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9c8a4eb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9c8a4eb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b9c8a4ebf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b9c8a4ebf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b9c8a4ebf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b9c8a4ebf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b9c8a4ebf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b9c8a4ebf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9c8a4ebf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b9c8a4ebf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c8a4ebf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c8a4ebf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c8a4eb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c8a4eb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9c8a4eb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b9c8a4eb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9c8a4eb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9c8a4eb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Plusgrade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Parisa Khazaei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24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509125"/>
            <a:ext cx="80301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Adding GateWay / Authentication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Adding DB to tax calculator service 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Adding More APIs to save salary tax income, update it , …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Testing </a:t>
            </a:r>
            <a:r>
              <a:rPr lang="en" sz="1400">
                <a:solidFill>
                  <a:srgbClr val="D9D9D9"/>
                </a:solidFill>
              </a:rPr>
              <a:t>framework</a:t>
            </a:r>
            <a:r>
              <a:rPr lang="en" sz="1400">
                <a:solidFill>
                  <a:srgbClr val="D9D9D9"/>
                </a:solidFill>
              </a:rPr>
              <a:t> : Cucumber / TypeScript 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Coding : </a:t>
            </a:r>
            <a:endParaRPr sz="1400"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adding Interface to each layers ( controller/ service/ Repository)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using go routine and channel to handle </a:t>
            </a:r>
            <a:r>
              <a:rPr lang="en">
                <a:solidFill>
                  <a:srgbClr val="D9D9D9"/>
                </a:solidFill>
              </a:rPr>
              <a:t>concurrent</a:t>
            </a:r>
            <a:r>
              <a:rPr lang="en">
                <a:solidFill>
                  <a:srgbClr val="D9D9D9"/>
                </a:solidFill>
              </a:rPr>
              <a:t> requests. : </a:t>
            </a:r>
            <a:r>
              <a:rPr lang="en">
                <a:solidFill>
                  <a:srgbClr val="D9D9D9"/>
                </a:solidFill>
              </a:rPr>
              <a:t>consider any resource limitations and concurrency control mechanisms to avoid overwhelming the server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32150" y="1853850"/>
            <a:ext cx="81759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63" y="1318650"/>
            <a:ext cx="5118038" cy="32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Problem Statement: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3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Build an application that calculates the total income tax for a given salary and tax year.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The application will query a mock API to retrieve the necessary tax brackets and rates for the calculation.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The calculated income tax will be based on the provided salary and the marginal tax rates specified in the tax brackets.</a:t>
            </a:r>
            <a:endParaRPr sz="1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Architecture And Design</a:t>
            </a:r>
            <a:endParaRPr sz="2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Microservices architecture </a:t>
            </a:r>
            <a:endParaRPr b="1"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Why : to achieve scalability, modularity, and independent deployment of services.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Microservices : 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User Service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Partner Service(tax year Salary)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Tax Calculator Service (Tax Salary)</a:t>
            </a:r>
            <a:endParaRPr sz="14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70150" y="3757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Technologies and Tools: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83682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Programming Language: Go</a:t>
            </a:r>
            <a:endParaRPr sz="14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Web Framework: Gin</a:t>
            </a:r>
            <a:endParaRPr sz="14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Moc API WireMoc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IDE: Intellij</a:t>
            </a:r>
            <a:endParaRPr sz="14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Testing Framework: Go Testing Package</a:t>
            </a:r>
            <a:endParaRPr sz="14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Overview</a:t>
            </a:r>
            <a:endParaRPr sz="24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920" r="4230" t="0"/>
          <a:stretch/>
        </p:blipFill>
        <p:spPr>
          <a:xfrm>
            <a:off x="616575" y="1678975"/>
            <a:ext cx="7644198" cy="2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29450" y="5722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Sequence Diagram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26" y="1455975"/>
            <a:ext cx="6337949" cy="34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Details / coding</a:t>
            </a:r>
            <a:endParaRPr sz="374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 sz="1400">
                <a:solidFill>
                  <a:srgbClr val="D9D9D9"/>
                </a:solidFill>
              </a:rPr>
              <a:t>Design Pattern : MVC</a:t>
            </a:r>
            <a:endParaRPr sz="14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D9D9D9"/>
                </a:solidFill>
              </a:rPr>
              <a:t>Service: Domain Driven Design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Arial"/>
                <a:ea typeface="Arial"/>
                <a:cs typeface="Arial"/>
                <a:sym typeface="Arial"/>
              </a:rPr>
              <a:t>Testing</a:t>
            </a:r>
            <a:endParaRPr sz="24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