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18" r:id="rId1"/>
  </p:sldMasterIdLst>
  <p:notesMasterIdLst>
    <p:notesMasterId r:id="rId4"/>
  </p:notesMasterIdLst>
  <p:sldIdLst>
    <p:sldId id="256" r:id="rId2"/>
    <p:sldId id="26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75988"/>
  </p:normalViewPr>
  <p:slideViewPr>
    <p:cSldViewPr snapToGrid="0" snapToObjects="1">
      <p:cViewPr varScale="1">
        <p:scale>
          <a:sx n="112" d="100"/>
          <a:sy n="112" d="100"/>
        </p:scale>
        <p:origin x="15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DDE8A-026D-FE45-88BD-3DBC68B3EFF0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71AE-BBA0-5C40-AD56-D86AAA89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B71AE-BBA0-5C40-AD56-D86AAA89E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1E1250"/>
              </a:gs>
              <a:gs pos="0">
                <a:srgbClr val="4D44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00" y="1538690"/>
            <a:ext cx="2772800" cy="9061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0" y="3988701"/>
            <a:ext cx="8280400" cy="325961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JUNE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0" y="3394353"/>
            <a:ext cx="8280400" cy="382310"/>
          </a:xfrm>
        </p:spPr>
        <p:txBody>
          <a:bodyPr lIns="548640" tIns="0" bIns="0">
            <a:normAutofit/>
          </a:bodyPr>
          <a:lstStyle>
            <a:lvl1pPr>
              <a:defRPr sz="18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pt-PT" dirty="0" smtClean="0"/>
              <a:t>TITLE PRESENTATION</a:t>
            </a:r>
            <a:endParaRPr lang="en-US" dirty="0"/>
          </a:p>
        </p:txBody>
      </p:sp>
      <p:grpSp>
        <p:nvGrpSpPr>
          <p:cNvPr id="1445" name="Group 1444"/>
          <p:cNvGrpSpPr/>
          <p:nvPr/>
        </p:nvGrpSpPr>
        <p:grpSpPr>
          <a:xfrm>
            <a:off x="392113" y="288925"/>
            <a:ext cx="8359776" cy="4572000"/>
            <a:chOff x="392113" y="288925"/>
            <a:chExt cx="8359776" cy="4572000"/>
          </a:xfrm>
        </p:grpSpPr>
        <p:grpSp>
          <p:nvGrpSpPr>
            <p:cNvPr id="1443" name="Group 1442"/>
            <p:cNvGrpSpPr/>
            <p:nvPr userDrawn="1"/>
          </p:nvGrpSpPr>
          <p:grpSpPr>
            <a:xfrm>
              <a:off x="1373188" y="288925"/>
              <a:ext cx="7269163" cy="657225"/>
              <a:chOff x="1373188" y="288925"/>
              <a:chExt cx="7269163" cy="657225"/>
            </a:xfrm>
          </p:grpSpPr>
          <p:sp>
            <p:nvSpPr>
              <p:cNvPr id="1237" name="Freeform 5"/>
              <p:cNvSpPr>
                <a:spLocks/>
              </p:cNvSpPr>
              <p:nvPr userDrawn="1"/>
            </p:nvSpPr>
            <p:spPr bwMode="auto">
              <a:xfrm>
                <a:off x="2244726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6"/>
              <p:cNvSpPr>
                <a:spLocks/>
              </p:cNvSpPr>
              <p:nvPr userDrawn="1"/>
            </p:nvSpPr>
            <p:spPr bwMode="auto">
              <a:xfrm>
                <a:off x="2462213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7"/>
              <p:cNvSpPr>
                <a:spLocks/>
              </p:cNvSpPr>
              <p:nvPr userDrawn="1"/>
            </p:nvSpPr>
            <p:spPr bwMode="auto">
              <a:xfrm>
                <a:off x="2681288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8"/>
              <p:cNvSpPr>
                <a:spLocks/>
              </p:cNvSpPr>
              <p:nvPr userDrawn="1"/>
            </p:nvSpPr>
            <p:spPr bwMode="auto">
              <a:xfrm>
                <a:off x="2898776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9"/>
              <p:cNvSpPr>
                <a:spLocks/>
              </p:cNvSpPr>
              <p:nvPr userDrawn="1"/>
            </p:nvSpPr>
            <p:spPr bwMode="auto">
              <a:xfrm>
                <a:off x="3116263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0"/>
              <p:cNvSpPr>
                <a:spLocks/>
              </p:cNvSpPr>
              <p:nvPr userDrawn="1"/>
            </p:nvSpPr>
            <p:spPr bwMode="auto">
              <a:xfrm>
                <a:off x="3335338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1"/>
              <p:cNvSpPr>
                <a:spLocks/>
              </p:cNvSpPr>
              <p:nvPr userDrawn="1"/>
            </p:nvSpPr>
            <p:spPr bwMode="auto">
              <a:xfrm>
                <a:off x="3552826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2"/>
              <p:cNvSpPr>
                <a:spLocks/>
              </p:cNvSpPr>
              <p:nvPr userDrawn="1"/>
            </p:nvSpPr>
            <p:spPr bwMode="auto">
              <a:xfrm>
                <a:off x="3770313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3"/>
              <p:cNvSpPr>
                <a:spLocks/>
              </p:cNvSpPr>
              <p:nvPr userDrawn="1"/>
            </p:nvSpPr>
            <p:spPr bwMode="auto">
              <a:xfrm>
                <a:off x="5735638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4"/>
              <p:cNvSpPr>
                <a:spLocks/>
              </p:cNvSpPr>
              <p:nvPr userDrawn="1"/>
            </p:nvSpPr>
            <p:spPr bwMode="auto">
              <a:xfrm>
                <a:off x="2571751" y="2889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5"/>
              <p:cNvSpPr>
                <a:spLocks/>
              </p:cNvSpPr>
              <p:nvPr userDrawn="1"/>
            </p:nvSpPr>
            <p:spPr bwMode="auto">
              <a:xfrm>
                <a:off x="3225801" y="2889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6"/>
              <p:cNvSpPr>
                <a:spLocks/>
              </p:cNvSpPr>
              <p:nvPr userDrawn="1"/>
            </p:nvSpPr>
            <p:spPr bwMode="auto">
              <a:xfrm>
                <a:off x="3443288" y="2889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7"/>
              <p:cNvSpPr>
                <a:spLocks/>
              </p:cNvSpPr>
              <p:nvPr userDrawn="1"/>
            </p:nvSpPr>
            <p:spPr bwMode="auto">
              <a:xfrm>
                <a:off x="3662363" y="288925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8"/>
              <p:cNvSpPr>
                <a:spLocks/>
              </p:cNvSpPr>
              <p:nvPr userDrawn="1"/>
            </p:nvSpPr>
            <p:spPr bwMode="auto">
              <a:xfrm>
                <a:off x="1590676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9"/>
              <p:cNvSpPr>
                <a:spLocks/>
              </p:cNvSpPr>
              <p:nvPr userDrawn="1"/>
            </p:nvSpPr>
            <p:spPr bwMode="auto">
              <a:xfrm>
                <a:off x="180816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20"/>
              <p:cNvSpPr>
                <a:spLocks/>
              </p:cNvSpPr>
              <p:nvPr userDrawn="1"/>
            </p:nvSpPr>
            <p:spPr bwMode="auto">
              <a:xfrm>
                <a:off x="2027238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21"/>
              <p:cNvSpPr>
                <a:spLocks/>
              </p:cNvSpPr>
              <p:nvPr userDrawn="1"/>
            </p:nvSpPr>
            <p:spPr bwMode="auto">
              <a:xfrm>
                <a:off x="2027238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22"/>
              <p:cNvSpPr>
                <a:spLocks/>
              </p:cNvSpPr>
              <p:nvPr userDrawn="1"/>
            </p:nvSpPr>
            <p:spPr bwMode="auto">
              <a:xfrm>
                <a:off x="2244726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23"/>
              <p:cNvSpPr>
                <a:spLocks/>
              </p:cNvSpPr>
              <p:nvPr userDrawn="1"/>
            </p:nvSpPr>
            <p:spPr bwMode="auto">
              <a:xfrm>
                <a:off x="2244726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24"/>
              <p:cNvSpPr>
                <a:spLocks/>
              </p:cNvSpPr>
              <p:nvPr userDrawn="1"/>
            </p:nvSpPr>
            <p:spPr bwMode="auto">
              <a:xfrm>
                <a:off x="246221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25"/>
              <p:cNvSpPr>
                <a:spLocks/>
              </p:cNvSpPr>
              <p:nvPr userDrawn="1"/>
            </p:nvSpPr>
            <p:spPr bwMode="auto">
              <a:xfrm>
                <a:off x="2462213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26"/>
              <p:cNvSpPr>
                <a:spLocks/>
              </p:cNvSpPr>
              <p:nvPr userDrawn="1"/>
            </p:nvSpPr>
            <p:spPr bwMode="auto">
              <a:xfrm>
                <a:off x="2681288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27"/>
              <p:cNvSpPr>
                <a:spLocks/>
              </p:cNvSpPr>
              <p:nvPr userDrawn="1"/>
            </p:nvSpPr>
            <p:spPr bwMode="auto">
              <a:xfrm>
                <a:off x="2681288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28"/>
              <p:cNvSpPr>
                <a:spLocks/>
              </p:cNvSpPr>
              <p:nvPr userDrawn="1"/>
            </p:nvSpPr>
            <p:spPr bwMode="auto">
              <a:xfrm>
                <a:off x="2898776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29"/>
              <p:cNvSpPr>
                <a:spLocks/>
              </p:cNvSpPr>
              <p:nvPr userDrawn="1"/>
            </p:nvSpPr>
            <p:spPr bwMode="auto">
              <a:xfrm>
                <a:off x="2898776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30"/>
              <p:cNvSpPr>
                <a:spLocks/>
              </p:cNvSpPr>
              <p:nvPr userDrawn="1"/>
            </p:nvSpPr>
            <p:spPr bwMode="auto">
              <a:xfrm>
                <a:off x="311626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31"/>
              <p:cNvSpPr>
                <a:spLocks/>
              </p:cNvSpPr>
              <p:nvPr userDrawn="1"/>
            </p:nvSpPr>
            <p:spPr bwMode="auto">
              <a:xfrm>
                <a:off x="3116263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32"/>
              <p:cNvSpPr>
                <a:spLocks/>
              </p:cNvSpPr>
              <p:nvPr userDrawn="1"/>
            </p:nvSpPr>
            <p:spPr bwMode="auto">
              <a:xfrm>
                <a:off x="3335338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33"/>
              <p:cNvSpPr>
                <a:spLocks/>
              </p:cNvSpPr>
              <p:nvPr userDrawn="1"/>
            </p:nvSpPr>
            <p:spPr bwMode="auto">
              <a:xfrm>
                <a:off x="3335338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34"/>
              <p:cNvSpPr>
                <a:spLocks/>
              </p:cNvSpPr>
              <p:nvPr userDrawn="1"/>
            </p:nvSpPr>
            <p:spPr bwMode="auto">
              <a:xfrm>
                <a:off x="3552826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35"/>
              <p:cNvSpPr>
                <a:spLocks/>
              </p:cNvSpPr>
              <p:nvPr userDrawn="1"/>
            </p:nvSpPr>
            <p:spPr bwMode="auto">
              <a:xfrm>
                <a:off x="3552826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36"/>
              <p:cNvSpPr>
                <a:spLocks/>
              </p:cNvSpPr>
              <p:nvPr userDrawn="1"/>
            </p:nvSpPr>
            <p:spPr bwMode="auto">
              <a:xfrm>
                <a:off x="377031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37"/>
              <p:cNvSpPr>
                <a:spLocks/>
              </p:cNvSpPr>
              <p:nvPr userDrawn="1"/>
            </p:nvSpPr>
            <p:spPr bwMode="auto">
              <a:xfrm>
                <a:off x="3770313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38"/>
              <p:cNvSpPr>
                <a:spLocks/>
              </p:cNvSpPr>
              <p:nvPr userDrawn="1"/>
            </p:nvSpPr>
            <p:spPr bwMode="auto">
              <a:xfrm>
                <a:off x="4641851" y="53975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39"/>
              <p:cNvSpPr>
                <a:spLocks/>
              </p:cNvSpPr>
              <p:nvPr userDrawn="1"/>
            </p:nvSpPr>
            <p:spPr bwMode="auto">
              <a:xfrm>
                <a:off x="4645026" y="4333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40"/>
              <p:cNvSpPr>
                <a:spLocks/>
              </p:cNvSpPr>
              <p:nvPr userDrawn="1"/>
            </p:nvSpPr>
            <p:spPr bwMode="auto">
              <a:xfrm>
                <a:off x="4864101" y="53975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41"/>
              <p:cNvSpPr>
                <a:spLocks/>
              </p:cNvSpPr>
              <p:nvPr userDrawn="1"/>
            </p:nvSpPr>
            <p:spPr bwMode="auto">
              <a:xfrm>
                <a:off x="4864101" y="4333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42"/>
              <p:cNvSpPr>
                <a:spLocks/>
              </p:cNvSpPr>
              <p:nvPr userDrawn="1"/>
            </p:nvSpPr>
            <p:spPr bwMode="auto">
              <a:xfrm>
                <a:off x="5299076" y="4333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43"/>
              <p:cNvSpPr>
                <a:spLocks/>
              </p:cNvSpPr>
              <p:nvPr userDrawn="1"/>
            </p:nvSpPr>
            <p:spPr bwMode="auto">
              <a:xfrm>
                <a:off x="5518151" y="4333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44"/>
              <p:cNvSpPr>
                <a:spLocks/>
              </p:cNvSpPr>
              <p:nvPr userDrawn="1"/>
            </p:nvSpPr>
            <p:spPr bwMode="auto">
              <a:xfrm>
                <a:off x="5735638" y="4333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45"/>
              <p:cNvSpPr>
                <a:spLocks/>
              </p:cNvSpPr>
              <p:nvPr userDrawn="1"/>
            </p:nvSpPr>
            <p:spPr bwMode="auto">
              <a:xfrm>
                <a:off x="6607176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46"/>
              <p:cNvSpPr>
                <a:spLocks/>
              </p:cNvSpPr>
              <p:nvPr userDrawn="1"/>
            </p:nvSpPr>
            <p:spPr bwMode="auto">
              <a:xfrm>
                <a:off x="6607176" y="4333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47"/>
              <p:cNvSpPr>
                <a:spLocks/>
              </p:cNvSpPr>
              <p:nvPr userDrawn="1"/>
            </p:nvSpPr>
            <p:spPr bwMode="auto">
              <a:xfrm>
                <a:off x="1917701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48"/>
              <p:cNvSpPr>
                <a:spLocks/>
              </p:cNvSpPr>
              <p:nvPr userDrawn="1"/>
            </p:nvSpPr>
            <p:spPr bwMode="auto">
              <a:xfrm>
                <a:off x="213518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49"/>
              <p:cNvSpPr>
                <a:spLocks/>
              </p:cNvSpPr>
              <p:nvPr userDrawn="1"/>
            </p:nvSpPr>
            <p:spPr bwMode="auto">
              <a:xfrm>
                <a:off x="2135188" y="3794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50"/>
              <p:cNvSpPr>
                <a:spLocks/>
              </p:cNvSpPr>
              <p:nvPr userDrawn="1"/>
            </p:nvSpPr>
            <p:spPr bwMode="auto">
              <a:xfrm>
                <a:off x="235426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51"/>
              <p:cNvSpPr>
                <a:spLocks/>
              </p:cNvSpPr>
              <p:nvPr userDrawn="1"/>
            </p:nvSpPr>
            <p:spPr bwMode="auto">
              <a:xfrm>
                <a:off x="2354263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52"/>
              <p:cNvSpPr>
                <a:spLocks/>
              </p:cNvSpPr>
              <p:nvPr userDrawn="1"/>
            </p:nvSpPr>
            <p:spPr bwMode="auto">
              <a:xfrm>
                <a:off x="2571751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53"/>
              <p:cNvSpPr>
                <a:spLocks/>
              </p:cNvSpPr>
              <p:nvPr userDrawn="1"/>
            </p:nvSpPr>
            <p:spPr bwMode="auto">
              <a:xfrm>
                <a:off x="2571751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54"/>
              <p:cNvSpPr>
                <a:spLocks/>
              </p:cNvSpPr>
              <p:nvPr userDrawn="1"/>
            </p:nvSpPr>
            <p:spPr bwMode="auto">
              <a:xfrm>
                <a:off x="278923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55"/>
              <p:cNvSpPr>
                <a:spLocks/>
              </p:cNvSpPr>
              <p:nvPr userDrawn="1"/>
            </p:nvSpPr>
            <p:spPr bwMode="auto">
              <a:xfrm>
                <a:off x="2789238" y="3794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56"/>
              <p:cNvSpPr>
                <a:spLocks/>
              </p:cNvSpPr>
              <p:nvPr userDrawn="1"/>
            </p:nvSpPr>
            <p:spPr bwMode="auto">
              <a:xfrm>
                <a:off x="300831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57"/>
              <p:cNvSpPr>
                <a:spLocks/>
              </p:cNvSpPr>
              <p:nvPr userDrawn="1"/>
            </p:nvSpPr>
            <p:spPr bwMode="auto">
              <a:xfrm>
                <a:off x="3008313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58"/>
              <p:cNvSpPr>
                <a:spLocks/>
              </p:cNvSpPr>
              <p:nvPr userDrawn="1"/>
            </p:nvSpPr>
            <p:spPr bwMode="auto">
              <a:xfrm>
                <a:off x="3225801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59"/>
              <p:cNvSpPr>
                <a:spLocks/>
              </p:cNvSpPr>
              <p:nvPr userDrawn="1"/>
            </p:nvSpPr>
            <p:spPr bwMode="auto">
              <a:xfrm>
                <a:off x="3225801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60"/>
              <p:cNvSpPr>
                <a:spLocks/>
              </p:cNvSpPr>
              <p:nvPr userDrawn="1"/>
            </p:nvSpPr>
            <p:spPr bwMode="auto">
              <a:xfrm>
                <a:off x="344328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61"/>
              <p:cNvSpPr>
                <a:spLocks/>
              </p:cNvSpPr>
              <p:nvPr userDrawn="1"/>
            </p:nvSpPr>
            <p:spPr bwMode="auto">
              <a:xfrm>
                <a:off x="3443288" y="3794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62"/>
              <p:cNvSpPr>
                <a:spLocks/>
              </p:cNvSpPr>
              <p:nvPr userDrawn="1"/>
            </p:nvSpPr>
            <p:spPr bwMode="auto">
              <a:xfrm>
                <a:off x="3662363" y="48418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63"/>
              <p:cNvSpPr>
                <a:spLocks/>
              </p:cNvSpPr>
              <p:nvPr userDrawn="1"/>
            </p:nvSpPr>
            <p:spPr bwMode="auto">
              <a:xfrm>
                <a:off x="3662363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64"/>
              <p:cNvSpPr>
                <a:spLocks/>
              </p:cNvSpPr>
              <p:nvPr userDrawn="1"/>
            </p:nvSpPr>
            <p:spPr bwMode="auto">
              <a:xfrm>
                <a:off x="3879851" y="48418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65"/>
              <p:cNvSpPr>
                <a:spLocks/>
              </p:cNvSpPr>
              <p:nvPr userDrawn="1"/>
            </p:nvSpPr>
            <p:spPr bwMode="auto">
              <a:xfrm>
                <a:off x="3879851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66"/>
              <p:cNvSpPr>
                <a:spLocks/>
              </p:cNvSpPr>
              <p:nvPr userDrawn="1"/>
            </p:nvSpPr>
            <p:spPr bwMode="auto">
              <a:xfrm>
                <a:off x="475456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67"/>
              <p:cNvSpPr>
                <a:spLocks/>
              </p:cNvSpPr>
              <p:nvPr userDrawn="1"/>
            </p:nvSpPr>
            <p:spPr bwMode="auto">
              <a:xfrm>
                <a:off x="4972051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68"/>
              <p:cNvSpPr>
                <a:spLocks/>
              </p:cNvSpPr>
              <p:nvPr userDrawn="1"/>
            </p:nvSpPr>
            <p:spPr bwMode="auto">
              <a:xfrm>
                <a:off x="5408613" y="3794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69"/>
              <p:cNvSpPr>
                <a:spLocks/>
              </p:cNvSpPr>
              <p:nvPr userDrawn="1"/>
            </p:nvSpPr>
            <p:spPr bwMode="auto">
              <a:xfrm>
                <a:off x="5626101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70"/>
              <p:cNvSpPr>
                <a:spLocks/>
              </p:cNvSpPr>
              <p:nvPr userDrawn="1"/>
            </p:nvSpPr>
            <p:spPr bwMode="auto">
              <a:xfrm>
                <a:off x="5626101" y="3794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71"/>
              <p:cNvSpPr>
                <a:spLocks/>
              </p:cNvSpPr>
              <p:nvPr userDrawn="1"/>
            </p:nvSpPr>
            <p:spPr bwMode="auto">
              <a:xfrm>
                <a:off x="5845176" y="3794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72"/>
              <p:cNvSpPr>
                <a:spLocks/>
              </p:cNvSpPr>
              <p:nvPr userDrawn="1"/>
            </p:nvSpPr>
            <p:spPr bwMode="auto">
              <a:xfrm>
                <a:off x="649763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73"/>
              <p:cNvSpPr>
                <a:spLocks/>
              </p:cNvSpPr>
              <p:nvPr userDrawn="1"/>
            </p:nvSpPr>
            <p:spPr bwMode="auto">
              <a:xfrm>
                <a:off x="671671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74"/>
              <p:cNvSpPr>
                <a:spLocks/>
              </p:cNvSpPr>
              <p:nvPr userDrawn="1"/>
            </p:nvSpPr>
            <p:spPr bwMode="auto">
              <a:xfrm>
                <a:off x="137318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75"/>
              <p:cNvSpPr>
                <a:spLocks/>
              </p:cNvSpPr>
              <p:nvPr userDrawn="1"/>
            </p:nvSpPr>
            <p:spPr bwMode="auto">
              <a:xfrm>
                <a:off x="137318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76"/>
              <p:cNvSpPr>
                <a:spLocks/>
              </p:cNvSpPr>
              <p:nvPr userDrawn="1"/>
            </p:nvSpPr>
            <p:spPr bwMode="auto">
              <a:xfrm>
                <a:off x="1590676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77"/>
              <p:cNvSpPr>
                <a:spLocks/>
              </p:cNvSpPr>
              <p:nvPr userDrawn="1"/>
            </p:nvSpPr>
            <p:spPr bwMode="auto">
              <a:xfrm>
                <a:off x="1808163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78"/>
              <p:cNvSpPr>
                <a:spLocks/>
              </p:cNvSpPr>
              <p:nvPr userDrawn="1"/>
            </p:nvSpPr>
            <p:spPr bwMode="auto">
              <a:xfrm>
                <a:off x="202723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79"/>
              <p:cNvSpPr>
                <a:spLocks/>
              </p:cNvSpPr>
              <p:nvPr userDrawn="1"/>
            </p:nvSpPr>
            <p:spPr bwMode="auto">
              <a:xfrm>
                <a:off x="202723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80"/>
              <p:cNvSpPr>
                <a:spLocks/>
              </p:cNvSpPr>
              <p:nvPr userDrawn="1"/>
            </p:nvSpPr>
            <p:spPr bwMode="auto">
              <a:xfrm>
                <a:off x="2244726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81"/>
              <p:cNvSpPr>
                <a:spLocks/>
              </p:cNvSpPr>
              <p:nvPr userDrawn="1"/>
            </p:nvSpPr>
            <p:spPr bwMode="auto">
              <a:xfrm>
                <a:off x="2244726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82"/>
              <p:cNvSpPr>
                <a:spLocks/>
              </p:cNvSpPr>
              <p:nvPr userDrawn="1"/>
            </p:nvSpPr>
            <p:spPr bwMode="auto">
              <a:xfrm>
                <a:off x="268128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83"/>
              <p:cNvSpPr>
                <a:spLocks/>
              </p:cNvSpPr>
              <p:nvPr userDrawn="1"/>
            </p:nvSpPr>
            <p:spPr bwMode="auto">
              <a:xfrm>
                <a:off x="2898776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84"/>
              <p:cNvSpPr>
                <a:spLocks/>
              </p:cNvSpPr>
              <p:nvPr userDrawn="1"/>
            </p:nvSpPr>
            <p:spPr bwMode="auto">
              <a:xfrm>
                <a:off x="3116263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85"/>
              <p:cNvSpPr>
                <a:spLocks/>
              </p:cNvSpPr>
              <p:nvPr userDrawn="1"/>
            </p:nvSpPr>
            <p:spPr bwMode="auto">
              <a:xfrm>
                <a:off x="3116263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86"/>
              <p:cNvSpPr>
                <a:spLocks/>
              </p:cNvSpPr>
              <p:nvPr userDrawn="1"/>
            </p:nvSpPr>
            <p:spPr bwMode="auto">
              <a:xfrm>
                <a:off x="333533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87"/>
              <p:cNvSpPr>
                <a:spLocks/>
              </p:cNvSpPr>
              <p:nvPr userDrawn="1"/>
            </p:nvSpPr>
            <p:spPr bwMode="auto">
              <a:xfrm>
                <a:off x="333533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88"/>
              <p:cNvSpPr>
                <a:spLocks/>
              </p:cNvSpPr>
              <p:nvPr userDrawn="1"/>
            </p:nvSpPr>
            <p:spPr bwMode="auto">
              <a:xfrm>
                <a:off x="3552826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89"/>
              <p:cNvSpPr>
                <a:spLocks/>
              </p:cNvSpPr>
              <p:nvPr userDrawn="1"/>
            </p:nvSpPr>
            <p:spPr bwMode="auto">
              <a:xfrm>
                <a:off x="3552826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90"/>
              <p:cNvSpPr>
                <a:spLocks/>
              </p:cNvSpPr>
              <p:nvPr userDrawn="1"/>
            </p:nvSpPr>
            <p:spPr bwMode="auto">
              <a:xfrm>
                <a:off x="3770313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91"/>
              <p:cNvSpPr>
                <a:spLocks/>
              </p:cNvSpPr>
              <p:nvPr userDrawn="1"/>
            </p:nvSpPr>
            <p:spPr bwMode="auto">
              <a:xfrm>
                <a:off x="3770313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92"/>
              <p:cNvSpPr>
                <a:spLocks/>
              </p:cNvSpPr>
              <p:nvPr userDrawn="1"/>
            </p:nvSpPr>
            <p:spPr bwMode="auto">
              <a:xfrm>
                <a:off x="4645026" y="62865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93"/>
              <p:cNvSpPr>
                <a:spLocks/>
              </p:cNvSpPr>
              <p:nvPr userDrawn="1"/>
            </p:nvSpPr>
            <p:spPr bwMode="auto">
              <a:xfrm>
                <a:off x="5518151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94"/>
              <p:cNvSpPr>
                <a:spLocks/>
              </p:cNvSpPr>
              <p:nvPr userDrawn="1"/>
            </p:nvSpPr>
            <p:spPr bwMode="auto">
              <a:xfrm>
                <a:off x="573563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95"/>
              <p:cNvSpPr>
                <a:spLocks/>
              </p:cNvSpPr>
              <p:nvPr userDrawn="1"/>
            </p:nvSpPr>
            <p:spPr bwMode="auto">
              <a:xfrm>
                <a:off x="5735638" y="6286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96"/>
              <p:cNvSpPr>
                <a:spLocks/>
              </p:cNvSpPr>
              <p:nvPr userDrawn="1"/>
            </p:nvSpPr>
            <p:spPr bwMode="auto">
              <a:xfrm>
                <a:off x="5953126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97"/>
              <p:cNvSpPr>
                <a:spLocks/>
              </p:cNvSpPr>
              <p:nvPr userDrawn="1"/>
            </p:nvSpPr>
            <p:spPr bwMode="auto">
              <a:xfrm>
                <a:off x="638968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98"/>
              <p:cNvSpPr>
                <a:spLocks/>
              </p:cNvSpPr>
              <p:nvPr userDrawn="1"/>
            </p:nvSpPr>
            <p:spPr bwMode="auto">
              <a:xfrm>
                <a:off x="6607176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99"/>
              <p:cNvSpPr>
                <a:spLocks/>
              </p:cNvSpPr>
              <p:nvPr userDrawn="1"/>
            </p:nvSpPr>
            <p:spPr bwMode="auto">
              <a:xfrm>
                <a:off x="6607176" y="6286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100"/>
              <p:cNvSpPr>
                <a:spLocks/>
              </p:cNvSpPr>
              <p:nvPr userDrawn="1"/>
            </p:nvSpPr>
            <p:spPr bwMode="auto">
              <a:xfrm>
                <a:off x="6824663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101"/>
              <p:cNvSpPr>
                <a:spLocks/>
              </p:cNvSpPr>
              <p:nvPr userDrawn="1"/>
            </p:nvSpPr>
            <p:spPr bwMode="auto">
              <a:xfrm>
                <a:off x="6824663" y="6286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102"/>
              <p:cNvSpPr>
                <a:spLocks/>
              </p:cNvSpPr>
              <p:nvPr userDrawn="1"/>
            </p:nvSpPr>
            <p:spPr bwMode="auto">
              <a:xfrm>
                <a:off x="1482726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103"/>
              <p:cNvSpPr>
                <a:spLocks/>
              </p:cNvSpPr>
              <p:nvPr userDrawn="1"/>
            </p:nvSpPr>
            <p:spPr bwMode="auto">
              <a:xfrm>
                <a:off x="1482726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104"/>
              <p:cNvSpPr>
                <a:spLocks/>
              </p:cNvSpPr>
              <p:nvPr userDrawn="1"/>
            </p:nvSpPr>
            <p:spPr bwMode="auto">
              <a:xfrm>
                <a:off x="170021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105"/>
              <p:cNvSpPr>
                <a:spLocks/>
              </p:cNvSpPr>
              <p:nvPr userDrawn="1"/>
            </p:nvSpPr>
            <p:spPr bwMode="auto">
              <a:xfrm>
                <a:off x="170021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106"/>
              <p:cNvSpPr>
                <a:spLocks/>
              </p:cNvSpPr>
              <p:nvPr userDrawn="1"/>
            </p:nvSpPr>
            <p:spPr bwMode="auto">
              <a:xfrm>
                <a:off x="1917701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107"/>
              <p:cNvSpPr>
                <a:spLocks/>
              </p:cNvSpPr>
              <p:nvPr userDrawn="1"/>
            </p:nvSpPr>
            <p:spPr bwMode="auto">
              <a:xfrm>
                <a:off x="1917701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108"/>
              <p:cNvSpPr>
                <a:spLocks/>
              </p:cNvSpPr>
              <p:nvPr userDrawn="1"/>
            </p:nvSpPr>
            <p:spPr bwMode="auto">
              <a:xfrm>
                <a:off x="2135188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109"/>
              <p:cNvSpPr>
                <a:spLocks/>
              </p:cNvSpPr>
              <p:nvPr userDrawn="1"/>
            </p:nvSpPr>
            <p:spPr bwMode="auto">
              <a:xfrm>
                <a:off x="2135188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10"/>
              <p:cNvSpPr>
                <a:spLocks/>
              </p:cNvSpPr>
              <p:nvPr userDrawn="1"/>
            </p:nvSpPr>
            <p:spPr bwMode="auto">
              <a:xfrm>
                <a:off x="235426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111"/>
              <p:cNvSpPr>
                <a:spLocks/>
              </p:cNvSpPr>
              <p:nvPr userDrawn="1"/>
            </p:nvSpPr>
            <p:spPr bwMode="auto">
              <a:xfrm>
                <a:off x="235426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112"/>
              <p:cNvSpPr>
                <a:spLocks/>
              </p:cNvSpPr>
              <p:nvPr userDrawn="1"/>
            </p:nvSpPr>
            <p:spPr bwMode="auto">
              <a:xfrm>
                <a:off x="2571751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113"/>
              <p:cNvSpPr>
                <a:spLocks/>
              </p:cNvSpPr>
              <p:nvPr userDrawn="1"/>
            </p:nvSpPr>
            <p:spPr bwMode="auto">
              <a:xfrm>
                <a:off x="2789238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114"/>
              <p:cNvSpPr>
                <a:spLocks/>
              </p:cNvSpPr>
              <p:nvPr userDrawn="1"/>
            </p:nvSpPr>
            <p:spPr bwMode="auto">
              <a:xfrm>
                <a:off x="300831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115"/>
              <p:cNvSpPr>
                <a:spLocks/>
              </p:cNvSpPr>
              <p:nvPr userDrawn="1"/>
            </p:nvSpPr>
            <p:spPr bwMode="auto">
              <a:xfrm>
                <a:off x="300831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116"/>
              <p:cNvSpPr>
                <a:spLocks/>
              </p:cNvSpPr>
              <p:nvPr userDrawn="1"/>
            </p:nvSpPr>
            <p:spPr bwMode="auto">
              <a:xfrm>
                <a:off x="3225801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17"/>
              <p:cNvSpPr>
                <a:spLocks/>
              </p:cNvSpPr>
              <p:nvPr userDrawn="1"/>
            </p:nvSpPr>
            <p:spPr bwMode="auto">
              <a:xfrm>
                <a:off x="3225801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18"/>
              <p:cNvSpPr>
                <a:spLocks/>
              </p:cNvSpPr>
              <p:nvPr userDrawn="1"/>
            </p:nvSpPr>
            <p:spPr bwMode="auto">
              <a:xfrm>
                <a:off x="3443288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19"/>
              <p:cNvSpPr>
                <a:spLocks/>
              </p:cNvSpPr>
              <p:nvPr userDrawn="1"/>
            </p:nvSpPr>
            <p:spPr bwMode="auto">
              <a:xfrm>
                <a:off x="3443288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20"/>
              <p:cNvSpPr>
                <a:spLocks/>
              </p:cNvSpPr>
              <p:nvPr userDrawn="1"/>
            </p:nvSpPr>
            <p:spPr bwMode="auto">
              <a:xfrm>
                <a:off x="3662363" y="68103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21"/>
              <p:cNvSpPr>
                <a:spLocks/>
              </p:cNvSpPr>
              <p:nvPr userDrawn="1"/>
            </p:nvSpPr>
            <p:spPr bwMode="auto">
              <a:xfrm>
                <a:off x="366236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22"/>
              <p:cNvSpPr>
                <a:spLocks/>
              </p:cNvSpPr>
              <p:nvPr userDrawn="1"/>
            </p:nvSpPr>
            <p:spPr bwMode="auto">
              <a:xfrm>
                <a:off x="4754563" y="5746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23"/>
              <p:cNvSpPr>
                <a:spLocks/>
              </p:cNvSpPr>
              <p:nvPr userDrawn="1"/>
            </p:nvSpPr>
            <p:spPr bwMode="auto">
              <a:xfrm>
                <a:off x="5626101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24"/>
              <p:cNvSpPr>
                <a:spLocks/>
              </p:cNvSpPr>
              <p:nvPr userDrawn="1"/>
            </p:nvSpPr>
            <p:spPr bwMode="auto">
              <a:xfrm>
                <a:off x="5845176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125"/>
              <p:cNvSpPr>
                <a:spLocks/>
              </p:cNvSpPr>
              <p:nvPr userDrawn="1"/>
            </p:nvSpPr>
            <p:spPr bwMode="auto">
              <a:xfrm>
                <a:off x="6497638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26"/>
              <p:cNvSpPr>
                <a:spLocks/>
              </p:cNvSpPr>
              <p:nvPr userDrawn="1"/>
            </p:nvSpPr>
            <p:spPr bwMode="auto">
              <a:xfrm>
                <a:off x="671671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27"/>
              <p:cNvSpPr>
                <a:spLocks/>
              </p:cNvSpPr>
              <p:nvPr userDrawn="1"/>
            </p:nvSpPr>
            <p:spPr bwMode="auto">
              <a:xfrm>
                <a:off x="6716713" y="5746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128"/>
              <p:cNvSpPr>
                <a:spLocks/>
              </p:cNvSpPr>
              <p:nvPr userDrawn="1"/>
            </p:nvSpPr>
            <p:spPr bwMode="auto">
              <a:xfrm>
                <a:off x="6934201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29"/>
              <p:cNvSpPr>
                <a:spLocks/>
              </p:cNvSpPr>
              <p:nvPr userDrawn="1"/>
            </p:nvSpPr>
            <p:spPr bwMode="auto">
              <a:xfrm>
                <a:off x="13731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30"/>
              <p:cNvSpPr>
                <a:spLocks/>
              </p:cNvSpPr>
              <p:nvPr userDrawn="1"/>
            </p:nvSpPr>
            <p:spPr bwMode="auto">
              <a:xfrm>
                <a:off x="1373188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31"/>
              <p:cNvSpPr>
                <a:spLocks/>
              </p:cNvSpPr>
              <p:nvPr userDrawn="1"/>
            </p:nvSpPr>
            <p:spPr bwMode="auto">
              <a:xfrm>
                <a:off x="159067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32"/>
              <p:cNvSpPr>
                <a:spLocks/>
              </p:cNvSpPr>
              <p:nvPr userDrawn="1"/>
            </p:nvSpPr>
            <p:spPr bwMode="auto">
              <a:xfrm>
                <a:off x="1590676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33"/>
              <p:cNvSpPr>
                <a:spLocks/>
              </p:cNvSpPr>
              <p:nvPr userDrawn="1"/>
            </p:nvSpPr>
            <p:spPr bwMode="auto">
              <a:xfrm>
                <a:off x="180816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34"/>
              <p:cNvSpPr>
                <a:spLocks/>
              </p:cNvSpPr>
              <p:nvPr userDrawn="1"/>
            </p:nvSpPr>
            <p:spPr bwMode="auto">
              <a:xfrm>
                <a:off x="180816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135"/>
              <p:cNvSpPr>
                <a:spLocks/>
              </p:cNvSpPr>
              <p:nvPr userDrawn="1"/>
            </p:nvSpPr>
            <p:spPr bwMode="auto">
              <a:xfrm>
                <a:off x="20272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36"/>
              <p:cNvSpPr>
                <a:spLocks/>
              </p:cNvSpPr>
              <p:nvPr userDrawn="1"/>
            </p:nvSpPr>
            <p:spPr bwMode="auto">
              <a:xfrm>
                <a:off x="2027238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37"/>
              <p:cNvSpPr>
                <a:spLocks/>
              </p:cNvSpPr>
              <p:nvPr userDrawn="1"/>
            </p:nvSpPr>
            <p:spPr bwMode="auto">
              <a:xfrm>
                <a:off x="224472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38"/>
              <p:cNvSpPr>
                <a:spLocks/>
              </p:cNvSpPr>
              <p:nvPr userDrawn="1"/>
            </p:nvSpPr>
            <p:spPr bwMode="auto">
              <a:xfrm>
                <a:off x="2244726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39"/>
              <p:cNvSpPr>
                <a:spLocks/>
              </p:cNvSpPr>
              <p:nvPr userDrawn="1"/>
            </p:nvSpPr>
            <p:spPr bwMode="auto">
              <a:xfrm>
                <a:off x="246221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40"/>
              <p:cNvSpPr>
                <a:spLocks/>
              </p:cNvSpPr>
              <p:nvPr userDrawn="1"/>
            </p:nvSpPr>
            <p:spPr bwMode="auto">
              <a:xfrm>
                <a:off x="246221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41"/>
              <p:cNvSpPr>
                <a:spLocks/>
              </p:cNvSpPr>
              <p:nvPr userDrawn="1"/>
            </p:nvSpPr>
            <p:spPr bwMode="auto">
              <a:xfrm>
                <a:off x="26812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42"/>
              <p:cNvSpPr>
                <a:spLocks/>
              </p:cNvSpPr>
              <p:nvPr userDrawn="1"/>
            </p:nvSpPr>
            <p:spPr bwMode="auto">
              <a:xfrm>
                <a:off x="311626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43"/>
              <p:cNvSpPr>
                <a:spLocks/>
              </p:cNvSpPr>
              <p:nvPr userDrawn="1"/>
            </p:nvSpPr>
            <p:spPr bwMode="auto">
              <a:xfrm>
                <a:off x="311626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44"/>
              <p:cNvSpPr>
                <a:spLocks/>
              </p:cNvSpPr>
              <p:nvPr userDrawn="1"/>
            </p:nvSpPr>
            <p:spPr bwMode="auto">
              <a:xfrm>
                <a:off x="33353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45"/>
              <p:cNvSpPr>
                <a:spLocks/>
              </p:cNvSpPr>
              <p:nvPr userDrawn="1"/>
            </p:nvSpPr>
            <p:spPr bwMode="auto">
              <a:xfrm>
                <a:off x="3335338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146"/>
              <p:cNvSpPr>
                <a:spLocks/>
              </p:cNvSpPr>
              <p:nvPr userDrawn="1"/>
            </p:nvSpPr>
            <p:spPr bwMode="auto">
              <a:xfrm>
                <a:off x="355282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147"/>
              <p:cNvSpPr>
                <a:spLocks/>
              </p:cNvSpPr>
              <p:nvPr userDrawn="1"/>
            </p:nvSpPr>
            <p:spPr bwMode="auto">
              <a:xfrm>
                <a:off x="3552826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Freeform 148"/>
              <p:cNvSpPr>
                <a:spLocks/>
              </p:cNvSpPr>
              <p:nvPr userDrawn="1"/>
            </p:nvSpPr>
            <p:spPr bwMode="auto">
              <a:xfrm>
                <a:off x="377031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Freeform 149"/>
              <p:cNvSpPr>
                <a:spLocks/>
              </p:cNvSpPr>
              <p:nvPr userDrawn="1"/>
            </p:nvSpPr>
            <p:spPr bwMode="auto">
              <a:xfrm>
                <a:off x="377031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Freeform 150"/>
              <p:cNvSpPr>
                <a:spLocks/>
              </p:cNvSpPr>
              <p:nvPr userDrawn="1"/>
            </p:nvSpPr>
            <p:spPr bwMode="auto">
              <a:xfrm>
                <a:off x="4864101" y="93027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151"/>
              <p:cNvSpPr>
                <a:spLocks/>
              </p:cNvSpPr>
              <p:nvPr userDrawn="1"/>
            </p:nvSpPr>
            <p:spPr bwMode="auto">
              <a:xfrm>
                <a:off x="50815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Freeform 152"/>
              <p:cNvSpPr>
                <a:spLocks/>
              </p:cNvSpPr>
              <p:nvPr userDrawn="1"/>
            </p:nvSpPr>
            <p:spPr bwMode="auto">
              <a:xfrm>
                <a:off x="5518151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153"/>
              <p:cNvSpPr>
                <a:spLocks/>
              </p:cNvSpPr>
              <p:nvPr userDrawn="1"/>
            </p:nvSpPr>
            <p:spPr bwMode="auto">
              <a:xfrm>
                <a:off x="5518151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54"/>
              <p:cNvSpPr>
                <a:spLocks/>
              </p:cNvSpPr>
              <p:nvPr userDrawn="1"/>
            </p:nvSpPr>
            <p:spPr bwMode="auto">
              <a:xfrm>
                <a:off x="57356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55"/>
              <p:cNvSpPr>
                <a:spLocks/>
              </p:cNvSpPr>
              <p:nvPr userDrawn="1"/>
            </p:nvSpPr>
            <p:spPr bwMode="auto">
              <a:xfrm>
                <a:off x="573563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56"/>
              <p:cNvSpPr>
                <a:spLocks/>
              </p:cNvSpPr>
              <p:nvPr userDrawn="1"/>
            </p:nvSpPr>
            <p:spPr bwMode="auto">
              <a:xfrm>
                <a:off x="595312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57"/>
              <p:cNvSpPr>
                <a:spLocks/>
              </p:cNvSpPr>
              <p:nvPr userDrawn="1"/>
            </p:nvSpPr>
            <p:spPr bwMode="auto">
              <a:xfrm>
                <a:off x="5953126" y="823913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58"/>
              <p:cNvSpPr>
                <a:spLocks/>
              </p:cNvSpPr>
              <p:nvPr userDrawn="1"/>
            </p:nvSpPr>
            <p:spPr bwMode="auto">
              <a:xfrm>
                <a:off x="6172201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59"/>
              <p:cNvSpPr>
                <a:spLocks/>
              </p:cNvSpPr>
              <p:nvPr userDrawn="1"/>
            </p:nvSpPr>
            <p:spPr bwMode="auto">
              <a:xfrm>
                <a:off x="6172201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60"/>
              <p:cNvSpPr>
                <a:spLocks/>
              </p:cNvSpPr>
              <p:nvPr userDrawn="1"/>
            </p:nvSpPr>
            <p:spPr bwMode="auto">
              <a:xfrm>
                <a:off x="63896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61"/>
              <p:cNvSpPr>
                <a:spLocks/>
              </p:cNvSpPr>
              <p:nvPr userDrawn="1"/>
            </p:nvSpPr>
            <p:spPr bwMode="auto">
              <a:xfrm>
                <a:off x="638968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62"/>
              <p:cNvSpPr>
                <a:spLocks/>
              </p:cNvSpPr>
              <p:nvPr userDrawn="1"/>
            </p:nvSpPr>
            <p:spPr bwMode="auto">
              <a:xfrm>
                <a:off x="660717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63"/>
              <p:cNvSpPr>
                <a:spLocks/>
              </p:cNvSpPr>
              <p:nvPr userDrawn="1"/>
            </p:nvSpPr>
            <p:spPr bwMode="auto">
              <a:xfrm>
                <a:off x="6607176" y="823913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64"/>
              <p:cNvSpPr>
                <a:spLocks/>
              </p:cNvSpPr>
              <p:nvPr userDrawn="1"/>
            </p:nvSpPr>
            <p:spPr bwMode="auto">
              <a:xfrm>
                <a:off x="682466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65"/>
              <p:cNvSpPr>
                <a:spLocks/>
              </p:cNvSpPr>
              <p:nvPr userDrawn="1"/>
            </p:nvSpPr>
            <p:spPr bwMode="auto">
              <a:xfrm>
                <a:off x="6824663" y="823913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66"/>
              <p:cNvSpPr>
                <a:spLocks/>
              </p:cNvSpPr>
              <p:nvPr userDrawn="1"/>
            </p:nvSpPr>
            <p:spPr bwMode="auto">
              <a:xfrm>
                <a:off x="70437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67"/>
              <p:cNvSpPr>
                <a:spLocks/>
              </p:cNvSpPr>
              <p:nvPr userDrawn="1"/>
            </p:nvSpPr>
            <p:spPr bwMode="auto">
              <a:xfrm>
                <a:off x="704373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68"/>
              <p:cNvSpPr>
                <a:spLocks/>
              </p:cNvSpPr>
              <p:nvPr userDrawn="1"/>
            </p:nvSpPr>
            <p:spPr bwMode="auto">
              <a:xfrm>
                <a:off x="726122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69"/>
              <p:cNvSpPr>
                <a:spLocks/>
              </p:cNvSpPr>
              <p:nvPr userDrawn="1"/>
            </p:nvSpPr>
            <p:spPr bwMode="auto">
              <a:xfrm>
                <a:off x="7261226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70"/>
              <p:cNvSpPr>
                <a:spLocks/>
              </p:cNvSpPr>
              <p:nvPr userDrawn="1"/>
            </p:nvSpPr>
            <p:spPr bwMode="auto">
              <a:xfrm>
                <a:off x="747871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71"/>
              <p:cNvSpPr>
                <a:spLocks/>
              </p:cNvSpPr>
              <p:nvPr userDrawn="1"/>
            </p:nvSpPr>
            <p:spPr bwMode="auto">
              <a:xfrm>
                <a:off x="76977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72"/>
              <p:cNvSpPr>
                <a:spLocks/>
              </p:cNvSpPr>
              <p:nvPr userDrawn="1"/>
            </p:nvSpPr>
            <p:spPr bwMode="auto">
              <a:xfrm>
                <a:off x="769778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73"/>
              <p:cNvSpPr>
                <a:spLocks/>
              </p:cNvSpPr>
              <p:nvPr userDrawn="1"/>
            </p:nvSpPr>
            <p:spPr bwMode="auto">
              <a:xfrm>
                <a:off x="791527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Freeform 174"/>
              <p:cNvSpPr>
                <a:spLocks/>
              </p:cNvSpPr>
              <p:nvPr userDrawn="1"/>
            </p:nvSpPr>
            <p:spPr bwMode="auto">
              <a:xfrm>
                <a:off x="83518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175"/>
              <p:cNvSpPr>
                <a:spLocks/>
              </p:cNvSpPr>
              <p:nvPr userDrawn="1"/>
            </p:nvSpPr>
            <p:spPr bwMode="auto">
              <a:xfrm>
                <a:off x="856932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76"/>
              <p:cNvSpPr>
                <a:spLocks/>
              </p:cNvSpPr>
              <p:nvPr userDrawn="1"/>
            </p:nvSpPr>
            <p:spPr bwMode="auto">
              <a:xfrm>
                <a:off x="1482726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77"/>
              <p:cNvSpPr>
                <a:spLocks/>
              </p:cNvSpPr>
              <p:nvPr userDrawn="1"/>
            </p:nvSpPr>
            <p:spPr bwMode="auto">
              <a:xfrm>
                <a:off x="1482726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78"/>
              <p:cNvSpPr>
                <a:spLocks/>
              </p:cNvSpPr>
              <p:nvPr userDrawn="1"/>
            </p:nvSpPr>
            <p:spPr bwMode="auto">
              <a:xfrm>
                <a:off x="170021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79"/>
              <p:cNvSpPr>
                <a:spLocks/>
              </p:cNvSpPr>
              <p:nvPr userDrawn="1"/>
            </p:nvSpPr>
            <p:spPr bwMode="auto">
              <a:xfrm>
                <a:off x="191770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80"/>
              <p:cNvSpPr>
                <a:spLocks/>
              </p:cNvSpPr>
              <p:nvPr userDrawn="1"/>
            </p:nvSpPr>
            <p:spPr bwMode="auto">
              <a:xfrm>
                <a:off x="1917701" y="7699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181"/>
              <p:cNvSpPr>
                <a:spLocks/>
              </p:cNvSpPr>
              <p:nvPr userDrawn="1"/>
            </p:nvSpPr>
            <p:spPr bwMode="auto">
              <a:xfrm>
                <a:off x="2135188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Freeform 182"/>
              <p:cNvSpPr>
                <a:spLocks/>
              </p:cNvSpPr>
              <p:nvPr userDrawn="1"/>
            </p:nvSpPr>
            <p:spPr bwMode="auto">
              <a:xfrm>
                <a:off x="2135188" y="7699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183"/>
              <p:cNvSpPr>
                <a:spLocks/>
              </p:cNvSpPr>
              <p:nvPr userDrawn="1"/>
            </p:nvSpPr>
            <p:spPr bwMode="auto">
              <a:xfrm>
                <a:off x="235426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Freeform 184"/>
              <p:cNvSpPr>
                <a:spLocks/>
              </p:cNvSpPr>
              <p:nvPr userDrawn="1"/>
            </p:nvSpPr>
            <p:spPr bwMode="auto">
              <a:xfrm>
                <a:off x="2354263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185"/>
              <p:cNvSpPr>
                <a:spLocks/>
              </p:cNvSpPr>
              <p:nvPr userDrawn="1"/>
            </p:nvSpPr>
            <p:spPr bwMode="auto">
              <a:xfrm>
                <a:off x="2571751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Freeform 186"/>
              <p:cNvSpPr>
                <a:spLocks/>
              </p:cNvSpPr>
              <p:nvPr userDrawn="1"/>
            </p:nvSpPr>
            <p:spPr bwMode="auto">
              <a:xfrm>
                <a:off x="300831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187"/>
              <p:cNvSpPr>
                <a:spLocks/>
              </p:cNvSpPr>
              <p:nvPr userDrawn="1"/>
            </p:nvSpPr>
            <p:spPr bwMode="auto">
              <a:xfrm>
                <a:off x="3008313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Freeform 188"/>
              <p:cNvSpPr>
                <a:spLocks/>
              </p:cNvSpPr>
              <p:nvPr userDrawn="1"/>
            </p:nvSpPr>
            <p:spPr bwMode="auto">
              <a:xfrm>
                <a:off x="3225801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189"/>
              <p:cNvSpPr>
                <a:spLocks/>
              </p:cNvSpPr>
              <p:nvPr userDrawn="1"/>
            </p:nvSpPr>
            <p:spPr bwMode="auto">
              <a:xfrm>
                <a:off x="3225801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Freeform 190"/>
              <p:cNvSpPr>
                <a:spLocks/>
              </p:cNvSpPr>
              <p:nvPr userDrawn="1"/>
            </p:nvSpPr>
            <p:spPr bwMode="auto">
              <a:xfrm>
                <a:off x="3443288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191"/>
              <p:cNvSpPr>
                <a:spLocks/>
              </p:cNvSpPr>
              <p:nvPr userDrawn="1"/>
            </p:nvSpPr>
            <p:spPr bwMode="auto">
              <a:xfrm>
                <a:off x="3443288" y="7699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Freeform 192"/>
              <p:cNvSpPr>
                <a:spLocks/>
              </p:cNvSpPr>
              <p:nvPr userDrawn="1"/>
            </p:nvSpPr>
            <p:spPr bwMode="auto">
              <a:xfrm>
                <a:off x="3662363" y="876300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193"/>
              <p:cNvSpPr>
                <a:spLocks/>
              </p:cNvSpPr>
              <p:nvPr userDrawn="1"/>
            </p:nvSpPr>
            <p:spPr bwMode="auto">
              <a:xfrm>
                <a:off x="3662363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Freeform 194"/>
              <p:cNvSpPr>
                <a:spLocks/>
              </p:cNvSpPr>
              <p:nvPr userDrawn="1"/>
            </p:nvSpPr>
            <p:spPr bwMode="auto">
              <a:xfrm>
                <a:off x="497205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195"/>
              <p:cNvSpPr>
                <a:spLocks/>
              </p:cNvSpPr>
              <p:nvPr userDrawn="1"/>
            </p:nvSpPr>
            <p:spPr bwMode="auto">
              <a:xfrm>
                <a:off x="562610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Freeform 196"/>
              <p:cNvSpPr>
                <a:spLocks/>
              </p:cNvSpPr>
              <p:nvPr userDrawn="1"/>
            </p:nvSpPr>
            <p:spPr bwMode="auto">
              <a:xfrm>
                <a:off x="5626101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197"/>
              <p:cNvSpPr>
                <a:spLocks/>
              </p:cNvSpPr>
              <p:nvPr userDrawn="1"/>
            </p:nvSpPr>
            <p:spPr bwMode="auto">
              <a:xfrm>
                <a:off x="5845176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Freeform 198"/>
              <p:cNvSpPr>
                <a:spLocks/>
              </p:cNvSpPr>
              <p:nvPr userDrawn="1"/>
            </p:nvSpPr>
            <p:spPr bwMode="auto">
              <a:xfrm>
                <a:off x="5845176" y="7699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199"/>
              <p:cNvSpPr>
                <a:spLocks/>
              </p:cNvSpPr>
              <p:nvPr userDrawn="1"/>
            </p:nvSpPr>
            <p:spPr bwMode="auto">
              <a:xfrm>
                <a:off x="606266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200"/>
              <p:cNvSpPr>
                <a:spLocks/>
              </p:cNvSpPr>
              <p:nvPr userDrawn="1"/>
            </p:nvSpPr>
            <p:spPr bwMode="auto">
              <a:xfrm>
                <a:off x="6062663" y="7699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201"/>
              <p:cNvSpPr>
                <a:spLocks/>
              </p:cNvSpPr>
              <p:nvPr userDrawn="1"/>
            </p:nvSpPr>
            <p:spPr bwMode="auto">
              <a:xfrm>
                <a:off x="628015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202"/>
              <p:cNvSpPr>
                <a:spLocks/>
              </p:cNvSpPr>
              <p:nvPr userDrawn="1"/>
            </p:nvSpPr>
            <p:spPr bwMode="auto">
              <a:xfrm>
                <a:off x="6280151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203"/>
              <p:cNvSpPr>
                <a:spLocks/>
              </p:cNvSpPr>
              <p:nvPr userDrawn="1"/>
            </p:nvSpPr>
            <p:spPr bwMode="auto">
              <a:xfrm>
                <a:off x="6497638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204"/>
              <p:cNvSpPr>
                <a:spLocks/>
              </p:cNvSpPr>
              <p:nvPr userDrawn="1"/>
            </p:nvSpPr>
            <p:spPr bwMode="auto">
              <a:xfrm>
                <a:off x="6497638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42" name="Group 1441"/>
            <p:cNvGrpSpPr/>
            <p:nvPr userDrawn="1"/>
          </p:nvGrpSpPr>
          <p:grpSpPr>
            <a:xfrm>
              <a:off x="392113" y="769938"/>
              <a:ext cx="8359776" cy="568325"/>
              <a:chOff x="392113" y="769938"/>
              <a:chExt cx="8359776" cy="568325"/>
            </a:xfrm>
          </p:grpSpPr>
          <p:sp>
            <p:nvSpPr>
              <p:cNvPr id="1037" name="Freeform 206"/>
              <p:cNvSpPr>
                <a:spLocks/>
              </p:cNvSpPr>
              <p:nvPr userDrawn="1"/>
            </p:nvSpPr>
            <p:spPr bwMode="auto">
              <a:xfrm>
                <a:off x="6716713" y="8763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207"/>
              <p:cNvSpPr>
                <a:spLocks/>
              </p:cNvSpPr>
              <p:nvPr userDrawn="1"/>
            </p:nvSpPr>
            <p:spPr bwMode="auto">
              <a:xfrm>
                <a:off x="6716713" y="7699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208"/>
              <p:cNvSpPr>
                <a:spLocks/>
              </p:cNvSpPr>
              <p:nvPr userDrawn="1"/>
            </p:nvSpPr>
            <p:spPr bwMode="auto">
              <a:xfrm>
                <a:off x="6934201" y="8763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209"/>
              <p:cNvSpPr>
                <a:spLocks/>
              </p:cNvSpPr>
              <p:nvPr userDrawn="1"/>
            </p:nvSpPr>
            <p:spPr bwMode="auto">
              <a:xfrm>
                <a:off x="6934201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210"/>
              <p:cNvSpPr>
                <a:spLocks/>
              </p:cNvSpPr>
              <p:nvPr userDrawn="1"/>
            </p:nvSpPr>
            <p:spPr bwMode="auto">
              <a:xfrm>
                <a:off x="7151688" y="8763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211"/>
              <p:cNvSpPr>
                <a:spLocks/>
              </p:cNvSpPr>
              <p:nvPr userDrawn="1"/>
            </p:nvSpPr>
            <p:spPr bwMode="auto">
              <a:xfrm>
                <a:off x="7370763" y="8763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212"/>
              <p:cNvSpPr>
                <a:spLocks/>
              </p:cNvSpPr>
              <p:nvPr userDrawn="1"/>
            </p:nvSpPr>
            <p:spPr bwMode="auto">
              <a:xfrm>
                <a:off x="7588251" y="8763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213"/>
              <p:cNvSpPr>
                <a:spLocks/>
              </p:cNvSpPr>
              <p:nvPr userDrawn="1"/>
            </p:nvSpPr>
            <p:spPr bwMode="auto">
              <a:xfrm>
                <a:off x="7805738" y="8763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214"/>
              <p:cNvSpPr>
                <a:spLocks/>
              </p:cNvSpPr>
              <p:nvPr userDrawn="1"/>
            </p:nvSpPr>
            <p:spPr bwMode="auto">
              <a:xfrm>
                <a:off x="50165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215"/>
              <p:cNvSpPr>
                <a:spLocks/>
              </p:cNvSpPr>
              <p:nvPr userDrawn="1"/>
            </p:nvSpPr>
            <p:spPr bwMode="auto">
              <a:xfrm>
                <a:off x="501651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216"/>
              <p:cNvSpPr>
                <a:spLocks/>
              </p:cNvSpPr>
              <p:nvPr userDrawn="1"/>
            </p:nvSpPr>
            <p:spPr bwMode="auto">
              <a:xfrm>
                <a:off x="7191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217"/>
              <p:cNvSpPr>
                <a:spLocks/>
              </p:cNvSpPr>
              <p:nvPr userDrawn="1"/>
            </p:nvSpPr>
            <p:spPr bwMode="auto">
              <a:xfrm>
                <a:off x="71913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218"/>
              <p:cNvSpPr>
                <a:spLocks/>
              </p:cNvSpPr>
              <p:nvPr userDrawn="1"/>
            </p:nvSpPr>
            <p:spPr bwMode="auto">
              <a:xfrm>
                <a:off x="93662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219"/>
              <p:cNvSpPr>
                <a:spLocks/>
              </p:cNvSpPr>
              <p:nvPr userDrawn="1"/>
            </p:nvSpPr>
            <p:spPr bwMode="auto">
              <a:xfrm>
                <a:off x="936626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220"/>
              <p:cNvSpPr>
                <a:spLocks/>
              </p:cNvSpPr>
              <p:nvPr userDrawn="1"/>
            </p:nvSpPr>
            <p:spPr bwMode="auto">
              <a:xfrm>
                <a:off x="115570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221"/>
              <p:cNvSpPr>
                <a:spLocks/>
              </p:cNvSpPr>
              <p:nvPr userDrawn="1"/>
            </p:nvSpPr>
            <p:spPr bwMode="auto">
              <a:xfrm>
                <a:off x="1155701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222"/>
              <p:cNvSpPr>
                <a:spLocks/>
              </p:cNvSpPr>
              <p:nvPr userDrawn="1"/>
            </p:nvSpPr>
            <p:spPr bwMode="auto">
              <a:xfrm>
                <a:off x="13731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223"/>
              <p:cNvSpPr>
                <a:spLocks/>
              </p:cNvSpPr>
              <p:nvPr userDrawn="1"/>
            </p:nvSpPr>
            <p:spPr bwMode="auto">
              <a:xfrm>
                <a:off x="137318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224"/>
              <p:cNvSpPr>
                <a:spLocks/>
              </p:cNvSpPr>
              <p:nvPr userDrawn="1"/>
            </p:nvSpPr>
            <p:spPr bwMode="auto">
              <a:xfrm>
                <a:off x="159067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225"/>
              <p:cNvSpPr>
                <a:spLocks/>
              </p:cNvSpPr>
              <p:nvPr userDrawn="1"/>
            </p:nvSpPr>
            <p:spPr bwMode="auto">
              <a:xfrm>
                <a:off x="1590676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226"/>
              <p:cNvSpPr>
                <a:spLocks/>
              </p:cNvSpPr>
              <p:nvPr userDrawn="1"/>
            </p:nvSpPr>
            <p:spPr bwMode="auto">
              <a:xfrm>
                <a:off x="18081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227"/>
              <p:cNvSpPr>
                <a:spLocks/>
              </p:cNvSpPr>
              <p:nvPr userDrawn="1"/>
            </p:nvSpPr>
            <p:spPr bwMode="auto">
              <a:xfrm>
                <a:off x="1808163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228"/>
              <p:cNvSpPr>
                <a:spLocks/>
              </p:cNvSpPr>
              <p:nvPr userDrawn="1"/>
            </p:nvSpPr>
            <p:spPr bwMode="auto">
              <a:xfrm>
                <a:off x="20272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229"/>
              <p:cNvSpPr>
                <a:spLocks/>
              </p:cNvSpPr>
              <p:nvPr userDrawn="1"/>
            </p:nvSpPr>
            <p:spPr bwMode="auto">
              <a:xfrm>
                <a:off x="202723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230"/>
              <p:cNvSpPr>
                <a:spLocks/>
              </p:cNvSpPr>
              <p:nvPr userDrawn="1"/>
            </p:nvSpPr>
            <p:spPr bwMode="auto">
              <a:xfrm>
                <a:off x="224472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231"/>
              <p:cNvSpPr>
                <a:spLocks/>
              </p:cNvSpPr>
              <p:nvPr userDrawn="1"/>
            </p:nvSpPr>
            <p:spPr bwMode="auto">
              <a:xfrm>
                <a:off x="2244726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232"/>
              <p:cNvSpPr>
                <a:spLocks/>
              </p:cNvSpPr>
              <p:nvPr userDrawn="1"/>
            </p:nvSpPr>
            <p:spPr bwMode="auto">
              <a:xfrm>
                <a:off x="26812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233"/>
              <p:cNvSpPr>
                <a:spLocks/>
              </p:cNvSpPr>
              <p:nvPr userDrawn="1"/>
            </p:nvSpPr>
            <p:spPr bwMode="auto">
              <a:xfrm>
                <a:off x="268128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234"/>
              <p:cNvSpPr>
                <a:spLocks/>
              </p:cNvSpPr>
              <p:nvPr userDrawn="1"/>
            </p:nvSpPr>
            <p:spPr bwMode="auto">
              <a:xfrm>
                <a:off x="31162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235"/>
              <p:cNvSpPr>
                <a:spLocks/>
              </p:cNvSpPr>
              <p:nvPr userDrawn="1"/>
            </p:nvSpPr>
            <p:spPr bwMode="auto">
              <a:xfrm>
                <a:off x="3116263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236"/>
              <p:cNvSpPr>
                <a:spLocks/>
              </p:cNvSpPr>
              <p:nvPr userDrawn="1"/>
            </p:nvSpPr>
            <p:spPr bwMode="auto">
              <a:xfrm>
                <a:off x="33353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237"/>
              <p:cNvSpPr>
                <a:spLocks/>
              </p:cNvSpPr>
              <p:nvPr userDrawn="1"/>
            </p:nvSpPr>
            <p:spPr bwMode="auto">
              <a:xfrm>
                <a:off x="333533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238"/>
              <p:cNvSpPr>
                <a:spLocks/>
              </p:cNvSpPr>
              <p:nvPr userDrawn="1"/>
            </p:nvSpPr>
            <p:spPr bwMode="auto">
              <a:xfrm>
                <a:off x="377031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239"/>
              <p:cNvSpPr>
                <a:spLocks/>
              </p:cNvSpPr>
              <p:nvPr userDrawn="1"/>
            </p:nvSpPr>
            <p:spPr bwMode="auto">
              <a:xfrm>
                <a:off x="3987801" y="1125538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240"/>
              <p:cNvSpPr>
                <a:spLocks/>
              </p:cNvSpPr>
              <p:nvPr userDrawn="1"/>
            </p:nvSpPr>
            <p:spPr bwMode="auto">
              <a:xfrm>
                <a:off x="4641851" y="1125538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241"/>
              <p:cNvSpPr>
                <a:spLocks/>
              </p:cNvSpPr>
              <p:nvPr userDrawn="1"/>
            </p:nvSpPr>
            <p:spPr bwMode="auto">
              <a:xfrm>
                <a:off x="4645026" y="10207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242"/>
              <p:cNvSpPr>
                <a:spLocks/>
              </p:cNvSpPr>
              <p:nvPr userDrawn="1"/>
            </p:nvSpPr>
            <p:spPr bwMode="auto">
              <a:xfrm>
                <a:off x="4864101" y="1125538"/>
                <a:ext cx="69850" cy="17463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243"/>
              <p:cNvSpPr>
                <a:spLocks/>
              </p:cNvSpPr>
              <p:nvPr userDrawn="1"/>
            </p:nvSpPr>
            <p:spPr bwMode="auto">
              <a:xfrm>
                <a:off x="4864101" y="10207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244"/>
              <p:cNvSpPr>
                <a:spLocks/>
              </p:cNvSpPr>
              <p:nvPr userDrawn="1"/>
            </p:nvSpPr>
            <p:spPr bwMode="auto">
              <a:xfrm>
                <a:off x="50815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245"/>
              <p:cNvSpPr>
                <a:spLocks/>
              </p:cNvSpPr>
              <p:nvPr userDrawn="1"/>
            </p:nvSpPr>
            <p:spPr bwMode="auto">
              <a:xfrm>
                <a:off x="5081588" y="10207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246"/>
              <p:cNvSpPr>
                <a:spLocks/>
              </p:cNvSpPr>
              <p:nvPr userDrawn="1"/>
            </p:nvSpPr>
            <p:spPr bwMode="auto">
              <a:xfrm>
                <a:off x="529907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247"/>
              <p:cNvSpPr>
                <a:spLocks/>
              </p:cNvSpPr>
              <p:nvPr userDrawn="1"/>
            </p:nvSpPr>
            <p:spPr bwMode="auto">
              <a:xfrm>
                <a:off x="5299076" y="10207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248"/>
              <p:cNvSpPr>
                <a:spLocks/>
              </p:cNvSpPr>
              <p:nvPr userDrawn="1"/>
            </p:nvSpPr>
            <p:spPr bwMode="auto">
              <a:xfrm>
                <a:off x="551815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249"/>
              <p:cNvSpPr>
                <a:spLocks/>
              </p:cNvSpPr>
              <p:nvPr userDrawn="1"/>
            </p:nvSpPr>
            <p:spPr bwMode="auto">
              <a:xfrm>
                <a:off x="5518151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250"/>
              <p:cNvSpPr>
                <a:spLocks/>
              </p:cNvSpPr>
              <p:nvPr userDrawn="1"/>
            </p:nvSpPr>
            <p:spPr bwMode="auto">
              <a:xfrm>
                <a:off x="57356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251"/>
              <p:cNvSpPr>
                <a:spLocks/>
              </p:cNvSpPr>
              <p:nvPr userDrawn="1"/>
            </p:nvSpPr>
            <p:spPr bwMode="auto">
              <a:xfrm>
                <a:off x="573563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252"/>
              <p:cNvSpPr>
                <a:spLocks/>
              </p:cNvSpPr>
              <p:nvPr userDrawn="1"/>
            </p:nvSpPr>
            <p:spPr bwMode="auto">
              <a:xfrm>
                <a:off x="595312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253"/>
              <p:cNvSpPr>
                <a:spLocks/>
              </p:cNvSpPr>
              <p:nvPr userDrawn="1"/>
            </p:nvSpPr>
            <p:spPr bwMode="auto">
              <a:xfrm>
                <a:off x="5953126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254"/>
              <p:cNvSpPr>
                <a:spLocks/>
              </p:cNvSpPr>
              <p:nvPr userDrawn="1"/>
            </p:nvSpPr>
            <p:spPr bwMode="auto">
              <a:xfrm>
                <a:off x="617220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255"/>
              <p:cNvSpPr>
                <a:spLocks/>
              </p:cNvSpPr>
              <p:nvPr userDrawn="1"/>
            </p:nvSpPr>
            <p:spPr bwMode="auto">
              <a:xfrm>
                <a:off x="6172201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256"/>
              <p:cNvSpPr>
                <a:spLocks/>
              </p:cNvSpPr>
              <p:nvPr userDrawn="1"/>
            </p:nvSpPr>
            <p:spPr bwMode="auto">
              <a:xfrm>
                <a:off x="63896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257"/>
              <p:cNvSpPr>
                <a:spLocks/>
              </p:cNvSpPr>
              <p:nvPr userDrawn="1"/>
            </p:nvSpPr>
            <p:spPr bwMode="auto">
              <a:xfrm>
                <a:off x="638968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258"/>
              <p:cNvSpPr>
                <a:spLocks/>
              </p:cNvSpPr>
              <p:nvPr userDrawn="1"/>
            </p:nvSpPr>
            <p:spPr bwMode="auto">
              <a:xfrm>
                <a:off x="660717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259"/>
              <p:cNvSpPr>
                <a:spLocks/>
              </p:cNvSpPr>
              <p:nvPr userDrawn="1"/>
            </p:nvSpPr>
            <p:spPr bwMode="auto">
              <a:xfrm>
                <a:off x="6607176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260"/>
              <p:cNvSpPr>
                <a:spLocks/>
              </p:cNvSpPr>
              <p:nvPr userDrawn="1"/>
            </p:nvSpPr>
            <p:spPr bwMode="auto">
              <a:xfrm>
                <a:off x="68246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261"/>
              <p:cNvSpPr>
                <a:spLocks/>
              </p:cNvSpPr>
              <p:nvPr userDrawn="1"/>
            </p:nvSpPr>
            <p:spPr bwMode="auto">
              <a:xfrm>
                <a:off x="6824663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262"/>
              <p:cNvSpPr>
                <a:spLocks/>
              </p:cNvSpPr>
              <p:nvPr userDrawn="1"/>
            </p:nvSpPr>
            <p:spPr bwMode="auto">
              <a:xfrm>
                <a:off x="70437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263"/>
              <p:cNvSpPr>
                <a:spLocks/>
              </p:cNvSpPr>
              <p:nvPr userDrawn="1"/>
            </p:nvSpPr>
            <p:spPr bwMode="auto">
              <a:xfrm>
                <a:off x="704373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264"/>
              <p:cNvSpPr>
                <a:spLocks/>
              </p:cNvSpPr>
              <p:nvPr userDrawn="1"/>
            </p:nvSpPr>
            <p:spPr bwMode="auto">
              <a:xfrm>
                <a:off x="7261226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265"/>
              <p:cNvSpPr>
                <a:spLocks/>
              </p:cNvSpPr>
              <p:nvPr userDrawn="1"/>
            </p:nvSpPr>
            <p:spPr bwMode="auto">
              <a:xfrm>
                <a:off x="7261226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266"/>
              <p:cNvSpPr>
                <a:spLocks/>
              </p:cNvSpPr>
              <p:nvPr userDrawn="1"/>
            </p:nvSpPr>
            <p:spPr bwMode="auto">
              <a:xfrm>
                <a:off x="747871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267"/>
              <p:cNvSpPr>
                <a:spLocks/>
              </p:cNvSpPr>
              <p:nvPr userDrawn="1"/>
            </p:nvSpPr>
            <p:spPr bwMode="auto">
              <a:xfrm>
                <a:off x="7478713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268"/>
              <p:cNvSpPr>
                <a:spLocks/>
              </p:cNvSpPr>
              <p:nvPr userDrawn="1"/>
            </p:nvSpPr>
            <p:spPr bwMode="auto">
              <a:xfrm>
                <a:off x="76977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269"/>
              <p:cNvSpPr>
                <a:spLocks/>
              </p:cNvSpPr>
              <p:nvPr userDrawn="1"/>
            </p:nvSpPr>
            <p:spPr bwMode="auto">
              <a:xfrm>
                <a:off x="769778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270"/>
              <p:cNvSpPr>
                <a:spLocks/>
              </p:cNvSpPr>
              <p:nvPr userDrawn="1"/>
            </p:nvSpPr>
            <p:spPr bwMode="auto">
              <a:xfrm>
                <a:off x="7915276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271"/>
              <p:cNvSpPr>
                <a:spLocks/>
              </p:cNvSpPr>
              <p:nvPr userDrawn="1"/>
            </p:nvSpPr>
            <p:spPr bwMode="auto">
              <a:xfrm>
                <a:off x="7915276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272"/>
              <p:cNvSpPr>
                <a:spLocks/>
              </p:cNvSpPr>
              <p:nvPr userDrawn="1"/>
            </p:nvSpPr>
            <p:spPr bwMode="auto">
              <a:xfrm>
                <a:off x="81327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273"/>
              <p:cNvSpPr>
                <a:spLocks/>
              </p:cNvSpPr>
              <p:nvPr userDrawn="1"/>
            </p:nvSpPr>
            <p:spPr bwMode="auto">
              <a:xfrm>
                <a:off x="8132763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274"/>
              <p:cNvSpPr>
                <a:spLocks/>
              </p:cNvSpPr>
              <p:nvPr userDrawn="1"/>
            </p:nvSpPr>
            <p:spPr bwMode="auto">
              <a:xfrm>
                <a:off x="83518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275"/>
              <p:cNvSpPr>
                <a:spLocks/>
              </p:cNvSpPr>
              <p:nvPr userDrawn="1"/>
            </p:nvSpPr>
            <p:spPr bwMode="auto">
              <a:xfrm>
                <a:off x="835183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276"/>
              <p:cNvSpPr>
                <a:spLocks/>
              </p:cNvSpPr>
              <p:nvPr userDrawn="1"/>
            </p:nvSpPr>
            <p:spPr bwMode="auto">
              <a:xfrm>
                <a:off x="8569326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277"/>
              <p:cNvSpPr>
                <a:spLocks/>
              </p:cNvSpPr>
              <p:nvPr userDrawn="1"/>
            </p:nvSpPr>
            <p:spPr bwMode="auto">
              <a:xfrm>
                <a:off x="8569326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278"/>
              <p:cNvSpPr>
                <a:spLocks/>
              </p:cNvSpPr>
              <p:nvPr userDrawn="1"/>
            </p:nvSpPr>
            <p:spPr bwMode="auto">
              <a:xfrm>
                <a:off x="3921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279"/>
              <p:cNvSpPr>
                <a:spLocks/>
              </p:cNvSpPr>
              <p:nvPr userDrawn="1"/>
            </p:nvSpPr>
            <p:spPr bwMode="auto">
              <a:xfrm>
                <a:off x="39211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280"/>
              <p:cNvSpPr>
                <a:spLocks/>
              </p:cNvSpPr>
              <p:nvPr userDrawn="1"/>
            </p:nvSpPr>
            <p:spPr bwMode="auto">
              <a:xfrm>
                <a:off x="6096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281"/>
              <p:cNvSpPr>
                <a:spLocks/>
              </p:cNvSpPr>
              <p:nvPr userDrawn="1"/>
            </p:nvSpPr>
            <p:spPr bwMode="auto">
              <a:xfrm>
                <a:off x="60960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282"/>
              <p:cNvSpPr>
                <a:spLocks/>
              </p:cNvSpPr>
              <p:nvPr userDrawn="1"/>
            </p:nvSpPr>
            <p:spPr bwMode="auto">
              <a:xfrm>
                <a:off x="82867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283"/>
              <p:cNvSpPr>
                <a:spLocks/>
              </p:cNvSpPr>
              <p:nvPr userDrawn="1"/>
            </p:nvSpPr>
            <p:spPr bwMode="auto">
              <a:xfrm>
                <a:off x="828676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284"/>
              <p:cNvSpPr>
                <a:spLocks/>
              </p:cNvSpPr>
              <p:nvPr userDrawn="1"/>
            </p:nvSpPr>
            <p:spPr bwMode="auto">
              <a:xfrm>
                <a:off x="10461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285"/>
              <p:cNvSpPr>
                <a:spLocks/>
              </p:cNvSpPr>
              <p:nvPr userDrawn="1"/>
            </p:nvSpPr>
            <p:spPr bwMode="auto">
              <a:xfrm>
                <a:off x="104616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286"/>
              <p:cNvSpPr>
                <a:spLocks/>
              </p:cNvSpPr>
              <p:nvPr userDrawn="1"/>
            </p:nvSpPr>
            <p:spPr bwMode="auto">
              <a:xfrm>
                <a:off x="126365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287"/>
              <p:cNvSpPr>
                <a:spLocks/>
              </p:cNvSpPr>
              <p:nvPr userDrawn="1"/>
            </p:nvSpPr>
            <p:spPr bwMode="auto">
              <a:xfrm>
                <a:off x="1263651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288"/>
              <p:cNvSpPr>
                <a:spLocks/>
              </p:cNvSpPr>
              <p:nvPr userDrawn="1"/>
            </p:nvSpPr>
            <p:spPr bwMode="auto">
              <a:xfrm>
                <a:off x="148272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289"/>
              <p:cNvSpPr>
                <a:spLocks/>
              </p:cNvSpPr>
              <p:nvPr userDrawn="1"/>
            </p:nvSpPr>
            <p:spPr bwMode="auto">
              <a:xfrm>
                <a:off x="1482726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290"/>
              <p:cNvSpPr>
                <a:spLocks/>
              </p:cNvSpPr>
              <p:nvPr userDrawn="1"/>
            </p:nvSpPr>
            <p:spPr bwMode="auto">
              <a:xfrm>
                <a:off x="17002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291"/>
              <p:cNvSpPr>
                <a:spLocks/>
              </p:cNvSpPr>
              <p:nvPr userDrawn="1"/>
            </p:nvSpPr>
            <p:spPr bwMode="auto">
              <a:xfrm>
                <a:off x="170021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292"/>
              <p:cNvSpPr>
                <a:spLocks/>
              </p:cNvSpPr>
              <p:nvPr userDrawn="1"/>
            </p:nvSpPr>
            <p:spPr bwMode="auto">
              <a:xfrm>
                <a:off x="19177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293"/>
              <p:cNvSpPr>
                <a:spLocks/>
              </p:cNvSpPr>
              <p:nvPr userDrawn="1"/>
            </p:nvSpPr>
            <p:spPr bwMode="auto">
              <a:xfrm>
                <a:off x="1917701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294"/>
              <p:cNvSpPr>
                <a:spLocks/>
              </p:cNvSpPr>
              <p:nvPr userDrawn="1"/>
            </p:nvSpPr>
            <p:spPr bwMode="auto">
              <a:xfrm>
                <a:off x="21351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295"/>
              <p:cNvSpPr>
                <a:spLocks/>
              </p:cNvSpPr>
              <p:nvPr userDrawn="1"/>
            </p:nvSpPr>
            <p:spPr bwMode="auto">
              <a:xfrm>
                <a:off x="213518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296"/>
              <p:cNvSpPr>
                <a:spLocks/>
              </p:cNvSpPr>
              <p:nvPr userDrawn="1"/>
            </p:nvSpPr>
            <p:spPr bwMode="auto">
              <a:xfrm>
                <a:off x="235426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297"/>
              <p:cNvSpPr>
                <a:spLocks/>
              </p:cNvSpPr>
              <p:nvPr userDrawn="1"/>
            </p:nvSpPr>
            <p:spPr bwMode="auto">
              <a:xfrm>
                <a:off x="257175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298"/>
              <p:cNvSpPr>
                <a:spLocks/>
              </p:cNvSpPr>
              <p:nvPr userDrawn="1"/>
            </p:nvSpPr>
            <p:spPr bwMode="auto">
              <a:xfrm>
                <a:off x="2571751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299"/>
              <p:cNvSpPr>
                <a:spLocks/>
              </p:cNvSpPr>
              <p:nvPr userDrawn="1"/>
            </p:nvSpPr>
            <p:spPr bwMode="auto">
              <a:xfrm>
                <a:off x="278923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300"/>
              <p:cNvSpPr>
                <a:spLocks/>
              </p:cNvSpPr>
              <p:nvPr userDrawn="1"/>
            </p:nvSpPr>
            <p:spPr bwMode="auto">
              <a:xfrm>
                <a:off x="300831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301"/>
              <p:cNvSpPr>
                <a:spLocks/>
              </p:cNvSpPr>
              <p:nvPr userDrawn="1"/>
            </p:nvSpPr>
            <p:spPr bwMode="auto">
              <a:xfrm>
                <a:off x="322580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302"/>
              <p:cNvSpPr>
                <a:spLocks/>
              </p:cNvSpPr>
              <p:nvPr userDrawn="1"/>
            </p:nvSpPr>
            <p:spPr bwMode="auto">
              <a:xfrm>
                <a:off x="3225801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303"/>
              <p:cNvSpPr>
                <a:spLocks/>
              </p:cNvSpPr>
              <p:nvPr userDrawn="1"/>
            </p:nvSpPr>
            <p:spPr bwMode="auto">
              <a:xfrm>
                <a:off x="34432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304"/>
              <p:cNvSpPr>
                <a:spLocks/>
              </p:cNvSpPr>
              <p:nvPr userDrawn="1"/>
            </p:nvSpPr>
            <p:spPr bwMode="auto">
              <a:xfrm>
                <a:off x="344328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305"/>
              <p:cNvSpPr>
                <a:spLocks/>
              </p:cNvSpPr>
              <p:nvPr userDrawn="1"/>
            </p:nvSpPr>
            <p:spPr bwMode="auto">
              <a:xfrm>
                <a:off x="366236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306"/>
              <p:cNvSpPr>
                <a:spLocks/>
              </p:cNvSpPr>
              <p:nvPr userDrawn="1"/>
            </p:nvSpPr>
            <p:spPr bwMode="auto">
              <a:xfrm>
                <a:off x="3879851" y="107156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307"/>
              <p:cNvSpPr>
                <a:spLocks/>
              </p:cNvSpPr>
              <p:nvPr userDrawn="1"/>
            </p:nvSpPr>
            <p:spPr bwMode="auto">
              <a:xfrm>
                <a:off x="47545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308"/>
              <p:cNvSpPr>
                <a:spLocks/>
              </p:cNvSpPr>
              <p:nvPr userDrawn="1"/>
            </p:nvSpPr>
            <p:spPr bwMode="auto">
              <a:xfrm>
                <a:off x="4754563" y="965201"/>
                <a:ext cx="69850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309"/>
              <p:cNvSpPr>
                <a:spLocks/>
              </p:cNvSpPr>
              <p:nvPr userDrawn="1"/>
            </p:nvSpPr>
            <p:spPr bwMode="auto">
              <a:xfrm>
                <a:off x="497205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310"/>
              <p:cNvSpPr>
                <a:spLocks/>
              </p:cNvSpPr>
              <p:nvPr userDrawn="1"/>
            </p:nvSpPr>
            <p:spPr bwMode="auto">
              <a:xfrm>
                <a:off x="4972051" y="965201"/>
                <a:ext cx="71438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311"/>
              <p:cNvSpPr>
                <a:spLocks/>
              </p:cNvSpPr>
              <p:nvPr userDrawn="1"/>
            </p:nvSpPr>
            <p:spPr bwMode="auto">
              <a:xfrm>
                <a:off x="519112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312"/>
              <p:cNvSpPr>
                <a:spLocks/>
              </p:cNvSpPr>
              <p:nvPr userDrawn="1"/>
            </p:nvSpPr>
            <p:spPr bwMode="auto">
              <a:xfrm>
                <a:off x="5191126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313"/>
              <p:cNvSpPr>
                <a:spLocks/>
              </p:cNvSpPr>
              <p:nvPr userDrawn="1"/>
            </p:nvSpPr>
            <p:spPr bwMode="auto">
              <a:xfrm>
                <a:off x="54086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314"/>
              <p:cNvSpPr>
                <a:spLocks/>
              </p:cNvSpPr>
              <p:nvPr userDrawn="1"/>
            </p:nvSpPr>
            <p:spPr bwMode="auto">
              <a:xfrm>
                <a:off x="540861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315"/>
              <p:cNvSpPr>
                <a:spLocks/>
              </p:cNvSpPr>
              <p:nvPr userDrawn="1"/>
            </p:nvSpPr>
            <p:spPr bwMode="auto">
              <a:xfrm>
                <a:off x="56261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316"/>
              <p:cNvSpPr>
                <a:spLocks/>
              </p:cNvSpPr>
              <p:nvPr userDrawn="1"/>
            </p:nvSpPr>
            <p:spPr bwMode="auto">
              <a:xfrm>
                <a:off x="562610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317"/>
              <p:cNvSpPr>
                <a:spLocks/>
              </p:cNvSpPr>
              <p:nvPr userDrawn="1"/>
            </p:nvSpPr>
            <p:spPr bwMode="auto">
              <a:xfrm>
                <a:off x="584517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318"/>
              <p:cNvSpPr>
                <a:spLocks/>
              </p:cNvSpPr>
              <p:nvPr userDrawn="1"/>
            </p:nvSpPr>
            <p:spPr bwMode="auto">
              <a:xfrm>
                <a:off x="5845176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319"/>
              <p:cNvSpPr>
                <a:spLocks/>
              </p:cNvSpPr>
              <p:nvPr userDrawn="1"/>
            </p:nvSpPr>
            <p:spPr bwMode="auto">
              <a:xfrm>
                <a:off x="60626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320"/>
              <p:cNvSpPr>
                <a:spLocks/>
              </p:cNvSpPr>
              <p:nvPr userDrawn="1"/>
            </p:nvSpPr>
            <p:spPr bwMode="auto">
              <a:xfrm>
                <a:off x="606266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321"/>
              <p:cNvSpPr>
                <a:spLocks/>
              </p:cNvSpPr>
              <p:nvPr userDrawn="1"/>
            </p:nvSpPr>
            <p:spPr bwMode="auto">
              <a:xfrm>
                <a:off x="628015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322"/>
              <p:cNvSpPr>
                <a:spLocks/>
              </p:cNvSpPr>
              <p:nvPr userDrawn="1"/>
            </p:nvSpPr>
            <p:spPr bwMode="auto">
              <a:xfrm>
                <a:off x="628015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323"/>
              <p:cNvSpPr>
                <a:spLocks/>
              </p:cNvSpPr>
              <p:nvPr userDrawn="1"/>
            </p:nvSpPr>
            <p:spPr bwMode="auto">
              <a:xfrm>
                <a:off x="649763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324"/>
              <p:cNvSpPr>
                <a:spLocks/>
              </p:cNvSpPr>
              <p:nvPr userDrawn="1"/>
            </p:nvSpPr>
            <p:spPr bwMode="auto">
              <a:xfrm>
                <a:off x="6497638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325"/>
              <p:cNvSpPr>
                <a:spLocks/>
              </p:cNvSpPr>
              <p:nvPr userDrawn="1"/>
            </p:nvSpPr>
            <p:spPr bwMode="auto">
              <a:xfrm>
                <a:off x="67167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326"/>
              <p:cNvSpPr>
                <a:spLocks/>
              </p:cNvSpPr>
              <p:nvPr userDrawn="1"/>
            </p:nvSpPr>
            <p:spPr bwMode="auto">
              <a:xfrm>
                <a:off x="671671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327"/>
              <p:cNvSpPr>
                <a:spLocks/>
              </p:cNvSpPr>
              <p:nvPr userDrawn="1"/>
            </p:nvSpPr>
            <p:spPr bwMode="auto">
              <a:xfrm>
                <a:off x="69342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328"/>
              <p:cNvSpPr>
                <a:spLocks/>
              </p:cNvSpPr>
              <p:nvPr userDrawn="1"/>
            </p:nvSpPr>
            <p:spPr bwMode="auto">
              <a:xfrm>
                <a:off x="693420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329"/>
              <p:cNvSpPr>
                <a:spLocks/>
              </p:cNvSpPr>
              <p:nvPr userDrawn="1"/>
            </p:nvSpPr>
            <p:spPr bwMode="auto">
              <a:xfrm>
                <a:off x="71516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330"/>
              <p:cNvSpPr>
                <a:spLocks/>
              </p:cNvSpPr>
              <p:nvPr userDrawn="1"/>
            </p:nvSpPr>
            <p:spPr bwMode="auto">
              <a:xfrm>
                <a:off x="7151688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331"/>
              <p:cNvSpPr>
                <a:spLocks/>
              </p:cNvSpPr>
              <p:nvPr userDrawn="1"/>
            </p:nvSpPr>
            <p:spPr bwMode="auto">
              <a:xfrm>
                <a:off x="73707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332"/>
              <p:cNvSpPr>
                <a:spLocks/>
              </p:cNvSpPr>
              <p:nvPr userDrawn="1"/>
            </p:nvSpPr>
            <p:spPr bwMode="auto">
              <a:xfrm>
                <a:off x="737076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333"/>
              <p:cNvSpPr>
                <a:spLocks/>
              </p:cNvSpPr>
              <p:nvPr userDrawn="1"/>
            </p:nvSpPr>
            <p:spPr bwMode="auto">
              <a:xfrm>
                <a:off x="758825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334"/>
              <p:cNvSpPr>
                <a:spLocks/>
              </p:cNvSpPr>
              <p:nvPr userDrawn="1"/>
            </p:nvSpPr>
            <p:spPr bwMode="auto">
              <a:xfrm>
                <a:off x="7588251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335"/>
              <p:cNvSpPr>
                <a:spLocks/>
              </p:cNvSpPr>
              <p:nvPr userDrawn="1"/>
            </p:nvSpPr>
            <p:spPr bwMode="auto">
              <a:xfrm>
                <a:off x="780573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336"/>
              <p:cNvSpPr>
                <a:spLocks/>
              </p:cNvSpPr>
              <p:nvPr userDrawn="1"/>
            </p:nvSpPr>
            <p:spPr bwMode="auto">
              <a:xfrm>
                <a:off x="780573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337"/>
              <p:cNvSpPr>
                <a:spLocks/>
              </p:cNvSpPr>
              <p:nvPr userDrawn="1"/>
            </p:nvSpPr>
            <p:spPr bwMode="auto">
              <a:xfrm>
                <a:off x="80248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338"/>
              <p:cNvSpPr>
                <a:spLocks/>
              </p:cNvSpPr>
              <p:nvPr userDrawn="1"/>
            </p:nvSpPr>
            <p:spPr bwMode="auto">
              <a:xfrm>
                <a:off x="802481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339"/>
              <p:cNvSpPr>
                <a:spLocks/>
              </p:cNvSpPr>
              <p:nvPr userDrawn="1"/>
            </p:nvSpPr>
            <p:spPr bwMode="auto">
              <a:xfrm>
                <a:off x="824230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340"/>
              <p:cNvSpPr>
                <a:spLocks/>
              </p:cNvSpPr>
              <p:nvPr userDrawn="1"/>
            </p:nvSpPr>
            <p:spPr bwMode="auto">
              <a:xfrm>
                <a:off x="8242301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341"/>
              <p:cNvSpPr>
                <a:spLocks/>
              </p:cNvSpPr>
              <p:nvPr userDrawn="1"/>
            </p:nvSpPr>
            <p:spPr bwMode="auto">
              <a:xfrm>
                <a:off x="84597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342"/>
              <p:cNvSpPr>
                <a:spLocks/>
              </p:cNvSpPr>
              <p:nvPr userDrawn="1"/>
            </p:nvSpPr>
            <p:spPr bwMode="auto">
              <a:xfrm>
                <a:off x="845978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343"/>
              <p:cNvSpPr>
                <a:spLocks/>
              </p:cNvSpPr>
              <p:nvPr userDrawn="1"/>
            </p:nvSpPr>
            <p:spPr bwMode="auto">
              <a:xfrm>
                <a:off x="8677276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344"/>
              <p:cNvSpPr>
                <a:spLocks/>
              </p:cNvSpPr>
              <p:nvPr userDrawn="1"/>
            </p:nvSpPr>
            <p:spPr bwMode="auto">
              <a:xfrm>
                <a:off x="50165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345"/>
              <p:cNvSpPr>
                <a:spLocks/>
              </p:cNvSpPr>
              <p:nvPr userDrawn="1"/>
            </p:nvSpPr>
            <p:spPr bwMode="auto">
              <a:xfrm>
                <a:off x="501651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346"/>
              <p:cNvSpPr>
                <a:spLocks/>
              </p:cNvSpPr>
              <p:nvPr userDrawn="1"/>
            </p:nvSpPr>
            <p:spPr bwMode="auto">
              <a:xfrm>
                <a:off x="7191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347"/>
              <p:cNvSpPr>
                <a:spLocks/>
              </p:cNvSpPr>
              <p:nvPr userDrawn="1"/>
            </p:nvSpPr>
            <p:spPr bwMode="auto">
              <a:xfrm>
                <a:off x="71913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348"/>
              <p:cNvSpPr>
                <a:spLocks/>
              </p:cNvSpPr>
              <p:nvPr userDrawn="1"/>
            </p:nvSpPr>
            <p:spPr bwMode="auto">
              <a:xfrm>
                <a:off x="93662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349"/>
              <p:cNvSpPr>
                <a:spLocks/>
              </p:cNvSpPr>
              <p:nvPr userDrawn="1"/>
            </p:nvSpPr>
            <p:spPr bwMode="auto">
              <a:xfrm>
                <a:off x="936626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350"/>
              <p:cNvSpPr>
                <a:spLocks/>
              </p:cNvSpPr>
              <p:nvPr userDrawn="1"/>
            </p:nvSpPr>
            <p:spPr bwMode="auto">
              <a:xfrm>
                <a:off x="115570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351"/>
              <p:cNvSpPr>
                <a:spLocks/>
              </p:cNvSpPr>
              <p:nvPr userDrawn="1"/>
            </p:nvSpPr>
            <p:spPr bwMode="auto">
              <a:xfrm>
                <a:off x="1155701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352"/>
              <p:cNvSpPr>
                <a:spLocks/>
              </p:cNvSpPr>
              <p:nvPr userDrawn="1"/>
            </p:nvSpPr>
            <p:spPr bwMode="auto">
              <a:xfrm>
                <a:off x="13731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353"/>
              <p:cNvSpPr>
                <a:spLocks/>
              </p:cNvSpPr>
              <p:nvPr userDrawn="1"/>
            </p:nvSpPr>
            <p:spPr bwMode="auto">
              <a:xfrm>
                <a:off x="137318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354"/>
              <p:cNvSpPr>
                <a:spLocks/>
              </p:cNvSpPr>
              <p:nvPr userDrawn="1"/>
            </p:nvSpPr>
            <p:spPr bwMode="auto">
              <a:xfrm>
                <a:off x="159067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355"/>
              <p:cNvSpPr>
                <a:spLocks/>
              </p:cNvSpPr>
              <p:nvPr userDrawn="1"/>
            </p:nvSpPr>
            <p:spPr bwMode="auto">
              <a:xfrm>
                <a:off x="1590676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356"/>
              <p:cNvSpPr>
                <a:spLocks/>
              </p:cNvSpPr>
              <p:nvPr userDrawn="1"/>
            </p:nvSpPr>
            <p:spPr bwMode="auto">
              <a:xfrm>
                <a:off x="180816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357"/>
              <p:cNvSpPr>
                <a:spLocks/>
              </p:cNvSpPr>
              <p:nvPr userDrawn="1"/>
            </p:nvSpPr>
            <p:spPr bwMode="auto">
              <a:xfrm>
                <a:off x="1808163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358"/>
              <p:cNvSpPr>
                <a:spLocks/>
              </p:cNvSpPr>
              <p:nvPr userDrawn="1"/>
            </p:nvSpPr>
            <p:spPr bwMode="auto">
              <a:xfrm>
                <a:off x="20272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359"/>
              <p:cNvSpPr>
                <a:spLocks/>
              </p:cNvSpPr>
              <p:nvPr userDrawn="1"/>
            </p:nvSpPr>
            <p:spPr bwMode="auto">
              <a:xfrm>
                <a:off x="202723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360"/>
              <p:cNvSpPr>
                <a:spLocks/>
              </p:cNvSpPr>
              <p:nvPr userDrawn="1"/>
            </p:nvSpPr>
            <p:spPr bwMode="auto">
              <a:xfrm>
                <a:off x="246221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361"/>
              <p:cNvSpPr>
                <a:spLocks/>
              </p:cNvSpPr>
              <p:nvPr userDrawn="1"/>
            </p:nvSpPr>
            <p:spPr bwMode="auto">
              <a:xfrm>
                <a:off x="26812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362"/>
              <p:cNvSpPr>
                <a:spLocks/>
              </p:cNvSpPr>
              <p:nvPr userDrawn="1"/>
            </p:nvSpPr>
            <p:spPr bwMode="auto">
              <a:xfrm>
                <a:off x="268128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363"/>
              <p:cNvSpPr>
                <a:spLocks/>
              </p:cNvSpPr>
              <p:nvPr userDrawn="1"/>
            </p:nvSpPr>
            <p:spPr bwMode="auto">
              <a:xfrm>
                <a:off x="3116263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364"/>
              <p:cNvSpPr>
                <a:spLocks/>
              </p:cNvSpPr>
              <p:nvPr userDrawn="1"/>
            </p:nvSpPr>
            <p:spPr bwMode="auto">
              <a:xfrm>
                <a:off x="333533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365"/>
              <p:cNvSpPr>
                <a:spLocks/>
              </p:cNvSpPr>
              <p:nvPr userDrawn="1"/>
            </p:nvSpPr>
            <p:spPr bwMode="auto">
              <a:xfrm>
                <a:off x="4424363" y="13223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366"/>
              <p:cNvSpPr>
                <a:spLocks/>
              </p:cNvSpPr>
              <p:nvPr userDrawn="1"/>
            </p:nvSpPr>
            <p:spPr bwMode="auto">
              <a:xfrm>
                <a:off x="4641851" y="13223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367"/>
              <p:cNvSpPr>
                <a:spLocks/>
              </p:cNvSpPr>
              <p:nvPr userDrawn="1"/>
            </p:nvSpPr>
            <p:spPr bwMode="auto">
              <a:xfrm>
                <a:off x="4645026" y="12160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368"/>
              <p:cNvSpPr>
                <a:spLocks/>
              </p:cNvSpPr>
              <p:nvPr userDrawn="1"/>
            </p:nvSpPr>
            <p:spPr bwMode="auto">
              <a:xfrm>
                <a:off x="4864101" y="132238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369"/>
              <p:cNvSpPr>
                <a:spLocks/>
              </p:cNvSpPr>
              <p:nvPr userDrawn="1"/>
            </p:nvSpPr>
            <p:spPr bwMode="auto">
              <a:xfrm>
                <a:off x="4864101" y="12160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370"/>
              <p:cNvSpPr>
                <a:spLocks/>
              </p:cNvSpPr>
              <p:nvPr userDrawn="1"/>
            </p:nvSpPr>
            <p:spPr bwMode="auto">
              <a:xfrm>
                <a:off x="50815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371"/>
              <p:cNvSpPr>
                <a:spLocks/>
              </p:cNvSpPr>
              <p:nvPr userDrawn="1"/>
            </p:nvSpPr>
            <p:spPr bwMode="auto">
              <a:xfrm>
                <a:off x="5081588" y="12160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372"/>
              <p:cNvSpPr>
                <a:spLocks/>
              </p:cNvSpPr>
              <p:nvPr userDrawn="1"/>
            </p:nvSpPr>
            <p:spPr bwMode="auto">
              <a:xfrm>
                <a:off x="529907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373"/>
              <p:cNvSpPr>
                <a:spLocks/>
              </p:cNvSpPr>
              <p:nvPr userDrawn="1"/>
            </p:nvSpPr>
            <p:spPr bwMode="auto">
              <a:xfrm>
                <a:off x="5299076" y="12160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374"/>
              <p:cNvSpPr>
                <a:spLocks/>
              </p:cNvSpPr>
              <p:nvPr userDrawn="1"/>
            </p:nvSpPr>
            <p:spPr bwMode="auto">
              <a:xfrm>
                <a:off x="551815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375"/>
              <p:cNvSpPr>
                <a:spLocks/>
              </p:cNvSpPr>
              <p:nvPr userDrawn="1"/>
            </p:nvSpPr>
            <p:spPr bwMode="auto">
              <a:xfrm>
                <a:off x="5518151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376"/>
              <p:cNvSpPr>
                <a:spLocks/>
              </p:cNvSpPr>
              <p:nvPr userDrawn="1"/>
            </p:nvSpPr>
            <p:spPr bwMode="auto">
              <a:xfrm>
                <a:off x="57356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377"/>
              <p:cNvSpPr>
                <a:spLocks/>
              </p:cNvSpPr>
              <p:nvPr userDrawn="1"/>
            </p:nvSpPr>
            <p:spPr bwMode="auto">
              <a:xfrm>
                <a:off x="573563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378"/>
              <p:cNvSpPr>
                <a:spLocks/>
              </p:cNvSpPr>
              <p:nvPr userDrawn="1"/>
            </p:nvSpPr>
            <p:spPr bwMode="auto">
              <a:xfrm>
                <a:off x="595312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379"/>
              <p:cNvSpPr>
                <a:spLocks/>
              </p:cNvSpPr>
              <p:nvPr userDrawn="1"/>
            </p:nvSpPr>
            <p:spPr bwMode="auto">
              <a:xfrm>
                <a:off x="5953126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380"/>
              <p:cNvSpPr>
                <a:spLocks/>
              </p:cNvSpPr>
              <p:nvPr userDrawn="1"/>
            </p:nvSpPr>
            <p:spPr bwMode="auto">
              <a:xfrm>
                <a:off x="617220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381"/>
              <p:cNvSpPr>
                <a:spLocks/>
              </p:cNvSpPr>
              <p:nvPr userDrawn="1"/>
            </p:nvSpPr>
            <p:spPr bwMode="auto">
              <a:xfrm>
                <a:off x="6172201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382"/>
              <p:cNvSpPr>
                <a:spLocks/>
              </p:cNvSpPr>
              <p:nvPr userDrawn="1"/>
            </p:nvSpPr>
            <p:spPr bwMode="auto">
              <a:xfrm>
                <a:off x="63896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383"/>
              <p:cNvSpPr>
                <a:spLocks/>
              </p:cNvSpPr>
              <p:nvPr userDrawn="1"/>
            </p:nvSpPr>
            <p:spPr bwMode="auto">
              <a:xfrm>
                <a:off x="638968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384"/>
              <p:cNvSpPr>
                <a:spLocks/>
              </p:cNvSpPr>
              <p:nvPr userDrawn="1"/>
            </p:nvSpPr>
            <p:spPr bwMode="auto">
              <a:xfrm>
                <a:off x="660717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385"/>
              <p:cNvSpPr>
                <a:spLocks/>
              </p:cNvSpPr>
              <p:nvPr userDrawn="1"/>
            </p:nvSpPr>
            <p:spPr bwMode="auto">
              <a:xfrm>
                <a:off x="6607176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386"/>
              <p:cNvSpPr>
                <a:spLocks/>
              </p:cNvSpPr>
              <p:nvPr userDrawn="1"/>
            </p:nvSpPr>
            <p:spPr bwMode="auto">
              <a:xfrm>
                <a:off x="682466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387"/>
              <p:cNvSpPr>
                <a:spLocks/>
              </p:cNvSpPr>
              <p:nvPr userDrawn="1"/>
            </p:nvSpPr>
            <p:spPr bwMode="auto">
              <a:xfrm>
                <a:off x="6824663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388"/>
              <p:cNvSpPr>
                <a:spLocks/>
              </p:cNvSpPr>
              <p:nvPr userDrawn="1"/>
            </p:nvSpPr>
            <p:spPr bwMode="auto">
              <a:xfrm>
                <a:off x="70437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389"/>
              <p:cNvSpPr>
                <a:spLocks/>
              </p:cNvSpPr>
              <p:nvPr userDrawn="1"/>
            </p:nvSpPr>
            <p:spPr bwMode="auto">
              <a:xfrm>
                <a:off x="704373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390"/>
              <p:cNvSpPr>
                <a:spLocks/>
              </p:cNvSpPr>
              <p:nvPr userDrawn="1"/>
            </p:nvSpPr>
            <p:spPr bwMode="auto">
              <a:xfrm>
                <a:off x="7261226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391"/>
              <p:cNvSpPr>
                <a:spLocks/>
              </p:cNvSpPr>
              <p:nvPr userDrawn="1"/>
            </p:nvSpPr>
            <p:spPr bwMode="auto">
              <a:xfrm>
                <a:off x="7261226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392"/>
              <p:cNvSpPr>
                <a:spLocks/>
              </p:cNvSpPr>
              <p:nvPr userDrawn="1"/>
            </p:nvSpPr>
            <p:spPr bwMode="auto">
              <a:xfrm>
                <a:off x="747871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393"/>
              <p:cNvSpPr>
                <a:spLocks/>
              </p:cNvSpPr>
              <p:nvPr userDrawn="1"/>
            </p:nvSpPr>
            <p:spPr bwMode="auto">
              <a:xfrm>
                <a:off x="7478713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394"/>
              <p:cNvSpPr>
                <a:spLocks/>
              </p:cNvSpPr>
              <p:nvPr userDrawn="1"/>
            </p:nvSpPr>
            <p:spPr bwMode="auto">
              <a:xfrm>
                <a:off x="76977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395"/>
              <p:cNvSpPr>
                <a:spLocks/>
              </p:cNvSpPr>
              <p:nvPr userDrawn="1"/>
            </p:nvSpPr>
            <p:spPr bwMode="auto">
              <a:xfrm>
                <a:off x="769778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396"/>
              <p:cNvSpPr>
                <a:spLocks/>
              </p:cNvSpPr>
              <p:nvPr userDrawn="1"/>
            </p:nvSpPr>
            <p:spPr bwMode="auto">
              <a:xfrm>
                <a:off x="7915276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397"/>
              <p:cNvSpPr>
                <a:spLocks/>
              </p:cNvSpPr>
              <p:nvPr userDrawn="1"/>
            </p:nvSpPr>
            <p:spPr bwMode="auto">
              <a:xfrm>
                <a:off x="7915276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398"/>
              <p:cNvSpPr>
                <a:spLocks/>
              </p:cNvSpPr>
              <p:nvPr userDrawn="1"/>
            </p:nvSpPr>
            <p:spPr bwMode="auto">
              <a:xfrm>
                <a:off x="813276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399"/>
              <p:cNvSpPr>
                <a:spLocks/>
              </p:cNvSpPr>
              <p:nvPr userDrawn="1"/>
            </p:nvSpPr>
            <p:spPr bwMode="auto">
              <a:xfrm>
                <a:off x="8132763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400"/>
              <p:cNvSpPr>
                <a:spLocks/>
              </p:cNvSpPr>
              <p:nvPr userDrawn="1"/>
            </p:nvSpPr>
            <p:spPr bwMode="auto">
              <a:xfrm>
                <a:off x="835183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401"/>
              <p:cNvSpPr>
                <a:spLocks/>
              </p:cNvSpPr>
              <p:nvPr userDrawn="1"/>
            </p:nvSpPr>
            <p:spPr bwMode="auto">
              <a:xfrm>
                <a:off x="8569326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402"/>
              <p:cNvSpPr>
                <a:spLocks/>
              </p:cNvSpPr>
              <p:nvPr userDrawn="1"/>
            </p:nvSpPr>
            <p:spPr bwMode="auto">
              <a:xfrm>
                <a:off x="392113" y="12668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403"/>
              <p:cNvSpPr>
                <a:spLocks/>
              </p:cNvSpPr>
              <p:nvPr userDrawn="1"/>
            </p:nvSpPr>
            <p:spPr bwMode="auto">
              <a:xfrm>
                <a:off x="392113" y="11620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404"/>
              <p:cNvSpPr>
                <a:spLocks/>
              </p:cNvSpPr>
              <p:nvPr userDrawn="1"/>
            </p:nvSpPr>
            <p:spPr bwMode="auto">
              <a:xfrm>
                <a:off x="609601" y="126682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405"/>
              <p:cNvSpPr>
                <a:spLocks/>
              </p:cNvSpPr>
              <p:nvPr userDrawn="1"/>
            </p:nvSpPr>
            <p:spPr bwMode="auto">
              <a:xfrm>
                <a:off x="609601" y="11620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41" name="Group 1440"/>
            <p:cNvGrpSpPr/>
            <p:nvPr userDrawn="1"/>
          </p:nvGrpSpPr>
          <p:grpSpPr>
            <a:xfrm>
              <a:off x="392113" y="1162050"/>
              <a:ext cx="8359776" cy="566738"/>
              <a:chOff x="392113" y="1162050"/>
              <a:chExt cx="8359776" cy="566738"/>
            </a:xfrm>
          </p:grpSpPr>
          <p:sp>
            <p:nvSpPr>
              <p:cNvPr id="837" name="Freeform 407"/>
              <p:cNvSpPr>
                <a:spLocks/>
              </p:cNvSpPr>
              <p:nvPr userDrawn="1"/>
            </p:nvSpPr>
            <p:spPr bwMode="auto">
              <a:xfrm>
                <a:off x="82867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408"/>
              <p:cNvSpPr>
                <a:spLocks/>
              </p:cNvSpPr>
              <p:nvPr userDrawn="1"/>
            </p:nvSpPr>
            <p:spPr bwMode="auto">
              <a:xfrm>
                <a:off x="828676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409"/>
              <p:cNvSpPr>
                <a:spLocks/>
              </p:cNvSpPr>
              <p:nvPr userDrawn="1"/>
            </p:nvSpPr>
            <p:spPr bwMode="auto">
              <a:xfrm>
                <a:off x="10461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410"/>
              <p:cNvSpPr>
                <a:spLocks/>
              </p:cNvSpPr>
              <p:nvPr userDrawn="1"/>
            </p:nvSpPr>
            <p:spPr bwMode="auto">
              <a:xfrm>
                <a:off x="1046163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411"/>
              <p:cNvSpPr>
                <a:spLocks/>
              </p:cNvSpPr>
              <p:nvPr userDrawn="1"/>
            </p:nvSpPr>
            <p:spPr bwMode="auto">
              <a:xfrm>
                <a:off x="126365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412"/>
              <p:cNvSpPr>
                <a:spLocks/>
              </p:cNvSpPr>
              <p:nvPr userDrawn="1"/>
            </p:nvSpPr>
            <p:spPr bwMode="auto">
              <a:xfrm>
                <a:off x="1263651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413"/>
              <p:cNvSpPr>
                <a:spLocks/>
              </p:cNvSpPr>
              <p:nvPr userDrawn="1"/>
            </p:nvSpPr>
            <p:spPr bwMode="auto">
              <a:xfrm>
                <a:off x="148272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414"/>
              <p:cNvSpPr>
                <a:spLocks/>
              </p:cNvSpPr>
              <p:nvPr userDrawn="1"/>
            </p:nvSpPr>
            <p:spPr bwMode="auto">
              <a:xfrm>
                <a:off x="1482726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415"/>
              <p:cNvSpPr>
                <a:spLocks/>
              </p:cNvSpPr>
              <p:nvPr userDrawn="1"/>
            </p:nvSpPr>
            <p:spPr bwMode="auto">
              <a:xfrm>
                <a:off x="17002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416"/>
              <p:cNvSpPr>
                <a:spLocks/>
              </p:cNvSpPr>
              <p:nvPr userDrawn="1"/>
            </p:nvSpPr>
            <p:spPr bwMode="auto">
              <a:xfrm>
                <a:off x="1700213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417"/>
              <p:cNvSpPr>
                <a:spLocks/>
              </p:cNvSpPr>
              <p:nvPr userDrawn="1"/>
            </p:nvSpPr>
            <p:spPr bwMode="auto">
              <a:xfrm>
                <a:off x="191770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418"/>
              <p:cNvSpPr>
                <a:spLocks/>
              </p:cNvSpPr>
              <p:nvPr userDrawn="1"/>
            </p:nvSpPr>
            <p:spPr bwMode="auto">
              <a:xfrm>
                <a:off x="1917701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419"/>
              <p:cNvSpPr>
                <a:spLocks/>
              </p:cNvSpPr>
              <p:nvPr userDrawn="1"/>
            </p:nvSpPr>
            <p:spPr bwMode="auto">
              <a:xfrm>
                <a:off x="2135188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420"/>
              <p:cNvSpPr>
                <a:spLocks/>
              </p:cNvSpPr>
              <p:nvPr userDrawn="1"/>
            </p:nvSpPr>
            <p:spPr bwMode="auto">
              <a:xfrm>
                <a:off x="257175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421"/>
              <p:cNvSpPr>
                <a:spLocks/>
              </p:cNvSpPr>
              <p:nvPr userDrawn="1"/>
            </p:nvSpPr>
            <p:spPr bwMode="auto">
              <a:xfrm>
                <a:off x="257175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422"/>
              <p:cNvSpPr>
                <a:spLocks/>
              </p:cNvSpPr>
              <p:nvPr userDrawn="1"/>
            </p:nvSpPr>
            <p:spPr bwMode="auto">
              <a:xfrm>
                <a:off x="322580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423"/>
              <p:cNvSpPr>
                <a:spLocks/>
              </p:cNvSpPr>
              <p:nvPr userDrawn="1"/>
            </p:nvSpPr>
            <p:spPr bwMode="auto">
              <a:xfrm>
                <a:off x="322580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424"/>
              <p:cNvSpPr>
                <a:spLocks/>
              </p:cNvSpPr>
              <p:nvPr userDrawn="1"/>
            </p:nvSpPr>
            <p:spPr bwMode="auto">
              <a:xfrm>
                <a:off x="387985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425"/>
              <p:cNvSpPr>
                <a:spLocks/>
              </p:cNvSpPr>
              <p:nvPr userDrawn="1"/>
            </p:nvSpPr>
            <p:spPr bwMode="auto">
              <a:xfrm>
                <a:off x="4537076" y="126682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426"/>
              <p:cNvSpPr>
                <a:spLocks/>
              </p:cNvSpPr>
              <p:nvPr userDrawn="1"/>
            </p:nvSpPr>
            <p:spPr bwMode="auto">
              <a:xfrm>
                <a:off x="47545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427"/>
              <p:cNvSpPr>
                <a:spLocks/>
              </p:cNvSpPr>
              <p:nvPr userDrawn="1"/>
            </p:nvSpPr>
            <p:spPr bwMode="auto">
              <a:xfrm>
                <a:off x="4754563" y="116205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428"/>
              <p:cNvSpPr>
                <a:spLocks/>
              </p:cNvSpPr>
              <p:nvPr userDrawn="1"/>
            </p:nvSpPr>
            <p:spPr bwMode="auto">
              <a:xfrm>
                <a:off x="497205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429"/>
              <p:cNvSpPr>
                <a:spLocks/>
              </p:cNvSpPr>
              <p:nvPr userDrawn="1"/>
            </p:nvSpPr>
            <p:spPr bwMode="auto">
              <a:xfrm>
                <a:off x="4972051" y="116205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430"/>
              <p:cNvSpPr>
                <a:spLocks/>
              </p:cNvSpPr>
              <p:nvPr userDrawn="1"/>
            </p:nvSpPr>
            <p:spPr bwMode="auto">
              <a:xfrm>
                <a:off x="519112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431"/>
              <p:cNvSpPr>
                <a:spLocks/>
              </p:cNvSpPr>
              <p:nvPr userDrawn="1"/>
            </p:nvSpPr>
            <p:spPr bwMode="auto">
              <a:xfrm>
                <a:off x="5191126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432"/>
              <p:cNvSpPr>
                <a:spLocks/>
              </p:cNvSpPr>
              <p:nvPr userDrawn="1"/>
            </p:nvSpPr>
            <p:spPr bwMode="auto">
              <a:xfrm>
                <a:off x="54086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433"/>
              <p:cNvSpPr>
                <a:spLocks/>
              </p:cNvSpPr>
              <p:nvPr userDrawn="1"/>
            </p:nvSpPr>
            <p:spPr bwMode="auto">
              <a:xfrm>
                <a:off x="540861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434"/>
              <p:cNvSpPr>
                <a:spLocks/>
              </p:cNvSpPr>
              <p:nvPr userDrawn="1"/>
            </p:nvSpPr>
            <p:spPr bwMode="auto">
              <a:xfrm>
                <a:off x="562610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435"/>
              <p:cNvSpPr>
                <a:spLocks/>
              </p:cNvSpPr>
              <p:nvPr userDrawn="1"/>
            </p:nvSpPr>
            <p:spPr bwMode="auto">
              <a:xfrm>
                <a:off x="5626101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436"/>
              <p:cNvSpPr>
                <a:spLocks/>
              </p:cNvSpPr>
              <p:nvPr userDrawn="1"/>
            </p:nvSpPr>
            <p:spPr bwMode="auto">
              <a:xfrm>
                <a:off x="584517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437"/>
              <p:cNvSpPr>
                <a:spLocks/>
              </p:cNvSpPr>
              <p:nvPr userDrawn="1"/>
            </p:nvSpPr>
            <p:spPr bwMode="auto">
              <a:xfrm>
                <a:off x="5845176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438"/>
              <p:cNvSpPr>
                <a:spLocks/>
              </p:cNvSpPr>
              <p:nvPr userDrawn="1"/>
            </p:nvSpPr>
            <p:spPr bwMode="auto">
              <a:xfrm>
                <a:off x="60626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439"/>
              <p:cNvSpPr>
                <a:spLocks/>
              </p:cNvSpPr>
              <p:nvPr userDrawn="1"/>
            </p:nvSpPr>
            <p:spPr bwMode="auto">
              <a:xfrm>
                <a:off x="606266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440"/>
              <p:cNvSpPr>
                <a:spLocks/>
              </p:cNvSpPr>
              <p:nvPr userDrawn="1"/>
            </p:nvSpPr>
            <p:spPr bwMode="auto">
              <a:xfrm>
                <a:off x="628015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441"/>
              <p:cNvSpPr>
                <a:spLocks/>
              </p:cNvSpPr>
              <p:nvPr userDrawn="1"/>
            </p:nvSpPr>
            <p:spPr bwMode="auto">
              <a:xfrm>
                <a:off x="6280151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442"/>
              <p:cNvSpPr>
                <a:spLocks/>
              </p:cNvSpPr>
              <p:nvPr userDrawn="1"/>
            </p:nvSpPr>
            <p:spPr bwMode="auto">
              <a:xfrm>
                <a:off x="649763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443"/>
              <p:cNvSpPr>
                <a:spLocks/>
              </p:cNvSpPr>
              <p:nvPr userDrawn="1"/>
            </p:nvSpPr>
            <p:spPr bwMode="auto">
              <a:xfrm>
                <a:off x="6497638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444"/>
              <p:cNvSpPr>
                <a:spLocks/>
              </p:cNvSpPr>
              <p:nvPr userDrawn="1"/>
            </p:nvSpPr>
            <p:spPr bwMode="auto">
              <a:xfrm>
                <a:off x="67167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445"/>
              <p:cNvSpPr>
                <a:spLocks/>
              </p:cNvSpPr>
              <p:nvPr userDrawn="1"/>
            </p:nvSpPr>
            <p:spPr bwMode="auto">
              <a:xfrm>
                <a:off x="671671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446"/>
              <p:cNvSpPr>
                <a:spLocks/>
              </p:cNvSpPr>
              <p:nvPr userDrawn="1"/>
            </p:nvSpPr>
            <p:spPr bwMode="auto">
              <a:xfrm>
                <a:off x="693420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447"/>
              <p:cNvSpPr>
                <a:spLocks/>
              </p:cNvSpPr>
              <p:nvPr userDrawn="1"/>
            </p:nvSpPr>
            <p:spPr bwMode="auto">
              <a:xfrm>
                <a:off x="6934201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448"/>
              <p:cNvSpPr>
                <a:spLocks/>
              </p:cNvSpPr>
              <p:nvPr userDrawn="1"/>
            </p:nvSpPr>
            <p:spPr bwMode="auto">
              <a:xfrm>
                <a:off x="715168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449"/>
              <p:cNvSpPr>
                <a:spLocks/>
              </p:cNvSpPr>
              <p:nvPr userDrawn="1"/>
            </p:nvSpPr>
            <p:spPr bwMode="auto">
              <a:xfrm>
                <a:off x="7151688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450"/>
              <p:cNvSpPr>
                <a:spLocks/>
              </p:cNvSpPr>
              <p:nvPr userDrawn="1"/>
            </p:nvSpPr>
            <p:spPr bwMode="auto">
              <a:xfrm>
                <a:off x="73707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451"/>
              <p:cNvSpPr>
                <a:spLocks/>
              </p:cNvSpPr>
              <p:nvPr userDrawn="1"/>
            </p:nvSpPr>
            <p:spPr bwMode="auto">
              <a:xfrm>
                <a:off x="737076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452"/>
              <p:cNvSpPr>
                <a:spLocks/>
              </p:cNvSpPr>
              <p:nvPr userDrawn="1"/>
            </p:nvSpPr>
            <p:spPr bwMode="auto">
              <a:xfrm>
                <a:off x="758825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453"/>
              <p:cNvSpPr>
                <a:spLocks/>
              </p:cNvSpPr>
              <p:nvPr userDrawn="1"/>
            </p:nvSpPr>
            <p:spPr bwMode="auto">
              <a:xfrm>
                <a:off x="7588251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454"/>
              <p:cNvSpPr>
                <a:spLocks/>
              </p:cNvSpPr>
              <p:nvPr userDrawn="1"/>
            </p:nvSpPr>
            <p:spPr bwMode="auto">
              <a:xfrm>
                <a:off x="780573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455"/>
              <p:cNvSpPr>
                <a:spLocks/>
              </p:cNvSpPr>
              <p:nvPr userDrawn="1"/>
            </p:nvSpPr>
            <p:spPr bwMode="auto">
              <a:xfrm>
                <a:off x="7805738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456"/>
              <p:cNvSpPr>
                <a:spLocks/>
              </p:cNvSpPr>
              <p:nvPr userDrawn="1"/>
            </p:nvSpPr>
            <p:spPr bwMode="auto">
              <a:xfrm>
                <a:off x="80248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457"/>
              <p:cNvSpPr>
                <a:spLocks/>
              </p:cNvSpPr>
              <p:nvPr userDrawn="1"/>
            </p:nvSpPr>
            <p:spPr bwMode="auto">
              <a:xfrm>
                <a:off x="8024813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458"/>
              <p:cNvSpPr>
                <a:spLocks/>
              </p:cNvSpPr>
              <p:nvPr userDrawn="1"/>
            </p:nvSpPr>
            <p:spPr bwMode="auto">
              <a:xfrm>
                <a:off x="824230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459"/>
              <p:cNvSpPr>
                <a:spLocks/>
              </p:cNvSpPr>
              <p:nvPr userDrawn="1"/>
            </p:nvSpPr>
            <p:spPr bwMode="auto">
              <a:xfrm>
                <a:off x="824230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460"/>
              <p:cNvSpPr>
                <a:spLocks/>
              </p:cNvSpPr>
              <p:nvPr userDrawn="1"/>
            </p:nvSpPr>
            <p:spPr bwMode="auto">
              <a:xfrm>
                <a:off x="845978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461"/>
              <p:cNvSpPr>
                <a:spLocks/>
              </p:cNvSpPr>
              <p:nvPr userDrawn="1"/>
            </p:nvSpPr>
            <p:spPr bwMode="auto">
              <a:xfrm>
                <a:off x="8459788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462"/>
              <p:cNvSpPr>
                <a:spLocks/>
              </p:cNvSpPr>
              <p:nvPr userDrawn="1"/>
            </p:nvSpPr>
            <p:spPr bwMode="auto">
              <a:xfrm>
                <a:off x="8677276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463"/>
              <p:cNvSpPr>
                <a:spLocks/>
              </p:cNvSpPr>
              <p:nvPr userDrawn="1"/>
            </p:nvSpPr>
            <p:spPr bwMode="auto">
              <a:xfrm>
                <a:off x="50165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464"/>
              <p:cNvSpPr>
                <a:spLocks/>
              </p:cNvSpPr>
              <p:nvPr userDrawn="1"/>
            </p:nvSpPr>
            <p:spPr bwMode="auto">
              <a:xfrm>
                <a:off x="501651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465"/>
              <p:cNvSpPr>
                <a:spLocks/>
              </p:cNvSpPr>
              <p:nvPr userDrawn="1"/>
            </p:nvSpPr>
            <p:spPr bwMode="auto">
              <a:xfrm>
                <a:off x="115570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466"/>
              <p:cNvSpPr>
                <a:spLocks/>
              </p:cNvSpPr>
              <p:nvPr userDrawn="1"/>
            </p:nvSpPr>
            <p:spPr bwMode="auto">
              <a:xfrm>
                <a:off x="1155701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467"/>
              <p:cNvSpPr>
                <a:spLocks/>
              </p:cNvSpPr>
              <p:nvPr userDrawn="1"/>
            </p:nvSpPr>
            <p:spPr bwMode="auto">
              <a:xfrm>
                <a:off x="13731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468"/>
              <p:cNvSpPr>
                <a:spLocks/>
              </p:cNvSpPr>
              <p:nvPr userDrawn="1"/>
            </p:nvSpPr>
            <p:spPr bwMode="auto">
              <a:xfrm>
                <a:off x="1373188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469"/>
              <p:cNvSpPr>
                <a:spLocks/>
              </p:cNvSpPr>
              <p:nvPr userDrawn="1"/>
            </p:nvSpPr>
            <p:spPr bwMode="auto">
              <a:xfrm>
                <a:off x="159067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470"/>
              <p:cNvSpPr>
                <a:spLocks/>
              </p:cNvSpPr>
              <p:nvPr userDrawn="1"/>
            </p:nvSpPr>
            <p:spPr bwMode="auto">
              <a:xfrm>
                <a:off x="1590676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471"/>
              <p:cNvSpPr>
                <a:spLocks/>
              </p:cNvSpPr>
              <p:nvPr userDrawn="1"/>
            </p:nvSpPr>
            <p:spPr bwMode="auto">
              <a:xfrm>
                <a:off x="180816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472"/>
              <p:cNvSpPr>
                <a:spLocks/>
              </p:cNvSpPr>
              <p:nvPr userDrawn="1"/>
            </p:nvSpPr>
            <p:spPr bwMode="auto">
              <a:xfrm>
                <a:off x="1808163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473"/>
              <p:cNvSpPr>
                <a:spLocks/>
              </p:cNvSpPr>
              <p:nvPr userDrawn="1"/>
            </p:nvSpPr>
            <p:spPr bwMode="auto">
              <a:xfrm>
                <a:off x="202723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474"/>
              <p:cNvSpPr>
                <a:spLocks/>
              </p:cNvSpPr>
              <p:nvPr userDrawn="1"/>
            </p:nvSpPr>
            <p:spPr bwMode="auto">
              <a:xfrm>
                <a:off x="2027238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475"/>
              <p:cNvSpPr>
                <a:spLocks/>
              </p:cNvSpPr>
              <p:nvPr userDrawn="1"/>
            </p:nvSpPr>
            <p:spPr bwMode="auto">
              <a:xfrm>
                <a:off x="224472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476"/>
              <p:cNvSpPr>
                <a:spLocks/>
              </p:cNvSpPr>
              <p:nvPr userDrawn="1"/>
            </p:nvSpPr>
            <p:spPr bwMode="auto">
              <a:xfrm>
                <a:off x="246221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477"/>
              <p:cNvSpPr>
                <a:spLocks/>
              </p:cNvSpPr>
              <p:nvPr userDrawn="1"/>
            </p:nvSpPr>
            <p:spPr bwMode="auto">
              <a:xfrm>
                <a:off x="2462213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478"/>
              <p:cNvSpPr>
                <a:spLocks/>
              </p:cNvSpPr>
              <p:nvPr userDrawn="1"/>
            </p:nvSpPr>
            <p:spPr bwMode="auto">
              <a:xfrm>
                <a:off x="26812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479"/>
              <p:cNvSpPr>
                <a:spLocks/>
              </p:cNvSpPr>
              <p:nvPr userDrawn="1"/>
            </p:nvSpPr>
            <p:spPr bwMode="auto">
              <a:xfrm>
                <a:off x="2681288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480"/>
              <p:cNvSpPr>
                <a:spLocks/>
              </p:cNvSpPr>
              <p:nvPr userDrawn="1"/>
            </p:nvSpPr>
            <p:spPr bwMode="auto">
              <a:xfrm>
                <a:off x="4206876" y="1517650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481"/>
              <p:cNvSpPr>
                <a:spLocks/>
              </p:cNvSpPr>
              <p:nvPr userDrawn="1"/>
            </p:nvSpPr>
            <p:spPr bwMode="auto">
              <a:xfrm>
                <a:off x="4206876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482"/>
              <p:cNvSpPr>
                <a:spLocks/>
              </p:cNvSpPr>
              <p:nvPr userDrawn="1"/>
            </p:nvSpPr>
            <p:spPr bwMode="auto">
              <a:xfrm>
                <a:off x="4427538" y="14112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483"/>
              <p:cNvSpPr>
                <a:spLocks/>
              </p:cNvSpPr>
              <p:nvPr userDrawn="1"/>
            </p:nvSpPr>
            <p:spPr bwMode="auto">
              <a:xfrm>
                <a:off x="4641851" y="151765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484"/>
              <p:cNvSpPr>
                <a:spLocks/>
              </p:cNvSpPr>
              <p:nvPr userDrawn="1"/>
            </p:nvSpPr>
            <p:spPr bwMode="auto">
              <a:xfrm>
                <a:off x="4645026" y="14112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485"/>
              <p:cNvSpPr>
                <a:spLocks/>
              </p:cNvSpPr>
              <p:nvPr userDrawn="1"/>
            </p:nvSpPr>
            <p:spPr bwMode="auto">
              <a:xfrm>
                <a:off x="4864101" y="151765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486"/>
              <p:cNvSpPr>
                <a:spLocks/>
              </p:cNvSpPr>
              <p:nvPr userDrawn="1"/>
            </p:nvSpPr>
            <p:spPr bwMode="auto">
              <a:xfrm>
                <a:off x="4864101" y="14112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487"/>
              <p:cNvSpPr>
                <a:spLocks/>
              </p:cNvSpPr>
              <p:nvPr userDrawn="1"/>
            </p:nvSpPr>
            <p:spPr bwMode="auto">
              <a:xfrm>
                <a:off x="50815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488"/>
              <p:cNvSpPr>
                <a:spLocks/>
              </p:cNvSpPr>
              <p:nvPr userDrawn="1"/>
            </p:nvSpPr>
            <p:spPr bwMode="auto">
              <a:xfrm>
                <a:off x="5081588" y="14112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489"/>
              <p:cNvSpPr>
                <a:spLocks/>
              </p:cNvSpPr>
              <p:nvPr userDrawn="1"/>
            </p:nvSpPr>
            <p:spPr bwMode="auto">
              <a:xfrm>
                <a:off x="529907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490"/>
              <p:cNvSpPr>
                <a:spLocks/>
              </p:cNvSpPr>
              <p:nvPr userDrawn="1"/>
            </p:nvSpPr>
            <p:spPr bwMode="auto">
              <a:xfrm>
                <a:off x="5299076" y="14112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491"/>
              <p:cNvSpPr>
                <a:spLocks/>
              </p:cNvSpPr>
              <p:nvPr userDrawn="1"/>
            </p:nvSpPr>
            <p:spPr bwMode="auto">
              <a:xfrm>
                <a:off x="551815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492"/>
              <p:cNvSpPr>
                <a:spLocks/>
              </p:cNvSpPr>
              <p:nvPr userDrawn="1"/>
            </p:nvSpPr>
            <p:spPr bwMode="auto">
              <a:xfrm>
                <a:off x="5518151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493"/>
              <p:cNvSpPr>
                <a:spLocks/>
              </p:cNvSpPr>
              <p:nvPr userDrawn="1"/>
            </p:nvSpPr>
            <p:spPr bwMode="auto">
              <a:xfrm>
                <a:off x="573563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494"/>
              <p:cNvSpPr>
                <a:spLocks/>
              </p:cNvSpPr>
              <p:nvPr userDrawn="1"/>
            </p:nvSpPr>
            <p:spPr bwMode="auto">
              <a:xfrm>
                <a:off x="5735638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495"/>
              <p:cNvSpPr>
                <a:spLocks/>
              </p:cNvSpPr>
              <p:nvPr userDrawn="1"/>
            </p:nvSpPr>
            <p:spPr bwMode="auto">
              <a:xfrm>
                <a:off x="595312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496"/>
              <p:cNvSpPr>
                <a:spLocks/>
              </p:cNvSpPr>
              <p:nvPr userDrawn="1"/>
            </p:nvSpPr>
            <p:spPr bwMode="auto">
              <a:xfrm>
                <a:off x="5953126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497"/>
              <p:cNvSpPr>
                <a:spLocks/>
              </p:cNvSpPr>
              <p:nvPr userDrawn="1"/>
            </p:nvSpPr>
            <p:spPr bwMode="auto">
              <a:xfrm>
                <a:off x="617220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498"/>
              <p:cNvSpPr>
                <a:spLocks/>
              </p:cNvSpPr>
              <p:nvPr userDrawn="1"/>
            </p:nvSpPr>
            <p:spPr bwMode="auto">
              <a:xfrm>
                <a:off x="6172201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499"/>
              <p:cNvSpPr>
                <a:spLocks/>
              </p:cNvSpPr>
              <p:nvPr userDrawn="1"/>
            </p:nvSpPr>
            <p:spPr bwMode="auto">
              <a:xfrm>
                <a:off x="63896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500"/>
              <p:cNvSpPr>
                <a:spLocks/>
              </p:cNvSpPr>
              <p:nvPr userDrawn="1"/>
            </p:nvSpPr>
            <p:spPr bwMode="auto">
              <a:xfrm>
                <a:off x="6389688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501"/>
              <p:cNvSpPr>
                <a:spLocks/>
              </p:cNvSpPr>
              <p:nvPr userDrawn="1"/>
            </p:nvSpPr>
            <p:spPr bwMode="auto">
              <a:xfrm>
                <a:off x="660717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502"/>
              <p:cNvSpPr>
                <a:spLocks/>
              </p:cNvSpPr>
              <p:nvPr userDrawn="1"/>
            </p:nvSpPr>
            <p:spPr bwMode="auto">
              <a:xfrm>
                <a:off x="6607176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503"/>
              <p:cNvSpPr>
                <a:spLocks/>
              </p:cNvSpPr>
              <p:nvPr userDrawn="1"/>
            </p:nvSpPr>
            <p:spPr bwMode="auto">
              <a:xfrm>
                <a:off x="682466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504"/>
              <p:cNvSpPr>
                <a:spLocks/>
              </p:cNvSpPr>
              <p:nvPr userDrawn="1"/>
            </p:nvSpPr>
            <p:spPr bwMode="auto">
              <a:xfrm>
                <a:off x="6824663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505"/>
              <p:cNvSpPr>
                <a:spLocks/>
              </p:cNvSpPr>
              <p:nvPr userDrawn="1"/>
            </p:nvSpPr>
            <p:spPr bwMode="auto">
              <a:xfrm>
                <a:off x="704373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506"/>
              <p:cNvSpPr>
                <a:spLocks/>
              </p:cNvSpPr>
              <p:nvPr userDrawn="1"/>
            </p:nvSpPr>
            <p:spPr bwMode="auto">
              <a:xfrm>
                <a:off x="7043738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507"/>
              <p:cNvSpPr>
                <a:spLocks/>
              </p:cNvSpPr>
              <p:nvPr userDrawn="1"/>
            </p:nvSpPr>
            <p:spPr bwMode="auto">
              <a:xfrm>
                <a:off x="7261226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508"/>
              <p:cNvSpPr>
                <a:spLocks/>
              </p:cNvSpPr>
              <p:nvPr userDrawn="1"/>
            </p:nvSpPr>
            <p:spPr bwMode="auto">
              <a:xfrm>
                <a:off x="7261226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509"/>
              <p:cNvSpPr>
                <a:spLocks/>
              </p:cNvSpPr>
              <p:nvPr userDrawn="1"/>
            </p:nvSpPr>
            <p:spPr bwMode="auto">
              <a:xfrm>
                <a:off x="747871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510"/>
              <p:cNvSpPr>
                <a:spLocks/>
              </p:cNvSpPr>
              <p:nvPr userDrawn="1"/>
            </p:nvSpPr>
            <p:spPr bwMode="auto">
              <a:xfrm>
                <a:off x="7478713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511"/>
              <p:cNvSpPr>
                <a:spLocks/>
              </p:cNvSpPr>
              <p:nvPr userDrawn="1"/>
            </p:nvSpPr>
            <p:spPr bwMode="auto">
              <a:xfrm>
                <a:off x="813276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512"/>
              <p:cNvSpPr>
                <a:spLocks/>
              </p:cNvSpPr>
              <p:nvPr userDrawn="1"/>
            </p:nvSpPr>
            <p:spPr bwMode="auto">
              <a:xfrm>
                <a:off x="8132763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513"/>
              <p:cNvSpPr>
                <a:spLocks/>
              </p:cNvSpPr>
              <p:nvPr userDrawn="1"/>
            </p:nvSpPr>
            <p:spPr bwMode="auto">
              <a:xfrm>
                <a:off x="39211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514"/>
              <p:cNvSpPr>
                <a:spLocks/>
              </p:cNvSpPr>
              <p:nvPr userDrawn="1"/>
            </p:nvSpPr>
            <p:spPr bwMode="auto">
              <a:xfrm>
                <a:off x="6096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515"/>
              <p:cNvSpPr>
                <a:spLocks/>
              </p:cNvSpPr>
              <p:nvPr userDrawn="1"/>
            </p:nvSpPr>
            <p:spPr bwMode="auto">
              <a:xfrm>
                <a:off x="60960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516"/>
              <p:cNvSpPr>
                <a:spLocks/>
              </p:cNvSpPr>
              <p:nvPr userDrawn="1"/>
            </p:nvSpPr>
            <p:spPr bwMode="auto">
              <a:xfrm>
                <a:off x="1046163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517"/>
              <p:cNvSpPr>
                <a:spLocks/>
              </p:cNvSpPr>
              <p:nvPr userDrawn="1"/>
            </p:nvSpPr>
            <p:spPr bwMode="auto">
              <a:xfrm>
                <a:off x="126365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518"/>
              <p:cNvSpPr>
                <a:spLocks/>
              </p:cNvSpPr>
              <p:nvPr userDrawn="1"/>
            </p:nvSpPr>
            <p:spPr bwMode="auto">
              <a:xfrm>
                <a:off x="1263651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519"/>
              <p:cNvSpPr>
                <a:spLocks/>
              </p:cNvSpPr>
              <p:nvPr userDrawn="1"/>
            </p:nvSpPr>
            <p:spPr bwMode="auto">
              <a:xfrm>
                <a:off x="1482726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520"/>
              <p:cNvSpPr>
                <a:spLocks/>
              </p:cNvSpPr>
              <p:nvPr userDrawn="1"/>
            </p:nvSpPr>
            <p:spPr bwMode="auto">
              <a:xfrm>
                <a:off x="1482726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521"/>
              <p:cNvSpPr>
                <a:spLocks/>
              </p:cNvSpPr>
              <p:nvPr userDrawn="1"/>
            </p:nvSpPr>
            <p:spPr bwMode="auto">
              <a:xfrm>
                <a:off x="17002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522"/>
              <p:cNvSpPr>
                <a:spLocks/>
              </p:cNvSpPr>
              <p:nvPr userDrawn="1"/>
            </p:nvSpPr>
            <p:spPr bwMode="auto">
              <a:xfrm>
                <a:off x="1700213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523"/>
              <p:cNvSpPr>
                <a:spLocks/>
              </p:cNvSpPr>
              <p:nvPr userDrawn="1"/>
            </p:nvSpPr>
            <p:spPr bwMode="auto">
              <a:xfrm>
                <a:off x="19177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524"/>
              <p:cNvSpPr>
                <a:spLocks/>
              </p:cNvSpPr>
              <p:nvPr userDrawn="1"/>
            </p:nvSpPr>
            <p:spPr bwMode="auto">
              <a:xfrm>
                <a:off x="1917701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525"/>
              <p:cNvSpPr>
                <a:spLocks/>
              </p:cNvSpPr>
              <p:nvPr userDrawn="1"/>
            </p:nvSpPr>
            <p:spPr bwMode="auto">
              <a:xfrm>
                <a:off x="213518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526"/>
              <p:cNvSpPr>
                <a:spLocks/>
              </p:cNvSpPr>
              <p:nvPr userDrawn="1"/>
            </p:nvSpPr>
            <p:spPr bwMode="auto">
              <a:xfrm>
                <a:off x="2571751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527"/>
              <p:cNvSpPr>
                <a:spLocks/>
              </p:cNvSpPr>
              <p:nvPr userDrawn="1"/>
            </p:nvSpPr>
            <p:spPr bwMode="auto">
              <a:xfrm>
                <a:off x="2571751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528"/>
              <p:cNvSpPr>
                <a:spLocks/>
              </p:cNvSpPr>
              <p:nvPr userDrawn="1"/>
            </p:nvSpPr>
            <p:spPr bwMode="auto">
              <a:xfrm>
                <a:off x="278923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529"/>
              <p:cNvSpPr>
                <a:spLocks/>
              </p:cNvSpPr>
              <p:nvPr userDrawn="1"/>
            </p:nvSpPr>
            <p:spPr bwMode="auto">
              <a:xfrm>
                <a:off x="2789238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530"/>
              <p:cNvSpPr>
                <a:spLocks/>
              </p:cNvSpPr>
              <p:nvPr userDrawn="1"/>
            </p:nvSpPr>
            <p:spPr bwMode="auto">
              <a:xfrm>
                <a:off x="3225801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531"/>
              <p:cNvSpPr>
                <a:spLocks/>
              </p:cNvSpPr>
              <p:nvPr userDrawn="1"/>
            </p:nvSpPr>
            <p:spPr bwMode="auto">
              <a:xfrm>
                <a:off x="4537076" y="146367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532"/>
              <p:cNvSpPr>
                <a:spLocks/>
              </p:cNvSpPr>
              <p:nvPr userDrawn="1"/>
            </p:nvSpPr>
            <p:spPr bwMode="auto">
              <a:xfrm>
                <a:off x="4537076" y="13573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533"/>
              <p:cNvSpPr>
                <a:spLocks/>
              </p:cNvSpPr>
              <p:nvPr userDrawn="1"/>
            </p:nvSpPr>
            <p:spPr bwMode="auto">
              <a:xfrm>
                <a:off x="475456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534"/>
              <p:cNvSpPr>
                <a:spLocks/>
              </p:cNvSpPr>
              <p:nvPr userDrawn="1"/>
            </p:nvSpPr>
            <p:spPr bwMode="auto">
              <a:xfrm>
                <a:off x="4754563" y="13573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535"/>
              <p:cNvSpPr>
                <a:spLocks/>
              </p:cNvSpPr>
              <p:nvPr userDrawn="1"/>
            </p:nvSpPr>
            <p:spPr bwMode="auto">
              <a:xfrm>
                <a:off x="497205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536"/>
              <p:cNvSpPr>
                <a:spLocks/>
              </p:cNvSpPr>
              <p:nvPr userDrawn="1"/>
            </p:nvSpPr>
            <p:spPr bwMode="auto">
              <a:xfrm>
                <a:off x="4972051" y="135731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537"/>
              <p:cNvSpPr>
                <a:spLocks/>
              </p:cNvSpPr>
              <p:nvPr userDrawn="1"/>
            </p:nvSpPr>
            <p:spPr bwMode="auto">
              <a:xfrm>
                <a:off x="5191126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538"/>
              <p:cNvSpPr>
                <a:spLocks/>
              </p:cNvSpPr>
              <p:nvPr userDrawn="1"/>
            </p:nvSpPr>
            <p:spPr bwMode="auto">
              <a:xfrm>
                <a:off x="5191126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539"/>
              <p:cNvSpPr>
                <a:spLocks/>
              </p:cNvSpPr>
              <p:nvPr userDrawn="1"/>
            </p:nvSpPr>
            <p:spPr bwMode="auto">
              <a:xfrm>
                <a:off x="54086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540"/>
              <p:cNvSpPr>
                <a:spLocks/>
              </p:cNvSpPr>
              <p:nvPr userDrawn="1"/>
            </p:nvSpPr>
            <p:spPr bwMode="auto">
              <a:xfrm>
                <a:off x="540861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541"/>
              <p:cNvSpPr>
                <a:spLocks/>
              </p:cNvSpPr>
              <p:nvPr userDrawn="1"/>
            </p:nvSpPr>
            <p:spPr bwMode="auto">
              <a:xfrm>
                <a:off x="56261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542"/>
              <p:cNvSpPr>
                <a:spLocks/>
              </p:cNvSpPr>
              <p:nvPr userDrawn="1"/>
            </p:nvSpPr>
            <p:spPr bwMode="auto">
              <a:xfrm>
                <a:off x="562610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543"/>
              <p:cNvSpPr>
                <a:spLocks/>
              </p:cNvSpPr>
              <p:nvPr userDrawn="1"/>
            </p:nvSpPr>
            <p:spPr bwMode="auto">
              <a:xfrm>
                <a:off x="5845176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544"/>
              <p:cNvSpPr>
                <a:spLocks/>
              </p:cNvSpPr>
              <p:nvPr userDrawn="1"/>
            </p:nvSpPr>
            <p:spPr bwMode="auto">
              <a:xfrm>
                <a:off x="5845176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545"/>
              <p:cNvSpPr>
                <a:spLocks/>
              </p:cNvSpPr>
              <p:nvPr userDrawn="1"/>
            </p:nvSpPr>
            <p:spPr bwMode="auto">
              <a:xfrm>
                <a:off x="606266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546"/>
              <p:cNvSpPr>
                <a:spLocks/>
              </p:cNvSpPr>
              <p:nvPr userDrawn="1"/>
            </p:nvSpPr>
            <p:spPr bwMode="auto">
              <a:xfrm>
                <a:off x="606266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547"/>
              <p:cNvSpPr>
                <a:spLocks/>
              </p:cNvSpPr>
              <p:nvPr userDrawn="1"/>
            </p:nvSpPr>
            <p:spPr bwMode="auto">
              <a:xfrm>
                <a:off x="628015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548"/>
              <p:cNvSpPr>
                <a:spLocks/>
              </p:cNvSpPr>
              <p:nvPr userDrawn="1"/>
            </p:nvSpPr>
            <p:spPr bwMode="auto">
              <a:xfrm>
                <a:off x="628015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549"/>
              <p:cNvSpPr>
                <a:spLocks/>
              </p:cNvSpPr>
              <p:nvPr userDrawn="1"/>
            </p:nvSpPr>
            <p:spPr bwMode="auto">
              <a:xfrm>
                <a:off x="649763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550"/>
              <p:cNvSpPr>
                <a:spLocks/>
              </p:cNvSpPr>
              <p:nvPr userDrawn="1"/>
            </p:nvSpPr>
            <p:spPr bwMode="auto">
              <a:xfrm>
                <a:off x="6497638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551"/>
              <p:cNvSpPr>
                <a:spLocks/>
              </p:cNvSpPr>
              <p:nvPr userDrawn="1"/>
            </p:nvSpPr>
            <p:spPr bwMode="auto">
              <a:xfrm>
                <a:off x="67167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552"/>
              <p:cNvSpPr>
                <a:spLocks/>
              </p:cNvSpPr>
              <p:nvPr userDrawn="1"/>
            </p:nvSpPr>
            <p:spPr bwMode="auto">
              <a:xfrm>
                <a:off x="671671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553"/>
              <p:cNvSpPr>
                <a:spLocks/>
              </p:cNvSpPr>
              <p:nvPr userDrawn="1"/>
            </p:nvSpPr>
            <p:spPr bwMode="auto">
              <a:xfrm>
                <a:off x="69342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554"/>
              <p:cNvSpPr>
                <a:spLocks/>
              </p:cNvSpPr>
              <p:nvPr userDrawn="1"/>
            </p:nvSpPr>
            <p:spPr bwMode="auto">
              <a:xfrm>
                <a:off x="693420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555"/>
              <p:cNvSpPr>
                <a:spLocks/>
              </p:cNvSpPr>
              <p:nvPr userDrawn="1"/>
            </p:nvSpPr>
            <p:spPr bwMode="auto">
              <a:xfrm>
                <a:off x="715168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556"/>
              <p:cNvSpPr>
                <a:spLocks/>
              </p:cNvSpPr>
              <p:nvPr userDrawn="1"/>
            </p:nvSpPr>
            <p:spPr bwMode="auto">
              <a:xfrm>
                <a:off x="7151688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557"/>
              <p:cNvSpPr>
                <a:spLocks/>
              </p:cNvSpPr>
              <p:nvPr userDrawn="1"/>
            </p:nvSpPr>
            <p:spPr bwMode="auto">
              <a:xfrm>
                <a:off x="737076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558"/>
              <p:cNvSpPr>
                <a:spLocks/>
              </p:cNvSpPr>
              <p:nvPr userDrawn="1"/>
            </p:nvSpPr>
            <p:spPr bwMode="auto">
              <a:xfrm>
                <a:off x="737076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559"/>
              <p:cNvSpPr>
                <a:spLocks/>
              </p:cNvSpPr>
              <p:nvPr userDrawn="1"/>
            </p:nvSpPr>
            <p:spPr bwMode="auto">
              <a:xfrm>
                <a:off x="7588251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560"/>
              <p:cNvSpPr>
                <a:spLocks/>
              </p:cNvSpPr>
              <p:nvPr userDrawn="1"/>
            </p:nvSpPr>
            <p:spPr bwMode="auto">
              <a:xfrm>
                <a:off x="7588251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561"/>
              <p:cNvSpPr>
                <a:spLocks/>
              </p:cNvSpPr>
              <p:nvPr userDrawn="1"/>
            </p:nvSpPr>
            <p:spPr bwMode="auto">
              <a:xfrm>
                <a:off x="7805738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562"/>
              <p:cNvSpPr>
                <a:spLocks/>
              </p:cNvSpPr>
              <p:nvPr userDrawn="1"/>
            </p:nvSpPr>
            <p:spPr bwMode="auto">
              <a:xfrm>
                <a:off x="80248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563"/>
              <p:cNvSpPr>
                <a:spLocks/>
              </p:cNvSpPr>
              <p:nvPr userDrawn="1"/>
            </p:nvSpPr>
            <p:spPr bwMode="auto">
              <a:xfrm>
                <a:off x="8242301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564"/>
              <p:cNvSpPr>
                <a:spLocks/>
              </p:cNvSpPr>
              <p:nvPr userDrawn="1"/>
            </p:nvSpPr>
            <p:spPr bwMode="auto">
              <a:xfrm>
                <a:off x="13731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565"/>
              <p:cNvSpPr>
                <a:spLocks/>
              </p:cNvSpPr>
              <p:nvPr userDrawn="1"/>
            </p:nvSpPr>
            <p:spPr bwMode="auto">
              <a:xfrm>
                <a:off x="1373188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566"/>
              <p:cNvSpPr>
                <a:spLocks/>
              </p:cNvSpPr>
              <p:nvPr userDrawn="1"/>
            </p:nvSpPr>
            <p:spPr bwMode="auto">
              <a:xfrm>
                <a:off x="159067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567"/>
              <p:cNvSpPr>
                <a:spLocks/>
              </p:cNvSpPr>
              <p:nvPr userDrawn="1"/>
            </p:nvSpPr>
            <p:spPr bwMode="auto">
              <a:xfrm>
                <a:off x="1590676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568"/>
              <p:cNvSpPr>
                <a:spLocks/>
              </p:cNvSpPr>
              <p:nvPr userDrawn="1"/>
            </p:nvSpPr>
            <p:spPr bwMode="auto">
              <a:xfrm>
                <a:off x="180816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569"/>
              <p:cNvSpPr>
                <a:spLocks/>
              </p:cNvSpPr>
              <p:nvPr userDrawn="1"/>
            </p:nvSpPr>
            <p:spPr bwMode="auto">
              <a:xfrm>
                <a:off x="1808163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570"/>
              <p:cNvSpPr>
                <a:spLocks/>
              </p:cNvSpPr>
              <p:nvPr userDrawn="1"/>
            </p:nvSpPr>
            <p:spPr bwMode="auto">
              <a:xfrm>
                <a:off x="202723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571"/>
              <p:cNvSpPr>
                <a:spLocks/>
              </p:cNvSpPr>
              <p:nvPr userDrawn="1"/>
            </p:nvSpPr>
            <p:spPr bwMode="auto">
              <a:xfrm>
                <a:off x="2027238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572"/>
              <p:cNvSpPr>
                <a:spLocks/>
              </p:cNvSpPr>
              <p:nvPr userDrawn="1"/>
            </p:nvSpPr>
            <p:spPr bwMode="auto">
              <a:xfrm>
                <a:off x="224472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573"/>
              <p:cNvSpPr>
                <a:spLocks/>
              </p:cNvSpPr>
              <p:nvPr userDrawn="1"/>
            </p:nvSpPr>
            <p:spPr bwMode="auto">
              <a:xfrm>
                <a:off x="2244726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574"/>
              <p:cNvSpPr>
                <a:spLocks/>
              </p:cNvSpPr>
              <p:nvPr userDrawn="1"/>
            </p:nvSpPr>
            <p:spPr bwMode="auto">
              <a:xfrm>
                <a:off x="246221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575"/>
              <p:cNvSpPr>
                <a:spLocks/>
              </p:cNvSpPr>
              <p:nvPr userDrawn="1"/>
            </p:nvSpPr>
            <p:spPr bwMode="auto">
              <a:xfrm>
                <a:off x="2462213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576"/>
              <p:cNvSpPr>
                <a:spLocks/>
              </p:cNvSpPr>
              <p:nvPr userDrawn="1"/>
            </p:nvSpPr>
            <p:spPr bwMode="auto">
              <a:xfrm>
                <a:off x="26812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577"/>
              <p:cNvSpPr>
                <a:spLocks/>
              </p:cNvSpPr>
              <p:nvPr userDrawn="1"/>
            </p:nvSpPr>
            <p:spPr bwMode="auto">
              <a:xfrm>
                <a:off x="2681288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578"/>
              <p:cNvSpPr>
                <a:spLocks/>
              </p:cNvSpPr>
              <p:nvPr userDrawn="1"/>
            </p:nvSpPr>
            <p:spPr bwMode="auto">
              <a:xfrm>
                <a:off x="2898776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Freeform 579"/>
              <p:cNvSpPr>
                <a:spLocks/>
              </p:cNvSpPr>
              <p:nvPr userDrawn="1"/>
            </p:nvSpPr>
            <p:spPr bwMode="auto">
              <a:xfrm>
                <a:off x="2898776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580"/>
              <p:cNvSpPr>
                <a:spLocks/>
              </p:cNvSpPr>
              <p:nvPr userDrawn="1"/>
            </p:nvSpPr>
            <p:spPr bwMode="auto">
              <a:xfrm>
                <a:off x="4206876" y="171291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581"/>
              <p:cNvSpPr>
                <a:spLocks/>
              </p:cNvSpPr>
              <p:nvPr userDrawn="1"/>
            </p:nvSpPr>
            <p:spPr bwMode="auto">
              <a:xfrm>
                <a:off x="4206876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582"/>
              <p:cNvSpPr>
                <a:spLocks/>
              </p:cNvSpPr>
              <p:nvPr userDrawn="1"/>
            </p:nvSpPr>
            <p:spPr bwMode="auto">
              <a:xfrm>
                <a:off x="4424363" y="171291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583"/>
              <p:cNvSpPr>
                <a:spLocks/>
              </p:cNvSpPr>
              <p:nvPr userDrawn="1"/>
            </p:nvSpPr>
            <p:spPr bwMode="auto">
              <a:xfrm>
                <a:off x="4427538" y="16081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584"/>
              <p:cNvSpPr>
                <a:spLocks/>
              </p:cNvSpPr>
              <p:nvPr userDrawn="1"/>
            </p:nvSpPr>
            <p:spPr bwMode="auto">
              <a:xfrm>
                <a:off x="4641851" y="171291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585"/>
              <p:cNvSpPr>
                <a:spLocks/>
              </p:cNvSpPr>
              <p:nvPr userDrawn="1"/>
            </p:nvSpPr>
            <p:spPr bwMode="auto">
              <a:xfrm>
                <a:off x="4645026" y="16081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586"/>
              <p:cNvSpPr>
                <a:spLocks/>
              </p:cNvSpPr>
              <p:nvPr userDrawn="1"/>
            </p:nvSpPr>
            <p:spPr bwMode="auto">
              <a:xfrm>
                <a:off x="4864101" y="17129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587"/>
              <p:cNvSpPr>
                <a:spLocks/>
              </p:cNvSpPr>
              <p:nvPr userDrawn="1"/>
            </p:nvSpPr>
            <p:spPr bwMode="auto">
              <a:xfrm>
                <a:off x="4864101" y="16081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588"/>
              <p:cNvSpPr>
                <a:spLocks/>
              </p:cNvSpPr>
              <p:nvPr userDrawn="1"/>
            </p:nvSpPr>
            <p:spPr bwMode="auto">
              <a:xfrm>
                <a:off x="50815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589"/>
              <p:cNvSpPr>
                <a:spLocks/>
              </p:cNvSpPr>
              <p:nvPr userDrawn="1"/>
            </p:nvSpPr>
            <p:spPr bwMode="auto">
              <a:xfrm>
                <a:off x="5081588" y="16081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590"/>
              <p:cNvSpPr>
                <a:spLocks/>
              </p:cNvSpPr>
              <p:nvPr userDrawn="1"/>
            </p:nvSpPr>
            <p:spPr bwMode="auto">
              <a:xfrm>
                <a:off x="529907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591"/>
              <p:cNvSpPr>
                <a:spLocks/>
              </p:cNvSpPr>
              <p:nvPr userDrawn="1"/>
            </p:nvSpPr>
            <p:spPr bwMode="auto">
              <a:xfrm>
                <a:off x="5299076" y="16081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592"/>
              <p:cNvSpPr>
                <a:spLocks/>
              </p:cNvSpPr>
              <p:nvPr userDrawn="1"/>
            </p:nvSpPr>
            <p:spPr bwMode="auto">
              <a:xfrm>
                <a:off x="5518151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593"/>
              <p:cNvSpPr>
                <a:spLocks/>
              </p:cNvSpPr>
              <p:nvPr userDrawn="1"/>
            </p:nvSpPr>
            <p:spPr bwMode="auto">
              <a:xfrm>
                <a:off x="5518151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594"/>
              <p:cNvSpPr>
                <a:spLocks/>
              </p:cNvSpPr>
              <p:nvPr userDrawn="1"/>
            </p:nvSpPr>
            <p:spPr bwMode="auto">
              <a:xfrm>
                <a:off x="573563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595"/>
              <p:cNvSpPr>
                <a:spLocks/>
              </p:cNvSpPr>
              <p:nvPr userDrawn="1"/>
            </p:nvSpPr>
            <p:spPr bwMode="auto">
              <a:xfrm>
                <a:off x="5735638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Freeform 596"/>
              <p:cNvSpPr>
                <a:spLocks/>
              </p:cNvSpPr>
              <p:nvPr userDrawn="1"/>
            </p:nvSpPr>
            <p:spPr bwMode="auto">
              <a:xfrm>
                <a:off x="595312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597"/>
              <p:cNvSpPr>
                <a:spLocks/>
              </p:cNvSpPr>
              <p:nvPr userDrawn="1"/>
            </p:nvSpPr>
            <p:spPr bwMode="auto">
              <a:xfrm>
                <a:off x="5953126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598"/>
              <p:cNvSpPr>
                <a:spLocks/>
              </p:cNvSpPr>
              <p:nvPr userDrawn="1"/>
            </p:nvSpPr>
            <p:spPr bwMode="auto">
              <a:xfrm>
                <a:off x="6172201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599"/>
              <p:cNvSpPr>
                <a:spLocks/>
              </p:cNvSpPr>
              <p:nvPr userDrawn="1"/>
            </p:nvSpPr>
            <p:spPr bwMode="auto">
              <a:xfrm>
                <a:off x="6172201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600"/>
              <p:cNvSpPr>
                <a:spLocks/>
              </p:cNvSpPr>
              <p:nvPr userDrawn="1"/>
            </p:nvSpPr>
            <p:spPr bwMode="auto">
              <a:xfrm>
                <a:off x="63896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601"/>
              <p:cNvSpPr>
                <a:spLocks/>
              </p:cNvSpPr>
              <p:nvPr userDrawn="1"/>
            </p:nvSpPr>
            <p:spPr bwMode="auto">
              <a:xfrm>
                <a:off x="6389688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602"/>
              <p:cNvSpPr>
                <a:spLocks/>
              </p:cNvSpPr>
              <p:nvPr userDrawn="1"/>
            </p:nvSpPr>
            <p:spPr bwMode="auto">
              <a:xfrm>
                <a:off x="660717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603"/>
              <p:cNvSpPr>
                <a:spLocks/>
              </p:cNvSpPr>
              <p:nvPr userDrawn="1"/>
            </p:nvSpPr>
            <p:spPr bwMode="auto">
              <a:xfrm>
                <a:off x="6607176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604"/>
              <p:cNvSpPr>
                <a:spLocks/>
              </p:cNvSpPr>
              <p:nvPr userDrawn="1"/>
            </p:nvSpPr>
            <p:spPr bwMode="auto">
              <a:xfrm>
                <a:off x="682466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605"/>
              <p:cNvSpPr>
                <a:spLocks/>
              </p:cNvSpPr>
              <p:nvPr userDrawn="1"/>
            </p:nvSpPr>
            <p:spPr bwMode="auto">
              <a:xfrm>
                <a:off x="6824663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606"/>
              <p:cNvSpPr>
                <a:spLocks/>
              </p:cNvSpPr>
              <p:nvPr userDrawn="1"/>
            </p:nvSpPr>
            <p:spPr bwMode="auto">
              <a:xfrm>
                <a:off x="704373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40" name="Group 1439"/>
            <p:cNvGrpSpPr/>
            <p:nvPr userDrawn="1"/>
          </p:nvGrpSpPr>
          <p:grpSpPr>
            <a:xfrm>
              <a:off x="392113" y="1552575"/>
              <a:ext cx="7815263" cy="568325"/>
              <a:chOff x="392113" y="1552575"/>
              <a:chExt cx="7815263" cy="568325"/>
            </a:xfrm>
          </p:grpSpPr>
          <p:sp>
            <p:nvSpPr>
              <p:cNvPr id="637" name="Freeform 608"/>
              <p:cNvSpPr>
                <a:spLocks/>
              </p:cNvSpPr>
              <p:nvPr userDrawn="1"/>
            </p:nvSpPr>
            <p:spPr bwMode="auto">
              <a:xfrm>
                <a:off x="7043738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609"/>
              <p:cNvSpPr>
                <a:spLocks/>
              </p:cNvSpPr>
              <p:nvPr userDrawn="1"/>
            </p:nvSpPr>
            <p:spPr bwMode="auto">
              <a:xfrm>
                <a:off x="7261226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610"/>
              <p:cNvSpPr>
                <a:spLocks/>
              </p:cNvSpPr>
              <p:nvPr userDrawn="1"/>
            </p:nvSpPr>
            <p:spPr bwMode="auto">
              <a:xfrm>
                <a:off x="7261226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611"/>
              <p:cNvSpPr>
                <a:spLocks/>
              </p:cNvSpPr>
              <p:nvPr userDrawn="1"/>
            </p:nvSpPr>
            <p:spPr bwMode="auto">
              <a:xfrm>
                <a:off x="747871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612"/>
              <p:cNvSpPr>
                <a:spLocks/>
              </p:cNvSpPr>
              <p:nvPr userDrawn="1"/>
            </p:nvSpPr>
            <p:spPr bwMode="auto">
              <a:xfrm>
                <a:off x="7478713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613"/>
              <p:cNvSpPr>
                <a:spLocks/>
              </p:cNvSpPr>
              <p:nvPr userDrawn="1"/>
            </p:nvSpPr>
            <p:spPr bwMode="auto">
              <a:xfrm>
                <a:off x="76977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614"/>
              <p:cNvSpPr>
                <a:spLocks/>
              </p:cNvSpPr>
              <p:nvPr userDrawn="1"/>
            </p:nvSpPr>
            <p:spPr bwMode="auto">
              <a:xfrm>
                <a:off x="8132763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615"/>
              <p:cNvSpPr>
                <a:spLocks/>
              </p:cNvSpPr>
              <p:nvPr userDrawn="1"/>
            </p:nvSpPr>
            <p:spPr bwMode="auto">
              <a:xfrm>
                <a:off x="39211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616"/>
              <p:cNvSpPr>
                <a:spLocks/>
              </p:cNvSpPr>
              <p:nvPr userDrawn="1"/>
            </p:nvSpPr>
            <p:spPr bwMode="auto">
              <a:xfrm>
                <a:off x="126365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617"/>
              <p:cNvSpPr>
                <a:spLocks/>
              </p:cNvSpPr>
              <p:nvPr userDrawn="1"/>
            </p:nvSpPr>
            <p:spPr bwMode="auto">
              <a:xfrm>
                <a:off x="1263651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618"/>
              <p:cNvSpPr>
                <a:spLocks/>
              </p:cNvSpPr>
              <p:nvPr userDrawn="1"/>
            </p:nvSpPr>
            <p:spPr bwMode="auto">
              <a:xfrm>
                <a:off x="1482726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619"/>
              <p:cNvSpPr>
                <a:spLocks/>
              </p:cNvSpPr>
              <p:nvPr userDrawn="1"/>
            </p:nvSpPr>
            <p:spPr bwMode="auto">
              <a:xfrm>
                <a:off x="1482726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620"/>
              <p:cNvSpPr>
                <a:spLocks/>
              </p:cNvSpPr>
              <p:nvPr userDrawn="1"/>
            </p:nvSpPr>
            <p:spPr bwMode="auto">
              <a:xfrm>
                <a:off x="17002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621"/>
              <p:cNvSpPr>
                <a:spLocks/>
              </p:cNvSpPr>
              <p:nvPr userDrawn="1"/>
            </p:nvSpPr>
            <p:spPr bwMode="auto">
              <a:xfrm>
                <a:off x="1700213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622"/>
              <p:cNvSpPr>
                <a:spLocks/>
              </p:cNvSpPr>
              <p:nvPr userDrawn="1"/>
            </p:nvSpPr>
            <p:spPr bwMode="auto">
              <a:xfrm>
                <a:off x="191770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623"/>
              <p:cNvSpPr>
                <a:spLocks/>
              </p:cNvSpPr>
              <p:nvPr userDrawn="1"/>
            </p:nvSpPr>
            <p:spPr bwMode="auto">
              <a:xfrm>
                <a:off x="1917701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624"/>
              <p:cNvSpPr>
                <a:spLocks/>
              </p:cNvSpPr>
              <p:nvPr userDrawn="1"/>
            </p:nvSpPr>
            <p:spPr bwMode="auto">
              <a:xfrm>
                <a:off x="213518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625"/>
              <p:cNvSpPr>
                <a:spLocks/>
              </p:cNvSpPr>
              <p:nvPr userDrawn="1"/>
            </p:nvSpPr>
            <p:spPr bwMode="auto">
              <a:xfrm>
                <a:off x="2135188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626"/>
              <p:cNvSpPr>
                <a:spLocks/>
              </p:cNvSpPr>
              <p:nvPr userDrawn="1"/>
            </p:nvSpPr>
            <p:spPr bwMode="auto">
              <a:xfrm>
                <a:off x="23542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627"/>
              <p:cNvSpPr>
                <a:spLocks/>
              </p:cNvSpPr>
              <p:nvPr userDrawn="1"/>
            </p:nvSpPr>
            <p:spPr bwMode="auto">
              <a:xfrm>
                <a:off x="2571751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628"/>
              <p:cNvSpPr>
                <a:spLocks/>
              </p:cNvSpPr>
              <p:nvPr userDrawn="1"/>
            </p:nvSpPr>
            <p:spPr bwMode="auto">
              <a:xfrm>
                <a:off x="2571751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629"/>
              <p:cNvSpPr>
                <a:spLocks/>
              </p:cNvSpPr>
              <p:nvPr userDrawn="1"/>
            </p:nvSpPr>
            <p:spPr bwMode="auto">
              <a:xfrm>
                <a:off x="278923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630"/>
              <p:cNvSpPr>
                <a:spLocks/>
              </p:cNvSpPr>
              <p:nvPr userDrawn="1"/>
            </p:nvSpPr>
            <p:spPr bwMode="auto">
              <a:xfrm>
                <a:off x="2789238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631"/>
              <p:cNvSpPr>
                <a:spLocks/>
              </p:cNvSpPr>
              <p:nvPr userDrawn="1"/>
            </p:nvSpPr>
            <p:spPr bwMode="auto">
              <a:xfrm>
                <a:off x="4097338" y="16589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632"/>
              <p:cNvSpPr>
                <a:spLocks/>
              </p:cNvSpPr>
              <p:nvPr userDrawn="1"/>
            </p:nvSpPr>
            <p:spPr bwMode="auto">
              <a:xfrm>
                <a:off x="4100513" y="155257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633"/>
              <p:cNvSpPr>
                <a:spLocks/>
              </p:cNvSpPr>
              <p:nvPr userDrawn="1"/>
            </p:nvSpPr>
            <p:spPr bwMode="auto">
              <a:xfrm>
                <a:off x="4314826" y="16589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634"/>
              <p:cNvSpPr>
                <a:spLocks/>
              </p:cNvSpPr>
              <p:nvPr userDrawn="1"/>
            </p:nvSpPr>
            <p:spPr bwMode="auto">
              <a:xfrm>
                <a:off x="4537076" y="165893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635"/>
              <p:cNvSpPr>
                <a:spLocks/>
              </p:cNvSpPr>
              <p:nvPr userDrawn="1"/>
            </p:nvSpPr>
            <p:spPr bwMode="auto">
              <a:xfrm>
                <a:off x="4537076" y="15525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636"/>
              <p:cNvSpPr>
                <a:spLocks/>
              </p:cNvSpPr>
              <p:nvPr userDrawn="1"/>
            </p:nvSpPr>
            <p:spPr bwMode="auto">
              <a:xfrm>
                <a:off x="47545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637"/>
              <p:cNvSpPr>
                <a:spLocks/>
              </p:cNvSpPr>
              <p:nvPr userDrawn="1"/>
            </p:nvSpPr>
            <p:spPr bwMode="auto">
              <a:xfrm>
                <a:off x="4754563" y="15525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638"/>
              <p:cNvSpPr>
                <a:spLocks/>
              </p:cNvSpPr>
              <p:nvPr userDrawn="1"/>
            </p:nvSpPr>
            <p:spPr bwMode="auto">
              <a:xfrm>
                <a:off x="497205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639"/>
              <p:cNvSpPr>
                <a:spLocks/>
              </p:cNvSpPr>
              <p:nvPr userDrawn="1"/>
            </p:nvSpPr>
            <p:spPr bwMode="auto">
              <a:xfrm>
                <a:off x="4972051" y="155257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640"/>
              <p:cNvSpPr>
                <a:spLocks/>
              </p:cNvSpPr>
              <p:nvPr userDrawn="1"/>
            </p:nvSpPr>
            <p:spPr bwMode="auto">
              <a:xfrm>
                <a:off x="5191126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641"/>
              <p:cNvSpPr>
                <a:spLocks/>
              </p:cNvSpPr>
              <p:nvPr userDrawn="1"/>
            </p:nvSpPr>
            <p:spPr bwMode="auto">
              <a:xfrm>
                <a:off x="5191126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642"/>
              <p:cNvSpPr>
                <a:spLocks/>
              </p:cNvSpPr>
              <p:nvPr userDrawn="1"/>
            </p:nvSpPr>
            <p:spPr bwMode="auto">
              <a:xfrm>
                <a:off x="54086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643"/>
              <p:cNvSpPr>
                <a:spLocks/>
              </p:cNvSpPr>
              <p:nvPr userDrawn="1"/>
            </p:nvSpPr>
            <p:spPr bwMode="auto">
              <a:xfrm>
                <a:off x="540861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644"/>
              <p:cNvSpPr>
                <a:spLocks/>
              </p:cNvSpPr>
              <p:nvPr userDrawn="1"/>
            </p:nvSpPr>
            <p:spPr bwMode="auto">
              <a:xfrm>
                <a:off x="562610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645"/>
              <p:cNvSpPr>
                <a:spLocks/>
              </p:cNvSpPr>
              <p:nvPr userDrawn="1"/>
            </p:nvSpPr>
            <p:spPr bwMode="auto">
              <a:xfrm>
                <a:off x="5626101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646"/>
              <p:cNvSpPr>
                <a:spLocks/>
              </p:cNvSpPr>
              <p:nvPr userDrawn="1"/>
            </p:nvSpPr>
            <p:spPr bwMode="auto">
              <a:xfrm>
                <a:off x="5845176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47"/>
              <p:cNvSpPr>
                <a:spLocks/>
              </p:cNvSpPr>
              <p:nvPr userDrawn="1"/>
            </p:nvSpPr>
            <p:spPr bwMode="auto">
              <a:xfrm>
                <a:off x="5845176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648"/>
              <p:cNvSpPr>
                <a:spLocks/>
              </p:cNvSpPr>
              <p:nvPr userDrawn="1"/>
            </p:nvSpPr>
            <p:spPr bwMode="auto">
              <a:xfrm>
                <a:off x="60626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49"/>
              <p:cNvSpPr>
                <a:spLocks/>
              </p:cNvSpPr>
              <p:nvPr userDrawn="1"/>
            </p:nvSpPr>
            <p:spPr bwMode="auto">
              <a:xfrm>
                <a:off x="606266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50"/>
              <p:cNvSpPr>
                <a:spLocks/>
              </p:cNvSpPr>
              <p:nvPr userDrawn="1"/>
            </p:nvSpPr>
            <p:spPr bwMode="auto">
              <a:xfrm>
                <a:off x="628015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51"/>
              <p:cNvSpPr>
                <a:spLocks/>
              </p:cNvSpPr>
              <p:nvPr userDrawn="1"/>
            </p:nvSpPr>
            <p:spPr bwMode="auto">
              <a:xfrm>
                <a:off x="6280151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52"/>
              <p:cNvSpPr>
                <a:spLocks/>
              </p:cNvSpPr>
              <p:nvPr userDrawn="1"/>
            </p:nvSpPr>
            <p:spPr bwMode="auto">
              <a:xfrm>
                <a:off x="649763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53"/>
              <p:cNvSpPr>
                <a:spLocks/>
              </p:cNvSpPr>
              <p:nvPr userDrawn="1"/>
            </p:nvSpPr>
            <p:spPr bwMode="auto">
              <a:xfrm>
                <a:off x="6497638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54"/>
              <p:cNvSpPr>
                <a:spLocks/>
              </p:cNvSpPr>
              <p:nvPr userDrawn="1"/>
            </p:nvSpPr>
            <p:spPr bwMode="auto">
              <a:xfrm>
                <a:off x="67167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55"/>
              <p:cNvSpPr>
                <a:spLocks/>
              </p:cNvSpPr>
              <p:nvPr userDrawn="1"/>
            </p:nvSpPr>
            <p:spPr bwMode="auto">
              <a:xfrm>
                <a:off x="671671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56"/>
              <p:cNvSpPr>
                <a:spLocks/>
              </p:cNvSpPr>
              <p:nvPr userDrawn="1"/>
            </p:nvSpPr>
            <p:spPr bwMode="auto">
              <a:xfrm>
                <a:off x="693420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657"/>
              <p:cNvSpPr>
                <a:spLocks/>
              </p:cNvSpPr>
              <p:nvPr userDrawn="1"/>
            </p:nvSpPr>
            <p:spPr bwMode="auto">
              <a:xfrm>
                <a:off x="6934201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658"/>
              <p:cNvSpPr>
                <a:spLocks/>
              </p:cNvSpPr>
              <p:nvPr userDrawn="1"/>
            </p:nvSpPr>
            <p:spPr bwMode="auto">
              <a:xfrm>
                <a:off x="715168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659"/>
              <p:cNvSpPr>
                <a:spLocks/>
              </p:cNvSpPr>
              <p:nvPr userDrawn="1"/>
            </p:nvSpPr>
            <p:spPr bwMode="auto">
              <a:xfrm>
                <a:off x="7151688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660"/>
              <p:cNvSpPr>
                <a:spLocks/>
              </p:cNvSpPr>
              <p:nvPr userDrawn="1"/>
            </p:nvSpPr>
            <p:spPr bwMode="auto">
              <a:xfrm>
                <a:off x="73707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661"/>
              <p:cNvSpPr>
                <a:spLocks/>
              </p:cNvSpPr>
              <p:nvPr userDrawn="1"/>
            </p:nvSpPr>
            <p:spPr bwMode="auto">
              <a:xfrm>
                <a:off x="737076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662"/>
              <p:cNvSpPr>
                <a:spLocks/>
              </p:cNvSpPr>
              <p:nvPr userDrawn="1"/>
            </p:nvSpPr>
            <p:spPr bwMode="auto">
              <a:xfrm>
                <a:off x="7588251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663"/>
              <p:cNvSpPr>
                <a:spLocks/>
              </p:cNvSpPr>
              <p:nvPr userDrawn="1"/>
            </p:nvSpPr>
            <p:spPr bwMode="auto">
              <a:xfrm>
                <a:off x="7588251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664"/>
              <p:cNvSpPr>
                <a:spLocks/>
              </p:cNvSpPr>
              <p:nvPr userDrawn="1"/>
            </p:nvSpPr>
            <p:spPr bwMode="auto">
              <a:xfrm>
                <a:off x="80248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665"/>
              <p:cNvSpPr>
                <a:spLocks/>
              </p:cNvSpPr>
              <p:nvPr userDrawn="1"/>
            </p:nvSpPr>
            <p:spPr bwMode="auto">
              <a:xfrm>
                <a:off x="8024813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666"/>
              <p:cNvSpPr>
                <a:spLocks/>
              </p:cNvSpPr>
              <p:nvPr userDrawn="1"/>
            </p:nvSpPr>
            <p:spPr bwMode="auto">
              <a:xfrm>
                <a:off x="13731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667"/>
              <p:cNvSpPr>
                <a:spLocks/>
              </p:cNvSpPr>
              <p:nvPr userDrawn="1"/>
            </p:nvSpPr>
            <p:spPr bwMode="auto">
              <a:xfrm>
                <a:off x="1373188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668"/>
              <p:cNvSpPr>
                <a:spLocks/>
              </p:cNvSpPr>
              <p:nvPr userDrawn="1"/>
            </p:nvSpPr>
            <p:spPr bwMode="auto">
              <a:xfrm>
                <a:off x="159067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669"/>
              <p:cNvSpPr>
                <a:spLocks/>
              </p:cNvSpPr>
              <p:nvPr userDrawn="1"/>
            </p:nvSpPr>
            <p:spPr bwMode="auto">
              <a:xfrm>
                <a:off x="1590676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670"/>
              <p:cNvSpPr>
                <a:spLocks/>
              </p:cNvSpPr>
              <p:nvPr userDrawn="1"/>
            </p:nvSpPr>
            <p:spPr bwMode="auto">
              <a:xfrm>
                <a:off x="180816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671"/>
              <p:cNvSpPr>
                <a:spLocks/>
              </p:cNvSpPr>
              <p:nvPr userDrawn="1"/>
            </p:nvSpPr>
            <p:spPr bwMode="auto">
              <a:xfrm>
                <a:off x="1808163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672"/>
              <p:cNvSpPr>
                <a:spLocks/>
              </p:cNvSpPr>
              <p:nvPr userDrawn="1"/>
            </p:nvSpPr>
            <p:spPr bwMode="auto">
              <a:xfrm>
                <a:off x="202723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673"/>
              <p:cNvSpPr>
                <a:spLocks/>
              </p:cNvSpPr>
              <p:nvPr userDrawn="1"/>
            </p:nvSpPr>
            <p:spPr bwMode="auto">
              <a:xfrm>
                <a:off x="2027238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674"/>
              <p:cNvSpPr>
                <a:spLocks/>
              </p:cNvSpPr>
              <p:nvPr userDrawn="1"/>
            </p:nvSpPr>
            <p:spPr bwMode="auto">
              <a:xfrm>
                <a:off x="224472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675"/>
              <p:cNvSpPr>
                <a:spLocks/>
              </p:cNvSpPr>
              <p:nvPr userDrawn="1"/>
            </p:nvSpPr>
            <p:spPr bwMode="auto">
              <a:xfrm>
                <a:off x="2244726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676"/>
              <p:cNvSpPr>
                <a:spLocks/>
              </p:cNvSpPr>
              <p:nvPr userDrawn="1"/>
            </p:nvSpPr>
            <p:spPr bwMode="auto">
              <a:xfrm>
                <a:off x="246221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677"/>
              <p:cNvSpPr>
                <a:spLocks/>
              </p:cNvSpPr>
              <p:nvPr userDrawn="1"/>
            </p:nvSpPr>
            <p:spPr bwMode="auto">
              <a:xfrm>
                <a:off x="2462213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678"/>
              <p:cNvSpPr>
                <a:spLocks/>
              </p:cNvSpPr>
              <p:nvPr userDrawn="1"/>
            </p:nvSpPr>
            <p:spPr bwMode="auto">
              <a:xfrm>
                <a:off x="26812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679"/>
              <p:cNvSpPr>
                <a:spLocks/>
              </p:cNvSpPr>
              <p:nvPr userDrawn="1"/>
            </p:nvSpPr>
            <p:spPr bwMode="auto">
              <a:xfrm>
                <a:off x="2681288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680"/>
              <p:cNvSpPr>
                <a:spLocks/>
              </p:cNvSpPr>
              <p:nvPr userDrawn="1"/>
            </p:nvSpPr>
            <p:spPr bwMode="auto">
              <a:xfrm>
                <a:off x="2898776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681"/>
              <p:cNvSpPr>
                <a:spLocks/>
              </p:cNvSpPr>
              <p:nvPr userDrawn="1"/>
            </p:nvSpPr>
            <p:spPr bwMode="auto">
              <a:xfrm>
                <a:off x="2898776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682"/>
              <p:cNvSpPr>
                <a:spLocks/>
              </p:cNvSpPr>
              <p:nvPr userDrawn="1"/>
            </p:nvSpPr>
            <p:spPr bwMode="auto">
              <a:xfrm>
                <a:off x="4206876" y="190976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683"/>
              <p:cNvSpPr>
                <a:spLocks/>
              </p:cNvSpPr>
              <p:nvPr userDrawn="1"/>
            </p:nvSpPr>
            <p:spPr bwMode="auto">
              <a:xfrm>
                <a:off x="4206876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684"/>
              <p:cNvSpPr>
                <a:spLocks/>
              </p:cNvSpPr>
              <p:nvPr userDrawn="1"/>
            </p:nvSpPr>
            <p:spPr bwMode="auto">
              <a:xfrm>
                <a:off x="4424363" y="19097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685"/>
              <p:cNvSpPr>
                <a:spLocks/>
              </p:cNvSpPr>
              <p:nvPr userDrawn="1"/>
            </p:nvSpPr>
            <p:spPr bwMode="auto">
              <a:xfrm>
                <a:off x="4427538" y="18034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686"/>
              <p:cNvSpPr>
                <a:spLocks/>
              </p:cNvSpPr>
              <p:nvPr userDrawn="1"/>
            </p:nvSpPr>
            <p:spPr bwMode="auto">
              <a:xfrm>
                <a:off x="4641851" y="19097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687"/>
              <p:cNvSpPr>
                <a:spLocks/>
              </p:cNvSpPr>
              <p:nvPr userDrawn="1"/>
            </p:nvSpPr>
            <p:spPr bwMode="auto">
              <a:xfrm>
                <a:off x="4645026" y="18034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688"/>
              <p:cNvSpPr>
                <a:spLocks/>
              </p:cNvSpPr>
              <p:nvPr userDrawn="1"/>
            </p:nvSpPr>
            <p:spPr bwMode="auto">
              <a:xfrm>
                <a:off x="4864101" y="190976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689"/>
              <p:cNvSpPr>
                <a:spLocks/>
              </p:cNvSpPr>
              <p:nvPr userDrawn="1"/>
            </p:nvSpPr>
            <p:spPr bwMode="auto">
              <a:xfrm>
                <a:off x="4864101" y="18034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690"/>
              <p:cNvSpPr>
                <a:spLocks/>
              </p:cNvSpPr>
              <p:nvPr userDrawn="1"/>
            </p:nvSpPr>
            <p:spPr bwMode="auto">
              <a:xfrm>
                <a:off x="50815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691"/>
              <p:cNvSpPr>
                <a:spLocks/>
              </p:cNvSpPr>
              <p:nvPr userDrawn="1"/>
            </p:nvSpPr>
            <p:spPr bwMode="auto">
              <a:xfrm>
                <a:off x="5081588" y="18034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692"/>
              <p:cNvSpPr>
                <a:spLocks/>
              </p:cNvSpPr>
              <p:nvPr userDrawn="1"/>
            </p:nvSpPr>
            <p:spPr bwMode="auto">
              <a:xfrm>
                <a:off x="529907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693"/>
              <p:cNvSpPr>
                <a:spLocks/>
              </p:cNvSpPr>
              <p:nvPr userDrawn="1"/>
            </p:nvSpPr>
            <p:spPr bwMode="auto">
              <a:xfrm>
                <a:off x="5299076" y="18034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694"/>
              <p:cNvSpPr>
                <a:spLocks/>
              </p:cNvSpPr>
              <p:nvPr userDrawn="1"/>
            </p:nvSpPr>
            <p:spPr bwMode="auto">
              <a:xfrm>
                <a:off x="5518151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695"/>
              <p:cNvSpPr>
                <a:spLocks/>
              </p:cNvSpPr>
              <p:nvPr userDrawn="1"/>
            </p:nvSpPr>
            <p:spPr bwMode="auto">
              <a:xfrm>
                <a:off x="5518151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696"/>
              <p:cNvSpPr>
                <a:spLocks/>
              </p:cNvSpPr>
              <p:nvPr userDrawn="1"/>
            </p:nvSpPr>
            <p:spPr bwMode="auto">
              <a:xfrm>
                <a:off x="573563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697"/>
              <p:cNvSpPr>
                <a:spLocks/>
              </p:cNvSpPr>
              <p:nvPr userDrawn="1"/>
            </p:nvSpPr>
            <p:spPr bwMode="auto">
              <a:xfrm>
                <a:off x="573563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698"/>
              <p:cNvSpPr>
                <a:spLocks/>
              </p:cNvSpPr>
              <p:nvPr userDrawn="1"/>
            </p:nvSpPr>
            <p:spPr bwMode="auto">
              <a:xfrm>
                <a:off x="595312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699"/>
              <p:cNvSpPr>
                <a:spLocks/>
              </p:cNvSpPr>
              <p:nvPr userDrawn="1"/>
            </p:nvSpPr>
            <p:spPr bwMode="auto">
              <a:xfrm>
                <a:off x="5953126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700"/>
              <p:cNvSpPr>
                <a:spLocks/>
              </p:cNvSpPr>
              <p:nvPr userDrawn="1"/>
            </p:nvSpPr>
            <p:spPr bwMode="auto">
              <a:xfrm>
                <a:off x="6172201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701"/>
              <p:cNvSpPr>
                <a:spLocks/>
              </p:cNvSpPr>
              <p:nvPr userDrawn="1"/>
            </p:nvSpPr>
            <p:spPr bwMode="auto">
              <a:xfrm>
                <a:off x="6172201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702"/>
              <p:cNvSpPr>
                <a:spLocks/>
              </p:cNvSpPr>
              <p:nvPr userDrawn="1"/>
            </p:nvSpPr>
            <p:spPr bwMode="auto">
              <a:xfrm>
                <a:off x="63896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703"/>
              <p:cNvSpPr>
                <a:spLocks/>
              </p:cNvSpPr>
              <p:nvPr userDrawn="1"/>
            </p:nvSpPr>
            <p:spPr bwMode="auto">
              <a:xfrm>
                <a:off x="638968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704"/>
              <p:cNvSpPr>
                <a:spLocks/>
              </p:cNvSpPr>
              <p:nvPr userDrawn="1"/>
            </p:nvSpPr>
            <p:spPr bwMode="auto">
              <a:xfrm>
                <a:off x="660717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705"/>
              <p:cNvSpPr>
                <a:spLocks/>
              </p:cNvSpPr>
              <p:nvPr userDrawn="1"/>
            </p:nvSpPr>
            <p:spPr bwMode="auto">
              <a:xfrm>
                <a:off x="6607176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706"/>
              <p:cNvSpPr>
                <a:spLocks/>
              </p:cNvSpPr>
              <p:nvPr userDrawn="1"/>
            </p:nvSpPr>
            <p:spPr bwMode="auto">
              <a:xfrm>
                <a:off x="682466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707"/>
              <p:cNvSpPr>
                <a:spLocks/>
              </p:cNvSpPr>
              <p:nvPr userDrawn="1"/>
            </p:nvSpPr>
            <p:spPr bwMode="auto">
              <a:xfrm>
                <a:off x="6824663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708"/>
              <p:cNvSpPr>
                <a:spLocks/>
              </p:cNvSpPr>
              <p:nvPr userDrawn="1"/>
            </p:nvSpPr>
            <p:spPr bwMode="auto">
              <a:xfrm>
                <a:off x="704373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709"/>
              <p:cNvSpPr>
                <a:spLocks/>
              </p:cNvSpPr>
              <p:nvPr userDrawn="1"/>
            </p:nvSpPr>
            <p:spPr bwMode="auto">
              <a:xfrm>
                <a:off x="704373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710"/>
              <p:cNvSpPr>
                <a:spLocks/>
              </p:cNvSpPr>
              <p:nvPr userDrawn="1"/>
            </p:nvSpPr>
            <p:spPr bwMode="auto">
              <a:xfrm>
                <a:off x="7261226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711"/>
              <p:cNvSpPr>
                <a:spLocks/>
              </p:cNvSpPr>
              <p:nvPr userDrawn="1"/>
            </p:nvSpPr>
            <p:spPr bwMode="auto">
              <a:xfrm>
                <a:off x="7261226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712"/>
              <p:cNvSpPr>
                <a:spLocks/>
              </p:cNvSpPr>
              <p:nvPr userDrawn="1"/>
            </p:nvSpPr>
            <p:spPr bwMode="auto">
              <a:xfrm>
                <a:off x="747871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713"/>
              <p:cNvSpPr>
                <a:spLocks/>
              </p:cNvSpPr>
              <p:nvPr userDrawn="1"/>
            </p:nvSpPr>
            <p:spPr bwMode="auto">
              <a:xfrm>
                <a:off x="7478713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714"/>
              <p:cNvSpPr>
                <a:spLocks/>
              </p:cNvSpPr>
              <p:nvPr userDrawn="1"/>
            </p:nvSpPr>
            <p:spPr bwMode="auto">
              <a:xfrm>
                <a:off x="76977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715"/>
              <p:cNvSpPr>
                <a:spLocks/>
              </p:cNvSpPr>
              <p:nvPr userDrawn="1"/>
            </p:nvSpPr>
            <p:spPr bwMode="auto">
              <a:xfrm>
                <a:off x="769778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716"/>
              <p:cNvSpPr>
                <a:spLocks/>
              </p:cNvSpPr>
              <p:nvPr userDrawn="1"/>
            </p:nvSpPr>
            <p:spPr bwMode="auto">
              <a:xfrm>
                <a:off x="1482726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717"/>
              <p:cNvSpPr>
                <a:spLocks/>
              </p:cNvSpPr>
              <p:nvPr userDrawn="1"/>
            </p:nvSpPr>
            <p:spPr bwMode="auto">
              <a:xfrm>
                <a:off x="1482726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718"/>
              <p:cNvSpPr>
                <a:spLocks/>
              </p:cNvSpPr>
              <p:nvPr userDrawn="1"/>
            </p:nvSpPr>
            <p:spPr bwMode="auto">
              <a:xfrm>
                <a:off x="17002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719"/>
              <p:cNvSpPr>
                <a:spLocks/>
              </p:cNvSpPr>
              <p:nvPr userDrawn="1"/>
            </p:nvSpPr>
            <p:spPr bwMode="auto">
              <a:xfrm>
                <a:off x="1700213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720"/>
              <p:cNvSpPr>
                <a:spLocks/>
              </p:cNvSpPr>
              <p:nvPr userDrawn="1"/>
            </p:nvSpPr>
            <p:spPr bwMode="auto">
              <a:xfrm>
                <a:off x="191770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721"/>
              <p:cNvSpPr>
                <a:spLocks/>
              </p:cNvSpPr>
              <p:nvPr userDrawn="1"/>
            </p:nvSpPr>
            <p:spPr bwMode="auto">
              <a:xfrm>
                <a:off x="1917701" y="17494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722"/>
              <p:cNvSpPr>
                <a:spLocks/>
              </p:cNvSpPr>
              <p:nvPr userDrawn="1"/>
            </p:nvSpPr>
            <p:spPr bwMode="auto">
              <a:xfrm>
                <a:off x="213518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723"/>
              <p:cNvSpPr>
                <a:spLocks/>
              </p:cNvSpPr>
              <p:nvPr userDrawn="1"/>
            </p:nvSpPr>
            <p:spPr bwMode="auto">
              <a:xfrm>
                <a:off x="2135188" y="17494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724"/>
              <p:cNvSpPr>
                <a:spLocks/>
              </p:cNvSpPr>
              <p:nvPr userDrawn="1"/>
            </p:nvSpPr>
            <p:spPr bwMode="auto">
              <a:xfrm>
                <a:off x="23542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725"/>
              <p:cNvSpPr>
                <a:spLocks/>
              </p:cNvSpPr>
              <p:nvPr userDrawn="1"/>
            </p:nvSpPr>
            <p:spPr bwMode="auto">
              <a:xfrm>
                <a:off x="2354263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726"/>
              <p:cNvSpPr>
                <a:spLocks/>
              </p:cNvSpPr>
              <p:nvPr userDrawn="1"/>
            </p:nvSpPr>
            <p:spPr bwMode="auto">
              <a:xfrm>
                <a:off x="2571751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727"/>
              <p:cNvSpPr>
                <a:spLocks/>
              </p:cNvSpPr>
              <p:nvPr userDrawn="1"/>
            </p:nvSpPr>
            <p:spPr bwMode="auto">
              <a:xfrm>
                <a:off x="2571751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728"/>
              <p:cNvSpPr>
                <a:spLocks/>
              </p:cNvSpPr>
              <p:nvPr userDrawn="1"/>
            </p:nvSpPr>
            <p:spPr bwMode="auto">
              <a:xfrm>
                <a:off x="278923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729"/>
              <p:cNvSpPr>
                <a:spLocks/>
              </p:cNvSpPr>
              <p:nvPr userDrawn="1"/>
            </p:nvSpPr>
            <p:spPr bwMode="auto">
              <a:xfrm>
                <a:off x="2789238" y="17494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730"/>
              <p:cNvSpPr>
                <a:spLocks/>
              </p:cNvSpPr>
              <p:nvPr userDrawn="1"/>
            </p:nvSpPr>
            <p:spPr bwMode="auto">
              <a:xfrm>
                <a:off x="30083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731"/>
              <p:cNvSpPr>
                <a:spLocks/>
              </p:cNvSpPr>
              <p:nvPr userDrawn="1"/>
            </p:nvSpPr>
            <p:spPr bwMode="auto">
              <a:xfrm>
                <a:off x="3008313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732"/>
              <p:cNvSpPr>
                <a:spLocks/>
              </p:cNvSpPr>
              <p:nvPr userDrawn="1"/>
            </p:nvSpPr>
            <p:spPr bwMode="auto">
              <a:xfrm>
                <a:off x="4314826" y="185420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733"/>
              <p:cNvSpPr>
                <a:spLocks/>
              </p:cNvSpPr>
              <p:nvPr userDrawn="1"/>
            </p:nvSpPr>
            <p:spPr bwMode="auto">
              <a:xfrm>
                <a:off x="4318001" y="174942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734"/>
              <p:cNvSpPr>
                <a:spLocks/>
              </p:cNvSpPr>
              <p:nvPr userDrawn="1"/>
            </p:nvSpPr>
            <p:spPr bwMode="auto">
              <a:xfrm>
                <a:off x="4537076" y="185420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735"/>
              <p:cNvSpPr>
                <a:spLocks/>
              </p:cNvSpPr>
              <p:nvPr userDrawn="1"/>
            </p:nvSpPr>
            <p:spPr bwMode="auto">
              <a:xfrm>
                <a:off x="4537076" y="174942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736"/>
              <p:cNvSpPr>
                <a:spLocks/>
              </p:cNvSpPr>
              <p:nvPr userDrawn="1"/>
            </p:nvSpPr>
            <p:spPr bwMode="auto">
              <a:xfrm>
                <a:off x="47545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737"/>
              <p:cNvSpPr>
                <a:spLocks/>
              </p:cNvSpPr>
              <p:nvPr userDrawn="1"/>
            </p:nvSpPr>
            <p:spPr bwMode="auto">
              <a:xfrm>
                <a:off x="4754563" y="174942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38"/>
              <p:cNvSpPr>
                <a:spLocks/>
              </p:cNvSpPr>
              <p:nvPr userDrawn="1"/>
            </p:nvSpPr>
            <p:spPr bwMode="auto">
              <a:xfrm>
                <a:off x="497205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739"/>
              <p:cNvSpPr>
                <a:spLocks/>
              </p:cNvSpPr>
              <p:nvPr userDrawn="1"/>
            </p:nvSpPr>
            <p:spPr bwMode="auto">
              <a:xfrm>
                <a:off x="4972051" y="174942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740"/>
              <p:cNvSpPr>
                <a:spLocks/>
              </p:cNvSpPr>
              <p:nvPr userDrawn="1"/>
            </p:nvSpPr>
            <p:spPr bwMode="auto">
              <a:xfrm>
                <a:off x="5191126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741"/>
              <p:cNvSpPr>
                <a:spLocks/>
              </p:cNvSpPr>
              <p:nvPr userDrawn="1"/>
            </p:nvSpPr>
            <p:spPr bwMode="auto">
              <a:xfrm>
                <a:off x="5191126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742"/>
              <p:cNvSpPr>
                <a:spLocks/>
              </p:cNvSpPr>
              <p:nvPr userDrawn="1"/>
            </p:nvSpPr>
            <p:spPr bwMode="auto">
              <a:xfrm>
                <a:off x="54086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743"/>
              <p:cNvSpPr>
                <a:spLocks/>
              </p:cNvSpPr>
              <p:nvPr userDrawn="1"/>
            </p:nvSpPr>
            <p:spPr bwMode="auto">
              <a:xfrm>
                <a:off x="540861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744"/>
              <p:cNvSpPr>
                <a:spLocks/>
              </p:cNvSpPr>
              <p:nvPr userDrawn="1"/>
            </p:nvSpPr>
            <p:spPr bwMode="auto">
              <a:xfrm>
                <a:off x="562610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45"/>
              <p:cNvSpPr>
                <a:spLocks/>
              </p:cNvSpPr>
              <p:nvPr userDrawn="1"/>
            </p:nvSpPr>
            <p:spPr bwMode="auto">
              <a:xfrm>
                <a:off x="5626101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46"/>
              <p:cNvSpPr>
                <a:spLocks/>
              </p:cNvSpPr>
              <p:nvPr userDrawn="1"/>
            </p:nvSpPr>
            <p:spPr bwMode="auto">
              <a:xfrm>
                <a:off x="5845176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747"/>
              <p:cNvSpPr>
                <a:spLocks/>
              </p:cNvSpPr>
              <p:nvPr userDrawn="1"/>
            </p:nvSpPr>
            <p:spPr bwMode="auto">
              <a:xfrm>
                <a:off x="5845176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748"/>
              <p:cNvSpPr>
                <a:spLocks/>
              </p:cNvSpPr>
              <p:nvPr userDrawn="1"/>
            </p:nvSpPr>
            <p:spPr bwMode="auto">
              <a:xfrm>
                <a:off x="60626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749"/>
              <p:cNvSpPr>
                <a:spLocks/>
              </p:cNvSpPr>
              <p:nvPr userDrawn="1"/>
            </p:nvSpPr>
            <p:spPr bwMode="auto">
              <a:xfrm>
                <a:off x="606266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750"/>
              <p:cNvSpPr>
                <a:spLocks/>
              </p:cNvSpPr>
              <p:nvPr userDrawn="1"/>
            </p:nvSpPr>
            <p:spPr bwMode="auto">
              <a:xfrm>
                <a:off x="628015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751"/>
              <p:cNvSpPr>
                <a:spLocks/>
              </p:cNvSpPr>
              <p:nvPr userDrawn="1"/>
            </p:nvSpPr>
            <p:spPr bwMode="auto">
              <a:xfrm>
                <a:off x="6280151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752"/>
              <p:cNvSpPr>
                <a:spLocks/>
              </p:cNvSpPr>
              <p:nvPr userDrawn="1"/>
            </p:nvSpPr>
            <p:spPr bwMode="auto">
              <a:xfrm>
                <a:off x="649763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753"/>
              <p:cNvSpPr>
                <a:spLocks/>
              </p:cNvSpPr>
              <p:nvPr userDrawn="1"/>
            </p:nvSpPr>
            <p:spPr bwMode="auto">
              <a:xfrm>
                <a:off x="6497638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754"/>
              <p:cNvSpPr>
                <a:spLocks/>
              </p:cNvSpPr>
              <p:nvPr userDrawn="1"/>
            </p:nvSpPr>
            <p:spPr bwMode="auto">
              <a:xfrm>
                <a:off x="67167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755"/>
              <p:cNvSpPr>
                <a:spLocks/>
              </p:cNvSpPr>
              <p:nvPr userDrawn="1"/>
            </p:nvSpPr>
            <p:spPr bwMode="auto">
              <a:xfrm>
                <a:off x="671671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56"/>
              <p:cNvSpPr>
                <a:spLocks/>
              </p:cNvSpPr>
              <p:nvPr userDrawn="1"/>
            </p:nvSpPr>
            <p:spPr bwMode="auto">
              <a:xfrm>
                <a:off x="693420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57"/>
              <p:cNvSpPr>
                <a:spLocks/>
              </p:cNvSpPr>
              <p:nvPr userDrawn="1"/>
            </p:nvSpPr>
            <p:spPr bwMode="auto">
              <a:xfrm>
                <a:off x="6934201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58"/>
              <p:cNvSpPr>
                <a:spLocks/>
              </p:cNvSpPr>
              <p:nvPr userDrawn="1"/>
            </p:nvSpPr>
            <p:spPr bwMode="auto">
              <a:xfrm>
                <a:off x="715168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759"/>
              <p:cNvSpPr>
                <a:spLocks/>
              </p:cNvSpPr>
              <p:nvPr userDrawn="1"/>
            </p:nvSpPr>
            <p:spPr bwMode="auto">
              <a:xfrm>
                <a:off x="7151688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60"/>
              <p:cNvSpPr>
                <a:spLocks/>
              </p:cNvSpPr>
              <p:nvPr userDrawn="1"/>
            </p:nvSpPr>
            <p:spPr bwMode="auto">
              <a:xfrm>
                <a:off x="73707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61"/>
              <p:cNvSpPr>
                <a:spLocks/>
              </p:cNvSpPr>
              <p:nvPr userDrawn="1"/>
            </p:nvSpPr>
            <p:spPr bwMode="auto">
              <a:xfrm>
                <a:off x="737076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62"/>
              <p:cNvSpPr>
                <a:spLocks/>
              </p:cNvSpPr>
              <p:nvPr userDrawn="1"/>
            </p:nvSpPr>
            <p:spPr bwMode="auto">
              <a:xfrm>
                <a:off x="7588251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63"/>
              <p:cNvSpPr>
                <a:spLocks/>
              </p:cNvSpPr>
              <p:nvPr userDrawn="1"/>
            </p:nvSpPr>
            <p:spPr bwMode="auto">
              <a:xfrm>
                <a:off x="7588251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64"/>
              <p:cNvSpPr>
                <a:spLocks/>
              </p:cNvSpPr>
              <p:nvPr userDrawn="1"/>
            </p:nvSpPr>
            <p:spPr bwMode="auto">
              <a:xfrm>
                <a:off x="137318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65"/>
              <p:cNvSpPr>
                <a:spLocks/>
              </p:cNvSpPr>
              <p:nvPr userDrawn="1"/>
            </p:nvSpPr>
            <p:spPr bwMode="auto">
              <a:xfrm>
                <a:off x="1373188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766"/>
              <p:cNvSpPr>
                <a:spLocks/>
              </p:cNvSpPr>
              <p:nvPr userDrawn="1"/>
            </p:nvSpPr>
            <p:spPr bwMode="auto">
              <a:xfrm>
                <a:off x="159067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767"/>
              <p:cNvSpPr>
                <a:spLocks/>
              </p:cNvSpPr>
              <p:nvPr userDrawn="1"/>
            </p:nvSpPr>
            <p:spPr bwMode="auto">
              <a:xfrm>
                <a:off x="1590676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768"/>
              <p:cNvSpPr>
                <a:spLocks/>
              </p:cNvSpPr>
              <p:nvPr userDrawn="1"/>
            </p:nvSpPr>
            <p:spPr bwMode="auto">
              <a:xfrm>
                <a:off x="180816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769"/>
              <p:cNvSpPr>
                <a:spLocks/>
              </p:cNvSpPr>
              <p:nvPr userDrawn="1"/>
            </p:nvSpPr>
            <p:spPr bwMode="auto">
              <a:xfrm>
                <a:off x="1808163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770"/>
              <p:cNvSpPr>
                <a:spLocks/>
              </p:cNvSpPr>
              <p:nvPr userDrawn="1"/>
            </p:nvSpPr>
            <p:spPr bwMode="auto">
              <a:xfrm>
                <a:off x="202723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771"/>
              <p:cNvSpPr>
                <a:spLocks/>
              </p:cNvSpPr>
              <p:nvPr userDrawn="1"/>
            </p:nvSpPr>
            <p:spPr bwMode="auto">
              <a:xfrm>
                <a:off x="2027238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772"/>
              <p:cNvSpPr>
                <a:spLocks/>
              </p:cNvSpPr>
              <p:nvPr userDrawn="1"/>
            </p:nvSpPr>
            <p:spPr bwMode="auto">
              <a:xfrm>
                <a:off x="224472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773"/>
              <p:cNvSpPr>
                <a:spLocks/>
              </p:cNvSpPr>
              <p:nvPr userDrawn="1"/>
            </p:nvSpPr>
            <p:spPr bwMode="auto">
              <a:xfrm>
                <a:off x="2244726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774"/>
              <p:cNvSpPr>
                <a:spLocks/>
              </p:cNvSpPr>
              <p:nvPr userDrawn="1"/>
            </p:nvSpPr>
            <p:spPr bwMode="auto">
              <a:xfrm>
                <a:off x="246221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775"/>
              <p:cNvSpPr>
                <a:spLocks/>
              </p:cNvSpPr>
              <p:nvPr userDrawn="1"/>
            </p:nvSpPr>
            <p:spPr bwMode="auto">
              <a:xfrm>
                <a:off x="2462213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776"/>
              <p:cNvSpPr>
                <a:spLocks/>
              </p:cNvSpPr>
              <p:nvPr userDrawn="1"/>
            </p:nvSpPr>
            <p:spPr bwMode="auto">
              <a:xfrm>
                <a:off x="2681288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777"/>
              <p:cNvSpPr>
                <a:spLocks/>
              </p:cNvSpPr>
              <p:nvPr userDrawn="1"/>
            </p:nvSpPr>
            <p:spPr bwMode="auto">
              <a:xfrm>
                <a:off x="4206876" y="2105025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778"/>
              <p:cNvSpPr>
                <a:spLocks/>
              </p:cNvSpPr>
              <p:nvPr userDrawn="1"/>
            </p:nvSpPr>
            <p:spPr bwMode="auto">
              <a:xfrm>
                <a:off x="4206876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779"/>
              <p:cNvSpPr>
                <a:spLocks/>
              </p:cNvSpPr>
              <p:nvPr userDrawn="1"/>
            </p:nvSpPr>
            <p:spPr bwMode="auto">
              <a:xfrm>
                <a:off x="4641851" y="2105025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780"/>
              <p:cNvSpPr>
                <a:spLocks/>
              </p:cNvSpPr>
              <p:nvPr userDrawn="1"/>
            </p:nvSpPr>
            <p:spPr bwMode="auto">
              <a:xfrm>
                <a:off x="4645026" y="19986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781"/>
              <p:cNvSpPr>
                <a:spLocks/>
              </p:cNvSpPr>
              <p:nvPr userDrawn="1"/>
            </p:nvSpPr>
            <p:spPr bwMode="auto">
              <a:xfrm>
                <a:off x="4864101" y="210502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782"/>
              <p:cNvSpPr>
                <a:spLocks/>
              </p:cNvSpPr>
              <p:nvPr userDrawn="1"/>
            </p:nvSpPr>
            <p:spPr bwMode="auto">
              <a:xfrm>
                <a:off x="4864101" y="19986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783"/>
              <p:cNvSpPr>
                <a:spLocks/>
              </p:cNvSpPr>
              <p:nvPr userDrawn="1"/>
            </p:nvSpPr>
            <p:spPr bwMode="auto">
              <a:xfrm>
                <a:off x="508158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784"/>
              <p:cNvSpPr>
                <a:spLocks/>
              </p:cNvSpPr>
              <p:nvPr userDrawn="1"/>
            </p:nvSpPr>
            <p:spPr bwMode="auto">
              <a:xfrm>
                <a:off x="5081588" y="19986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785"/>
              <p:cNvSpPr>
                <a:spLocks/>
              </p:cNvSpPr>
              <p:nvPr userDrawn="1"/>
            </p:nvSpPr>
            <p:spPr bwMode="auto">
              <a:xfrm>
                <a:off x="529907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786"/>
              <p:cNvSpPr>
                <a:spLocks/>
              </p:cNvSpPr>
              <p:nvPr userDrawn="1"/>
            </p:nvSpPr>
            <p:spPr bwMode="auto">
              <a:xfrm>
                <a:off x="5299076" y="19986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787"/>
              <p:cNvSpPr>
                <a:spLocks/>
              </p:cNvSpPr>
              <p:nvPr userDrawn="1"/>
            </p:nvSpPr>
            <p:spPr bwMode="auto">
              <a:xfrm>
                <a:off x="5518151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788"/>
              <p:cNvSpPr>
                <a:spLocks/>
              </p:cNvSpPr>
              <p:nvPr userDrawn="1"/>
            </p:nvSpPr>
            <p:spPr bwMode="auto">
              <a:xfrm>
                <a:off x="5518151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789"/>
              <p:cNvSpPr>
                <a:spLocks/>
              </p:cNvSpPr>
              <p:nvPr userDrawn="1"/>
            </p:nvSpPr>
            <p:spPr bwMode="auto">
              <a:xfrm>
                <a:off x="573563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790"/>
              <p:cNvSpPr>
                <a:spLocks/>
              </p:cNvSpPr>
              <p:nvPr userDrawn="1"/>
            </p:nvSpPr>
            <p:spPr bwMode="auto">
              <a:xfrm>
                <a:off x="573563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791"/>
              <p:cNvSpPr>
                <a:spLocks/>
              </p:cNvSpPr>
              <p:nvPr userDrawn="1"/>
            </p:nvSpPr>
            <p:spPr bwMode="auto">
              <a:xfrm>
                <a:off x="595312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792"/>
              <p:cNvSpPr>
                <a:spLocks/>
              </p:cNvSpPr>
              <p:nvPr userDrawn="1"/>
            </p:nvSpPr>
            <p:spPr bwMode="auto">
              <a:xfrm>
                <a:off x="5953126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793"/>
              <p:cNvSpPr>
                <a:spLocks/>
              </p:cNvSpPr>
              <p:nvPr userDrawn="1"/>
            </p:nvSpPr>
            <p:spPr bwMode="auto">
              <a:xfrm>
                <a:off x="6172201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794"/>
              <p:cNvSpPr>
                <a:spLocks/>
              </p:cNvSpPr>
              <p:nvPr userDrawn="1"/>
            </p:nvSpPr>
            <p:spPr bwMode="auto">
              <a:xfrm>
                <a:off x="6172201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795"/>
              <p:cNvSpPr>
                <a:spLocks/>
              </p:cNvSpPr>
              <p:nvPr userDrawn="1"/>
            </p:nvSpPr>
            <p:spPr bwMode="auto">
              <a:xfrm>
                <a:off x="638968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796"/>
              <p:cNvSpPr>
                <a:spLocks/>
              </p:cNvSpPr>
              <p:nvPr userDrawn="1"/>
            </p:nvSpPr>
            <p:spPr bwMode="auto">
              <a:xfrm>
                <a:off x="638968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797"/>
              <p:cNvSpPr>
                <a:spLocks/>
              </p:cNvSpPr>
              <p:nvPr userDrawn="1"/>
            </p:nvSpPr>
            <p:spPr bwMode="auto">
              <a:xfrm>
                <a:off x="660717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798"/>
              <p:cNvSpPr>
                <a:spLocks/>
              </p:cNvSpPr>
              <p:nvPr userDrawn="1"/>
            </p:nvSpPr>
            <p:spPr bwMode="auto">
              <a:xfrm>
                <a:off x="6607176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799"/>
              <p:cNvSpPr>
                <a:spLocks/>
              </p:cNvSpPr>
              <p:nvPr userDrawn="1"/>
            </p:nvSpPr>
            <p:spPr bwMode="auto">
              <a:xfrm>
                <a:off x="682466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800"/>
              <p:cNvSpPr>
                <a:spLocks/>
              </p:cNvSpPr>
              <p:nvPr userDrawn="1"/>
            </p:nvSpPr>
            <p:spPr bwMode="auto">
              <a:xfrm>
                <a:off x="6824663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801"/>
              <p:cNvSpPr>
                <a:spLocks/>
              </p:cNvSpPr>
              <p:nvPr userDrawn="1"/>
            </p:nvSpPr>
            <p:spPr bwMode="auto">
              <a:xfrm>
                <a:off x="704373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802"/>
              <p:cNvSpPr>
                <a:spLocks/>
              </p:cNvSpPr>
              <p:nvPr userDrawn="1"/>
            </p:nvSpPr>
            <p:spPr bwMode="auto">
              <a:xfrm>
                <a:off x="704373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803"/>
              <p:cNvSpPr>
                <a:spLocks/>
              </p:cNvSpPr>
              <p:nvPr userDrawn="1"/>
            </p:nvSpPr>
            <p:spPr bwMode="auto">
              <a:xfrm>
                <a:off x="7261226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804"/>
              <p:cNvSpPr>
                <a:spLocks/>
              </p:cNvSpPr>
              <p:nvPr userDrawn="1"/>
            </p:nvSpPr>
            <p:spPr bwMode="auto">
              <a:xfrm>
                <a:off x="7261226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805"/>
              <p:cNvSpPr>
                <a:spLocks/>
              </p:cNvSpPr>
              <p:nvPr userDrawn="1"/>
            </p:nvSpPr>
            <p:spPr bwMode="auto">
              <a:xfrm>
                <a:off x="747871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806"/>
              <p:cNvSpPr>
                <a:spLocks/>
              </p:cNvSpPr>
              <p:nvPr userDrawn="1"/>
            </p:nvSpPr>
            <p:spPr bwMode="auto">
              <a:xfrm>
                <a:off x="7478713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807"/>
              <p:cNvSpPr>
                <a:spLocks/>
              </p:cNvSpPr>
              <p:nvPr userDrawn="1"/>
            </p:nvSpPr>
            <p:spPr bwMode="auto">
              <a:xfrm>
                <a:off x="769778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39" name="Group 1438"/>
            <p:cNvGrpSpPr/>
            <p:nvPr userDrawn="1"/>
          </p:nvGrpSpPr>
          <p:grpSpPr>
            <a:xfrm>
              <a:off x="1482726" y="1944688"/>
              <a:ext cx="6178550" cy="763588"/>
              <a:chOff x="1482726" y="1944688"/>
              <a:chExt cx="6178550" cy="763588"/>
            </a:xfrm>
          </p:grpSpPr>
          <p:sp>
            <p:nvSpPr>
              <p:cNvPr id="437" name="Freeform 809"/>
              <p:cNvSpPr>
                <a:spLocks/>
              </p:cNvSpPr>
              <p:nvPr userDrawn="1"/>
            </p:nvSpPr>
            <p:spPr bwMode="auto">
              <a:xfrm>
                <a:off x="1482726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810"/>
              <p:cNvSpPr>
                <a:spLocks/>
              </p:cNvSpPr>
              <p:nvPr userDrawn="1"/>
            </p:nvSpPr>
            <p:spPr bwMode="auto">
              <a:xfrm>
                <a:off x="1482726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811"/>
              <p:cNvSpPr>
                <a:spLocks/>
              </p:cNvSpPr>
              <p:nvPr userDrawn="1"/>
            </p:nvSpPr>
            <p:spPr bwMode="auto">
              <a:xfrm>
                <a:off x="170021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812"/>
              <p:cNvSpPr>
                <a:spLocks/>
              </p:cNvSpPr>
              <p:nvPr userDrawn="1"/>
            </p:nvSpPr>
            <p:spPr bwMode="auto">
              <a:xfrm>
                <a:off x="1700214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813"/>
              <p:cNvSpPr>
                <a:spLocks/>
              </p:cNvSpPr>
              <p:nvPr userDrawn="1"/>
            </p:nvSpPr>
            <p:spPr bwMode="auto">
              <a:xfrm>
                <a:off x="191770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814"/>
              <p:cNvSpPr>
                <a:spLocks/>
              </p:cNvSpPr>
              <p:nvPr userDrawn="1"/>
            </p:nvSpPr>
            <p:spPr bwMode="auto">
              <a:xfrm>
                <a:off x="1917701" y="19446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815"/>
              <p:cNvSpPr>
                <a:spLocks/>
              </p:cNvSpPr>
              <p:nvPr userDrawn="1"/>
            </p:nvSpPr>
            <p:spPr bwMode="auto">
              <a:xfrm>
                <a:off x="2135189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816"/>
              <p:cNvSpPr>
                <a:spLocks/>
              </p:cNvSpPr>
              <p:nvPr userDrawn="1"/>
            </p:nvSpPr>
            <p:spPr bwMode="auto">
              <a:xfrm>
                <a:off x="2135189" y="19446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817"/>
              <p:cNvSpPr>
                <a:spLocks/>
              </p:cNvSpPr>
              <p:nvPr userDrawn="1"/>
            </p:nvSpPr>
            <p:spPr bwMode="auto">
              <a:xfrm>
                <a:off x="23542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818"/>
              <p:cNvSpPr>
                <a:spLocks/>
              </p:cNvSpPr>
              <p:nvPr userDrawn="1"/>
            </p:nvSpPr>
            <p:spPr bwMode="auto">
              <a:xfrm>
                <a:off x="2354264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819"/>
              <p:cNvSpPr>
                <a:spLocks/>
              </p:cNvSpPr>
              <p:nvPr userDrawn="1"/>
            </p:nvSpPr>
            <p:spPr bwMode="auto">
              <a:xfrm>
                <a:off x="2571751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820"/>
              <p:cNvSpPr>
                <a:spLocks/>
              </p:cNvSpPr>
              <p:nvPr userDrawn="1"/>
            </p:nvSpPr>
            <p:spPr bwMode="auto">
              <a:xfrm>
                <a:off x="2571751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821"/>
              <p:cNvSpPr>
                <a:spLocks/>
              </p:cNvSpPr>
              <p:nvPr userDrawn="1"/>
            </p:nvSpPr>
            <p:spPr bwMode="auto">
              <a:xfrm>
                <a:off x="2789239" y="19446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822"/>
              <p:cNvSpPr>
                <a:spLocks/>
              </p:cNvSpPr>
              <p:nvPr userDrawn="1"/>
            </p:nvSpPr>
            <p:spPr bwMode="auto">
              <a:xfrm>
                <a:off x="4097339" y="20510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823"/>
              <p:cNvSpPr>
                <a:spLocks/>
              </p:cNvSpPr>
              <p:nvPr userDrawn="1"/>
            </p:nvSpPr>
            <p:spPr bwMode="auto">
              <a:xfrm>
                <a:off x="4100514" y="19446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824"/>
              <p:cNvSpPr>
                <a:spLocks/>
              </p:cNvSpPr>
              <p:nvPr userDrawn="1"/>
            </p:nvSpPr>
            <p:spPr bwMode="auto">
              <a:xfrm>
                <a:off x="4314826" y="20510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825"/>
              <p:cNvSpPr>
                <a:spLocks/>
              </p:cNvSpPr>
              <p:nvPr userDrawn="1"/>
            </p:nvSpPr>
            <p:spPr bwMode="auto">
              <a:xfrm>
                <a:off x="4318001" y="19446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826"/>
              <p:cNvSpPr>
                <a:spLocks/>
              </p:cNvSpPr>
              <p:nvPr userDrawn="1"/>
            </p:nvSpPr>
            <p:spPr bwMode="auto">
              <a:xfrm>
                <a:off x="4537076" y="2051051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827"/>
              <p:cNvSpPr>
                <a:spLocks/>
              </p:cNvSpPr>
              <p:nvPr userDrawn="1"/>
            </p:nvSpPr>
            <p:spPr bwMode="auto">
              <a:xfrm>
                <a:off x="4537076" y="19446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828"/>
              <p:cNvSpPr>
                <a:spLocks/>
              </p:cNvSpPr>
              <p:nvPr userDrawn="1"/>
            </p:nvSpPr>
            <p:spPr bwMode="auto">
              <a:xfrm>
                <a:off x="47545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29"/>
              <p:cNvSpPr>
                <a:spLocks/>
              </p:cNvSpPr>
              <p:nvPr userDrawn="1"/>
            </p:nvSpPr>
            <p:spPr bwMode="auto">
              <a:xfrm>
                <a:off x="4754564" y="19446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30"/>
              <p:cNvSpPr>
                <a:spLocks/>
              </p:cNvSpPr>
              <p:nvPr userDrawn="1"/>
            </p:nvSpPr>
            <p:spPr bwMode="auto">
              <a:xfrm>
                <a:off x="497205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31"/>
              <p:cNvSpPr>
                <a:spLocks/>
              </p:cNvSpPr>
              <p:nvPr userDrawn="1"/>
            </p:nvSpPr>
            <p:spPr bwMode="auto">
              <a:xfrm>
                <a:off x="4972051" y="19446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2"/>
              <p:cNvSpPr>
                <a:spLocks/>
              </p:cNvSpPr>
              <p:nvPr userDrawn="1"/>
            </p:nvSpPr>
            <p:spPr bwMode="auto">
              <a:xfrm>
                <a:off x="5191126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33"/>
              <p:cNvSpPr>
                <a:spLocks/>
              </p:cNvSpPr>
              <p:nvPr userDrawn="1"/>
            </p:nvSpPr>
            <p:spPr bwMode="auto">
              <a:xfrm>
                <a:off x="5191126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34"/>
              <p:cNvSpPr>
                <a:spLocks/>
              </p:cNvSpPr>
              <p:nvPr userDrawn="1"/>
            </p:nvSpPr>
            <p:spPr bwMode="auto">
              <a:xfrm>
                <a:off x="540861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35"/>
              <p:cNvSpPr>
                <a:spLocks/>
              </p:cNvSpPr>
              <p:nvPr userDrawn="1"/>
            </p:nvSpPr>
            <p:spPr bwMode="auto">
              <a:xfrm>
                <a:off x="540861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36"/>
              <p:cNvSpPr>
                <a:spLocks/>
              </p:cNvSpPr>
              <p:nvPr userDrawn="1"/>
            </p:nvSpPr>
            <p:spPr bwMode="auto">
              <a:xfrm>
                <a:off x="562610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37"/>
              <p:cNvSpPr>
                <a:spLocks/>
              </p:cNvSpPr>
              <p:nvPr userDrawn="1"/>
            </p:nvSpPr>
            <p:spPr bwMode="auto">
              <a:xfrm>
                <a:off x="5626101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38"/>
              <p:cNvSpPr>
                <a:spLocks/>
              </p:cNvSpPr>
              <p:nvPr userDrawn="1"/>
            </p:nvSpPr>
            <p:spPr bwMode="auto">
              <a:xfrm>
                <a:off x="5845176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39"/>
              <p:cNvSpPr>
                <a:spLocks/>
              </p:cNvSpPr>
              <p:nvPr userDrawn="1"/>
            </p:nvSpPr>
            <p:spPr bwMode="auto">
              <a:xfrm>
                <a:off x="5845176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40"/>
              <p:cNvSpPr>
                <a:spLocks/>
              </p:cNvSpPr>
              <p:nvPr userDrawn="1"/>
            </p:nvSpPr>
            <p:spPr bwMode="auto">
              <a:xfrm>
                <a:off x="60626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41"/>
              <p:cNvSpPr>
                <a:spLocks/>
              </p:cNvSpPr>
              <p:nvPr userDrawn="1"/>
            </p:nvSpPr>
            <p:spPr bwMode="auto">
              <a:xfrm>
                <a:off x="606266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42"/>
              <p:cNvSpPr>
                <a:spLocks/>
              </p:cNvSpPr>
              <p:nvPr userDrawn="1"/>
            </p:nvSpPr>
            <p:spPr bwMode="auto">
              <a:xfrm>
                <a:off x="628015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43"/>
              <p:cNvSpPr>
                <a:spLocks/>
              </p:cNvSpPr>
              <p:nvPr userDrawn="1"/>
            </p:nvSpPr>
            <p:spPr bwMode="auto">
              <a:xfrm>
                <a:off x="6280151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44"/>
              <p:cNvSpPr>
                <a:spLocks/>
              </p:cNvSpPr>
              <p:nvPr userDrawn="1"/>
            </p:nvSpPr>
            <p:spPr bwMode="auto">
              <a:xfrm>
                <a:off x="6497639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45"/>
              <p:cNvSpPr>
                <a:spLocks/>
              </p:cNvSpPr>
              <p:nvPr userDrawn="1"/>
            </p:nvSpPr>
            <p:spPr bwMode="auto">
              <a:xfrm>
                <a:off x="6497639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46"/>
              <p:cNvSpPr>
                <a:spLocks/>
              </p:cNvSpPr>
              <p:nvPr userDrawn="1"/>
            </p:nvSpPr>
            <p:spPr bwMode="auto">
              <a:xfrm>
                <a:off x="671671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47"/>
              <p:cNvSpPr>
                <a:spLocks/>
              </p:cNvSpPr>
              <p:nvPr userDrawn="1"/>
            </p:nvSpPr>
            <p:spPr bwMode="auto">
              <a:xfrm>
                <a:off x="671671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848"/>
              <p:cNvSpPr>
                <a:spLocks/>
              </p:cNvSpPr>
              <p:nvPr userDrawn="1"/>
            </p:nvSpPr>
            <p:spPr bwMode="auto">
              <a:xfrm>
                <a:off x="693420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849"/>
              <p:cNvSpPr>
                <a:spLocks/>
              </p:cNvSpPr>
              <p:nvPr userDrawn="1"/>
            </p:nvSpPr>
            <p:spPr bwMode="auto">
              <a:xfrm>
                <a:off x="6934201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850"/>
              <p:cNvSpPr>
                <a:spLocks/>
              </p:cNvSpPr>
              <p:nvPr userDrawn="1"/>
            </p:nvSpPr>
            <p:spPr bwMode="auto">
              <a:xfrm>
                <a:off x="7151689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851"/>
              <p:cNvSpPr>
                <a:spLocks/>
              </p:cNvSpPr>
              <p:nvPr userDrawn="1"/>
            </p:nvSpPr>
            <p:spPr bwMode="auto">
              <a:xfrm>
                <a:off x="7151689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852"/>
              <p:cNvSpPr>
                <a:spLocks/>
              </p:cNvSpPr>
              <p:nvPr userDrawn="1"/>
            </p:nvSpPr>
            <p:spPr bwMode="auto">
              <a:xfrm>
                <a:off x="73707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853"/>
              <p:cNvSpPr>
                <a:spLocks/>
              </p:cNvSpPr>
              <p:nvPr userDrawn="1"/>
            </p:nvSpPr>
            <p:spPr bwMode="auto">
              <a:xfrm>
                <a:off x="737076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854"/>
              <p:cNvSpPr>
                <a:spLocks/>
              </p:cNvSpPr>
              <p:nvPr userDrawn="1"/>
            </p:nvSpPr>
            <p:spPr bwMode="auto">
              <a:xfrm>
                <a:off x="7588251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855"/>
              <p:cNvSpPr>
                <a:spLocks/>
              </p:cNvSpPr>
              <p:nvPr userDrawn="1"/>
            </p:nvSpPr>
            <p:spPr bwMode="auto">
              <a:xfrm>
                <a:off x="7588251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856"/>
              <p:cNvSpPr>
                <a:spLocks/>
              </p:cNvSpPr>
              <p:nvPr userDrawn="1"/>
            </p:nvSpPr>
            <p:spPr bwMode="auto">
              <a:xfrm>
                <a:off x="159067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857"/>
              <p:cNvSpPr>
                <a:spLocks/>
              </p:cNvSpPr>
              <p:nvPr userDrawn="1"/>
            </p:nvSpPr>
            <p:spPr bwMode="auto">
              <a:xfrm>
                <a:off x="1590676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858"/>
              <p:cNvSpPr>
                <a:spLocks/>
              </p:cNvSpPr>
              <p:nvPr userDrawn="1"/>
            </p:nvSpPr>
            <p:spPr bwMode="auto">
              <a:xfrm>
                <a:off x="1808164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859"/>
              <p:cNvSpPr>
                <a:spLocks/>
              </p:cNvSpPr>
              <p:nvPr userDrawn="1"/>
            </p:nvSpPr>
            <p:spPr bwMode="auto">
              <a:xfrm>
                <a:off x="1808164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860"/>
              <p:cNvSpPr>
                <a:spLocks/>
              </p:cNvSpPr>
              <p:nvPr userDrawn="1"/>
            </p:nvSpPr>
            <p:spPr bwMode="auto">
              <a:xfrm>
                <a:off x="202723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861"/>
              <p:cNvSpPr>
                <a:spLocks/>
              </p:cNvSpPr>
              <p:nvPr userDrawn="1"/>
            </p:nvSpPr>
            <p:spPr bwMode="auto">
              <a:xfrm>
                <a:off x="2027239" y="2193926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862"/>
              <p:cNvSpPr>
                <a:spLocks/>
              </p:cNvSpPr>
              <p:nvPr userDrawn="1"/>
            </p:nvSpPr>
            <p:spPr bwMode="auto">
              <a:xfrm>
                <a:off x="224472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863"/>
              <p:cNvSpPr>
                <a:spLocks/>
              </p:cNvSpPr>
              <p:nvPr userDrawn="1"/>
            </p:nvSpPr>
            <p:spPr bwMode="auto">
              <a:xfrm>
                <a:off x="2244726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864"/>
              <p:cNvSpPr>
                <a:spLocks/>
              </p:cNvSpPr>
              <p:nvPr userDrawn="1"/>
            </p:nvSpPr>
            <p:spPr bwMode="auto">
              <a:xfrm>
                <a:off x="2462214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865"/>
              <p:cNvSpPr>
                <a:spLocks/>
              </p:cNvSpPr>
              <p:nvPr userDrawn="1"/>
            </p:nvSpPr>
            <p:spPr bwMode="auto">
              <a:xfrm>
                <a:off x="4206876" y="230028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866"/>
              <p:cNvSpPr>
                <a:spLocks/>
              </p:cNvSpPr>
              <p:nvPr userDrawn="1"/>
            </p:nvSpPr>
            <p:spPr bwMode="auto">
              <a:xfrm>
                <a:off x="4206876" y="2193926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67"/>
              <p:cNvSpPr>
                <a:spLocks/>
              </p:cNvSpPr>
              <p:nvPr userDrawn="1"/>
            </p:nvSpPr>
            <p:spPr bwMode="auto">
              <a:xfrm>
                <a:off x="4424364" y="23002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868"/>
              <p:cNvSpPr>
                <a:spLocks/>
              </p:cNvSpPr>
              <p:nvPr userDrawn="1"/>
            </p:nvSpPr>
            <p:spPr bwMode="auto">
              <a:xfrm>
                <a:off x="4427539" y="2193926"/>
                <a:ext cx="71438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69"/>
              <p:cNvSpPr>
                <a:spLocks/>
              </p:cNvSpPr>
              <p:nvPr userDrawn="1"/>
            </p:nvSpPr>
            <p:spPr bwMode="auto">
              <a:xfrm>
                <a:off x="5081589" y="2193926"/>
                <a:ext cx="69850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870"/>
              <p:cNvSpPr>
                <a:spLocks/>
              </p:cNvSpPr>
              <p:nvPr userDrawn="1"/>
            </p:nvSpPr>
            <p:spPr bwMode="auto">
              <a:xfrm>
                <a:off x="529907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871"/>
              <p:cNvSpPr>
                <a:spLocks/>
              </p:cNvSpPr>
              <p:nvPr userDrawn="1"/>
            </p:nvSpPr>
            <p:spPr bwMode="auto">
              <a:xfrm>
                <a:off x="5299076" y="2193926"/>
                <a:ext cx="71438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872"/>
              <p:cNvSpPr>
                <a:spLocks/>
              </p:cNvSpPr>
              <p:nvPr userDrawn="1"/>
            </p:nvSpPr>
            <p:spPr bwMode="auto">
              <a:xfrm>
                <a:off x="5518151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873"/>
              <p:cNvSpPr>
                <a:spLocks/>
              </p:cNvSpPr>
              <p:nvPr userDrawn="1"/>
            </p:nvSpPr>
            <p:spPr bwMode="auto">
              <a:xfrm>
                <a:off x="5518151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874"/>
              <p:cNvSpPr>
                <a:spLocks/>
              </p:cNvSpPr>
              <p:nvPr userDrawn="1"/>
            </p:nvSpPr>
            <p:spPr bwMode="auto">
              <a:xfrm>
                <a:off x="573563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875"/>
              <p:cNvSpPr>
                <a:spLocks/>
              </p:cNvSpPr>
              <p:nvPr userDrawn="1"/>
            </p:nvSpPr>
            <p:spPr bwMode="auto">
              <a:xfrm>
                <a:off x="5735639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876"/>
              <p:cNvSpPr>
                <a:spLocks/>
              </p:cNvSpPr>
              <p:nvPr userDrawn="1"/>
            </p:nvSpPr>
            <p:spPr bwMode="auto">
              <a:xfrm>
                <a:off x="595312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877"/>
              <p:cNvSpPr>
                <a:spLocks/>
              </p:cNvSpPr>
              <p:nvPr userDrawn="1"/>
            </p:nvSpPr>
            <p:spPr bwMode="auto">
              <a:xfrm>
                <a:off x="5953126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878"/>
              <p:cNvSpPr>
                <a:spLocks/>
              </p:cNvSpPr>
              <p:nvPr userDrawn="1"/>
            </p:nvSpPr>
            <p:spPr bwMode="auto">
              <a:xfrm>
                <a:off x="6172201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879"/>
              <p:cNvSpPr>
                <a:spLocks/>
              </p:cNvSpPr>
              <p:nvPr userDrawn="1"/>
            </p:nvSpPr>
            <p:spPr bwMode="auto">
              <a:xfrm>
                <a:off x="6172201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880"/>
              <p:cNvSpPr>
                <a:spLocks/>
              </p:cNvSpPr>
              <p:nvPr userDrawn="1"/>
            </p:nvSpPr>
            <p:spPr bwMode="auto">
              <a:xfrm>
                <a:off x="638968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881"/>
              <p:cNvSpPr>
                <a:spLocks/>
              </p:cNvSpPr>
              <p:nvPr userDrawn="1"/>
            </p:nvSpPr>
            <p:spPr bwMode="auto">
              <a:xfrm>
                <a:off x="6389689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882"/>
              <p:cNvSpPr>
                <a:spLocks/>
              </p:cNvSpPr>
              <p:nvPr userDrawn="1"/>
            </p:nvSpPr>
            <p:spPr bwMode="auto">
              <a:xfrm>
                <a:off x="660717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883"/>
              <p:cNvSpPr>
                <a:spLocks/>
              </p:cNvSpPr>
              <p:nvPr userDrawn="1"/>
            </p:nvSpPr>
            <p:spPr bwMode="auto">
              <a:xfrm>
                <a:off x="6607176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884"/>
              <p:cNvSpPr>
                <a:spLocks/>
              </p:cNvSpPr>
              <p:nvPr userDrawn="1"/>
            </p:nvSpPr>
            <p:spPr bwMode="auto">
              <a:xfrm>
                <a:off x="6824664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885"/>
              <p:cNvSpPr>
                <a:spLocks/>
              </p:cNvSpPr>
              <p:nvPr userDrawn="1"/>
            </p:nvSpPr>
            <p:spPr bwMode="auto">
              <a:xfrm>
                <a:off x="6824664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886"/>
              <p:cNvSpPr>
                <a:spLocks/>
              </p:cNvSpPr>
              <p:nvPr userDrawn="1"/>
            </p:nvSpPr>
            <p:spPr bwMode="auto">
              <a:xfrm>
                <a:off x="704373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887"/>
              <p:cNvSpPr>
                <a:spLocks/>
              </p:cNvSpPr>
              <p:nvPr userDrawn="1"/>
            </p:nvSpPr>
            <p:spPr bwMode="auto">
              <a:xfrm>
                <a:off x="7043739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888"/>
              <p:cNvSpPr>
                <a:spLocks/>
              </p:cNvSpPr>
              <p:nvPr userDrawn="1"/>
            </p:nvSpPr>
            <p:spPr bwMode="auto">
              <a:xfrm>
                <a:off x="7261226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889"/>
              <p:cNvSpPr>
                <a:spLocks/>
              </p:cNvSpPr>
              <p:nvPr userDrawn="1"/>
            </p:nvSpPr>
            <p:spPr bwMode="auto">
              <a:xfrm>
                <a:off x="7261226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890"/>
              <p:cNvSpPr>
                <a:spLocks/>
              </p:cNvSpPr>
              <p:nvPr userDrawn="1"/>
            </p:nvSpPr>
            <p:spPr bwMode="auto">
              <a:xfrm>
                <a:off x="7478714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891"/>
              <p:cNvSpPr>
                <a:spLocks/>
              </p:cNvSpPr>
              <p:nvPr userDrawn="1"/>
            </p:nvSpPr>
            <p:spPr bwMode="auto">
              <a:xfrm>
                <a:off x="1482726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892"/>
              <p:cNvSpPr>
                <a:spLocks/>
              </p:cNvSpPr>
              <p:nvPr userDrawn="1"/>
            </p:nvSpPr>
            <p:spPr bwMode="auto">
              <a:xfrm>
                <a:off x="1482726" y="2139951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893"/>
              <p:cNvSpPr>
                <a:spLocks/>
              </p:cNvSpPr>
              <p:nvPr userDrawn="1"/>
            </p:nvSpPr>
            <p:spPr bwMode="auto">
              <a:xfrm>
                <a:off x="170021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894"/>
              <p:cNvSpPr>
                <a:spLocks/>
              </p:cNvSpPr>
              <p:nvPr userDrawn="1"/>
            </p:nvSpPr>
            <p:spPr bwMode="auto">
              <a:xfrm>
                <a:off x="1700214" y="2139951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895"/>
              <p:cNvSpPr>
                <a:spLocks/>
              </p:cNvSpPr>
              <p:nvPr userDrawn="1"/>
            </p:nvSpPr>
            <p:spPr bwMode="auto">
              <a:xfrm>
                <a:off x="191770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896"/>
              <p:cNvSpPr>
                <a:spLocks/>
              </p:cNvSpPr>
              <p:nvPr userDrawn="1"/>
            </p:nvSpPr>
            <p:spPr bwMode="auto">
              <a:xfrm>
                <a:off x="1917701" y="2139951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897"/>
              <p:cNvSpPr>
                <a:spLocks/>
              </p:cNvSpPr>
              <p:nvPr userDrawn="1"/>
            </p:nvSpPr>
            <p:spPr bwMode="auto">
              <a:xfrm>
                <a:off x="2135189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898"/>
              <p:cNvSpPr>
                <a:spLocks/>
              </p:cNvSpPr>
              <p:nvPr userDrawn="1"/>
            </p:nvSpPr>
            <p:spPr bwMode="auto">
              <a:xfrm>
                <a:off x="2135189" y="2139951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899"/>
              <p:cNvSpPr>
                <a:spLocks/>
              </p:cNvSpPr>
              <p:nvPr userDrawn="1"/>
            </p:nvSpPr>
            <p:spPr bwMode="auto">
              <a:xfrm>
                <a:off x="235426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900"/>
              <p:cNvSpPr>
                <a:spLocks/>
              </p:cNvSpPr>
              <p:nvPr userDrawn="1"/>
            </p:nvSpPr>
            <p:spPr bwMode="auto">
              <a:xfrm>
                <a:off x="2354264" y="2139951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901"/>
              <p:cNvSpPr>
                <a:spLocks/>
              </p:cNvSpPr>
              <p:nvPr userDrawn="1"/>
            </p:nvSpPr>
            <p:spPr bwMode="auto">
              <a:xfrm>
                <a:off x="4100514" y="2139951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902"/>
              <p:cNvSpPr>
                <a:spLocks/>
              </p:cNvSpPr>
              <p:nvPr userDrawn="1"/>
            </p:nvSpPr>
            <p:spPr bwMode="auto">
              <a:xfrm>
                <a:off x="4314826" y="224631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903"/>
              <p:cNvSpPr>
                <a:spLocks/>
              </p:cNvSpPr>
              <p:nvPr userDrawn="1"/>
            </p:nvSpPr>
            <p:spPr bwMode="auto">
              <a:xfrm>
                <a:off x="4318001" y="2139951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904"/>
              <p:cNvSpPr>
                <a:spLocks/>
              </p:cNvSpPr>
              <p:nvPr userDrawn="1"/>
            </p:nvSpPr>
            <p:spPr bwMode="auto">
              <a:xfrm>
                <a:off x="4537076" y="22463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905"/>
              <p:cNvSpPr>
                <a:spLocks/>
              </p:cNvSpPr>
              <p:nvPr userDrawn="1"/>
            </p:nvSpPr>
            <p:spPr bwMode="auto">
              <a:xfrm>
                <a:off x="4972051" y="2139951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906"/>
              <p:cNvSpPr>
                <a:spLocks/>
              </p:cNvSpPr>
              <p:nvPr userDrawn="1"/>
            </p:nvSpPr>
            <p:spPr bwMode="auto">
              <a:xfrm>
                <a:off x="5191126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907"/>
              <p:cNvSpPr>
                <a:spLocks/>
              </p:cNvSpPr>
              <p:nvPr userDrawn="1"/>
            </p:nvSpPr>
            <p:spPr bwMode="auto">
              <a:xfrm>
                <a:off x="5191126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908"/>
              <p:cNvSpPr>
                <a:spLocks/>
              </p:cNvSpPr>
              <p:nvPr userDrawn="1"/>
            </p:nvSpPr>
            <p:spPr bwMode="auto">
              <a:xfrm>
                <a:off x="540861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909"/>
              <p:cNvSpPr>
                <a:spLocks/>
              </p:cNvSpPr>
              <p:nvPr userDrawn="1"/>
            </p:nvSpPr>
            <p:spPr bwMode="auto">
              <a:xfrm>
                <a:off x="540861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910"/>
              <p:cNvSpPr>
                <a:spLocks/>
              </p:cNvSpPr>
              <p:nvPr userDrawn="1"/>
            </p:nvSpPr>
            <p:spPr bwMode="auto">
              <a:xfrm>
                <a:off x="562610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911"/>
              <p:cNvSpPr>
                <a:spLocks/>
              </p:cNvSpPr>
              <p:nvPr userDrawn="1"/>
            </p:nvSpPr>
            <p:spPr bwMode="auto">
              <a:xfrm>
                <a:off x="5626101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912"/>
              <p:cNvSpPr>
                <a:spLocks/>
              </p:cNvSpPr>
              <p:nvPr userDrawn="1"/>
            </p:nvSpPr>
            <p:spPr bwMode="auto">
              <a:xfrm>
                <a:off x="5845176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913"/>
              <p:cNvSpPr>
                <a:spLocks/>
              </p:cNvSpPr>
              <p:nvPr userDrawn="1"/>
            </p:nvSpPr>
            <p:spPr bwMode="auto">
              <a:xfrm>
                <a:off x="5845176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914"/>
              <p:cNvSpPr>
                <a:spLocks/>
              </p:cNvSpPr>
              <p:nvPr userDrawn="1"/>
            </p:nvSpPr>
            <p:spPr bwMode="auto">
              <a:xfrm>
                <a:off x="606266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915"/>
              <p:cNvSpPr>
                <a:spLocks/>
              </p:cNvSpPr>
              <p:nvPr userDrawn="1"/>
            </p:nvSpPr>
            <p:spPr bwMode="auto">
              <a:xfrm>
                <a:off x="606266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916"/>
              <p:cNvSpPr>
                <a:spLocks/>
              </p:cNvSpPr>
              <p:nvPr userDrawn="1"/>
            </p:nvSpPr>
            <p:spPr bwMode="auto">
              <a:xfrm>
                <a:off x="628015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917"/>
              <p:cNvSpPr>
                <a:spLocks/>
              </p:cNvSpPr>
              <p:nvPr userDrawn="1"/>
            </p:nvSpPr>
            <p:spPr bwMode="auto">
              <a:xfrm>
                <a:off x="6280151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918"/>
              <p:cNvSpPr>
                <a:spLocks/>
              </p:cNvSpPr>
              <p:nvPr userDrawn="1"/>
            </p:nvSpPr>
            <p:spPr bwMode="auto">
              <a:xfrm>
                <a:off x="6497639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919"/>
              <p:cNvSpPr>
                <a:spLocks/>
              </p:cNvSpPr>
              <p:nvPr userDrawn="1"/>
            </p:nvSpPr>
            <p:spPr bwMode="auto">
              <a:xfrm>
                <a:off x="6497639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920"/>
              <p:cNvSpPr>
                <a:spLocks/>
              </p:cNvSpPr>
              <p:nvPr userDrawn="1"/>
            </p:nvSpPr>
            <p:spPr bwMode="auto">
              <a:xfrm>
                <a:off x="671671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921"/>
              <p:cNvSpPr>
                <a:spLocks/>
              </p:cNvSpPr>
              <p:nvPr userDrawn="1"/>
            </p:nvSpPr>
            <p:spPr bwMode="auto">
              <a:xfrm>
                <a:off x="671671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922"/>
              <p:cNvSpPr>
                <a:spLocks/>
              </p:cNvSpPr>
              <p:nvPr userDrawn="1"/>
            </p:nvSpPr>
            <p:spPr bwMode="auto">
              <a:xfrm>
                <a:off x="693420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923"/>
              <p:cNvSpPr>
                <a:spLocks/>
              </p:cNvSpPr>
              <p:nvPr userDrawn="1"/>
            </p:nvSpPr>
            <p:spPr bwMode="auto">
              <a:xfrm>
                <a:off x="6934201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924"/>
              <p:cNvSpPr>
                <a:spLocks/>
              </p:cNvSpPr>
              <p:nvPr userDrawn="1"/>
            </p:nvSpPr>
            <p:spPr bwMode="auto">
              <a:xfrm>
                <a:off x="7151689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925"/>
              <p:cNvSpPr>
                <a:spLocks/>
              </p:cNvSpPr>
              <p:nvPr userDrawn="1"/>
            </p:nvSpPr>
            <p:spPr bwMode="auto">
              <a:xfrm>
                <a:off x="7151689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926"/>
              <p:cNvSpPr>
                <a:spLocks/>
              </p:cNvSpPr>
              <p:nvPr userDrawn="1"/>
            </p:nvSpPr>
            <p:spPr bwMode="auto">
              <a:xfrm>
                <a:off x="737076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927"/>
              <p:cNvSpPr>
                <a:spLocks/>
              </p:cNvSpPr>
              <p:nvPr userDrawn="1"/>
            </p:nvSpPr>
            <p:spPr bwMode="auto">
              <a:xfrm>
                <a:off x="737076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928"/>
              <p:cNvSpPr>
                <a:spLocks/>
              </p:cNvSpPr>
              <p:nvPr userDrawn="1"/>
            </p:nvSpPr>
            <p:spPr bwMode="auto">
              <a:xfrm>
                <a:off x="7588251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929"/>
              <p:cNvSpPr>
                <a:spLocks/>
              </p:cNvSpPr>
              <p:nvPr userDrawn="1"/>
            </p:nvSpPr>
            <p:spPr bwMode="auto">
              <a:xfrm>
                <a:off x="7588251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930"/>
              <p:cNvSpPr>
                <a:spLocks/>
              </p:cNvSpPr>
              <p:nvPr userDrawn="1"/>
            </p:nvSpPr>
            <p:spPr bwMode="auto">
              <a:xfrm>
                <a:off x="1590676" y="239077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931"/>
              <p:cNvSpPr>
                <a:spLocks/>
              </p:cNvSpPr>
              <p:nvPr userDrawn="1"/>
            </p:nvSpPr>
            <p:spPr bwMode="auto">
              <a:xfrm>
                <a:off x="1808164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932"/>
              <p:cNvSpPr>
                <a:spLocks/>
              </p:cNvSpPr>
              <p:nvPr userDrawn="1"/>
            </p:nvSpPr>
            <p:spPr bwMode="auto">
              <a:xfrm>
                <a:off x="1808164" y="239077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933"/>
              <p:cNvSpPr>
                <a:spLocks/>
              </p:cNvSpPr>
              <p:nvPr userDrawn="1"/>
            </p:nvSpPr>
            <p:spPr bwMode="auto">
              <a:xfrm>
                <a:off x="2027239" y="239077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934"/>
              <p:cNvSpPr>
                <a:spLocks/>
              </p:cNvSpPr>
              <p:nvPr userDrawn="1"/>
            </p:nvSpPr>
            <p:spPr bwMode="auto">
              <a:xfrm>
                <a:off x="2244726" y="239077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935"/>
              <p:cNvSpPr>
                <a:spLocks/>
              </p:cNvSpPr>
              <p:nvPr userDrawn="1"/>
            </p:nvSpPr>
            <p:spPr bwMode="auto">
              <a:xfrm>
                <a:off x="3987801" y="2495551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936"/>
              <p:cNvSpPr>
                <a:spLocks/>
              </p:cNvSpPr>
              <p:nvPr userDrawn="1"/>
            </p:nvSpPr>
            <p:spPr bwMode="auto">
              <a:xfrm>
                <a:off x="4206876" y="2495551"/>
                <a:ext cx="73025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937"/>
              <p:cNvSpPr>
                <a:spLocks/>
              </p:cNvSpPr>
              <p:nvPr userDrawn="1"/>
            </p:nvSpPr>
            <p:spPr bwMode="auto">
              <a:xfrm>
                <a:off x="4206876" y="239077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938"/>
              <p:cNvSpPr>
                <a:spLocks/>
              </p:cNvSpPr>
              <p:nvPr userDrawn="1"/>
            </p:nvSpPr>
            <p:spPr bwMode="auto">
              <a:xfrm>
                <a:off x="4424364" y="2495551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39"/>
              <p:cNvSpPr>
                <a:spLocks/>
              </p:cNvSpPr>
              <p:nvPr userDrawn="1"/>
            </p:nvSpPr>
            <p:spPr bwMode="auto">
              <a:xfrm>
                <a:off x="4427539" y="239077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940"/>
              <p:cNvSpPr>
                <a:spLocks/>
              </p:cNvSpPr>
              <p:nvPr userDrawn="1"/>
            </p:nvSpPr>
            <p:spPr bwMode="auto">
              <a:xfrm>
                <a:off x="4641851" y="2495551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941"/>
              <p:cNvSpPr>
                <a:spLocks/>
              </p:cNvSpPr>
              <p:nvPr userDrawn="1"/>
            </p:nvSpPr>
            <p:spPr bwMode="auto">
              <a:xfrm>
                <a:off x="4645026" y="239077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942"/>
              <p:cNvSpPr>
                <a:spLocks/>
              </p:cNvSpPr>
              <p:nvPr userDrawn="1"/>
            </p:nvSpPr>
            <p:spPr bwMode="auto">
              <a:xfrm>
                <a:off x="4864101" y="2495551"/>
                <a:ext cx="69850" cy="17463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943"/>
              <p:cNvSpPr>
                <a:spLocks/>
              </p:cNvSpPr>
              <p:nvPr userDrawn="1"/>
            </p:nvSpPr>
            <p:spPr bwMode="auto">
              <a:xfrm>
                <a:off x="4864101" y="239077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944"/>
              <p:cNvSpPr>
                <a:spLocks/>
              </p:cNvSpPr>
              <p:nvPr userDrawn="1"/>
            </p:nvSpPr>
            <p:spPr bwMode="auto">
              <a:xfrm>
                <a:off x="508158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945"/>
              <p:cNvSpPr>
                <a:spLocks/>
              </p:cNvSpPr>
              <p:nvPr userDrawn="1"/>
            </p:nvSpPr>
            <p:spPr bwMode="auto">
              <a:xfrm>
                <a:off x="5081589" y="239077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946"/>
              <p:cNvSpPr>
                <a:spLocks/>
              </p:cNvSpPr>
              <p:nvPr userDrawn="1"/>
            </p:nvSpPr>
            <p:spPr bwMode="auto">
              <a:xfrm>
                <a:off x="5299076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947"/>
              <p:cNvSpPr>
                <a:spLocks/>
              </p:cNvSpPr>
              <p:nvPr userDrawn="1"/>
            </p:nvSpPr>
            <p:spPr bwMode="auto">
              <a:xfrm>
                <a:off x="5299076" y="239077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948"/>
              <p:cNvSpPr>
                <a:spLocks/>
              </p:cNvSpPr>
              <p:nvPr userDrawn="1"/>
            </p:nvSpPr>
            <p:spPr bwMode="auto">
              <a:xfrm>
                <a:off x="5518151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949"/>
              <p:cNvSpPr>
                <a:spLocks/>
              </p:cNvSpPr>
              <p:nvPr userDrawn="1"/>
            </p:nvSpPr>
            <p:spPr bwMode="auto">
              <a:xfrm>
                <a:off x="573563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950"/>
              <p:cNvSpPr>
                <a:spLocks/>
              </p:cNvSpPr>
              <p:nvPr userDrawn="1"/>
            </p:nvSpPr>
            <p:spPr bwMode="auto">
              <a:xfrm>
                <a:off x="5735639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951"/>
              <p:cNvSpPr>
                <a:spLocks/>
              </p:cNvSpPr>
              <p:nvPr userDrawn="1"/>
            </p:nvSpPr>
            <p:spPr bwMode="auto">
              <a:xfrm>
                <a:off x="5953126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952"/>
              <p:cNvSpPr>
                <a:spLocks/>
              </p:cNvSpPr>
              <p:nvPr userDrawn="1"/>
            </p:nvSpPr>
            <p:spPr bwMode="auto">
              <a:xfrm>
                <a:off x="5953126" y="239077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953"/>
              <p:cNvSpPr>
                <a:spLocks/>
              </p:cNvSpPr>
              <p:nvPr userDrawn="1"/>
            </p:nvSpPr>
            <p:spPr bwMode="auto">
              <a:xfrm>
                <a:off x="6172201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954"/>
              <p:cNvSpPr>
                <a:spLocks/>
              </p:cNvSpPr>
              <p:nvPr userDrawn="1"/>
            </p:nvSpPr>
            <p:spPr bwMode="auto">
              <a:xfrm>
                <a:off x="6172201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955"/>
              <p:cNvSpPr>
                <a:spLocks/>
              </p:cNvSpPr>
              <p:nvPr userDrawn="1"/>
            </p:nvSpPr>
            <p:spPr bwMode="auto">
              <a:xfrm>
                <a:off x="638968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956"/>
              <p:cNvSpPr>
                <a:spLocks/>
              </p:cNvSpPr>
              <p:nvPr userDrawn="1"/>
            </p:nvSpPr>
            <p:spPr bwMode="auto">
              <a:xfrm>
                <a:off x="6389689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957"/>
              <p:cNvSpPr>
                <a:spLocks/>
              </p:cNvSpPr>
              <p:nvPr userDrawn="1"/>
            </p:nvSpPr>
            <p:spPr bwMode="auto">
              <a:xfrm>
                <a:off x="6607176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958"/>
              <p:cNvSpPr>
                <a:spLocks/>
              </p:cNvSpPr>
              <p:nvPr userDrawn="1"/>
            </p:nvSpPr>
            <p:spPr bwMode="auto">
              <a:xfrm>
                <a:off x="6607176" y="239077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959"/>
              <p:cNvSpPr>
                <a:spLocks/>
              </p:cNvSpPr>
              <p:nvPr userDrawn="1"/>
            </p:nvSpPr>
            <p:spPr bwMode="auto">
              <a:xfrm>
                <a:off x="6824664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960"/>
              <p:cNvSpPr>
                <a:spLocks/>
              </p:cNvSpPr>
              <p:nvPr userDrawn="1"/>
            </p:nvSpPr>
            <p:spPr bwMode="auto">
              <a:xfrm>
                <a:off x="6824664" y="239077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961"/>
              <p:cNvSpPr>
                <a:spLocks/>
              </p:cNvSpPr>
              <p:nvPr userDrawn="1"/>
            </p:nvSpPr>
            <p:spPr bwMode="auto">
              <a:xfrm>
                <a:off x="704373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962"/>
              <p:cNvSpPr>
                <a:spLocks/>
              </p:cNvSpPr>
              <p:nvPr userDrawn="1"/>
            </p:nvSpPr>
            <p:spPr bwMode="auto">
              <a:xfrm>
                <a:off x="7043739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963"/>
              <p:cNvSpPr>
                <a:spLocks/>
              </p:cNvSpPr>
              <p:nvPr userDrawn="1"/>
            </p:nvSpPr>
            <p:spPr bwMode="auto">
              <a:xfrm>
                <a:off x="170021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964"/>
              <p:cNvSpPr>
                <a:spLocks/>
              </p:cNvSpPr>
              <p:nvPr userDrawn="1"/>
            </p:nvSpPr>
            <p:spPr bwMode="auto">
              <a:xfrm>
                <a:off x="1700214" y="23352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965"/>
              <p:cNvSpPr>
                <a:spLocks/>
              </p:cNvSpPr>
              <p:nvPr userDrawn="1"/>
            </p:nvSpPr>
            <p:spPr bwMode="auto">
              <a:xfrm>
                <a:off x="191770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966"/>
              <p:cNvSpPr>
                <a:spLocks/>
              </p:cNvSpPr>
              <p:nvPr userDrawn="1"/>
            </p:nvSpPr>
            <p:spPr bwMode="auto">
              <a:xfrm>
                <a:off x="1917701" y="23352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967"/>
              <p:cNvSpPr>
                <a:spLocks/>
              </p:cNvSpPr>
              <p:nvPr userDrawn="1"/>
            </p:nvSpPr>
            <p:spPr bwMode="auto">
              <a:xfrm>
                <a:off x="2135189" y="23352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968"/>
              <p:cNvSpPr>
                <a:spLocks/>
              </p:cNvSpPr>
              <p:nvPr userDrawn="1"/>
            </p:nvSpPr>
            <p:spPr bwMode="auto">
              <a:xfrm>
                <a:off x="235426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969"/>
              <p:cNvSpPr>
                <a:spLocks/>
              </p:cNvSpPr>
              <p:nvPr userDrawn="1"/>
            </p:nvSpPr>
            <p:spPr bwMode="auto">
              <a:xfrm>
                <a:off x="2354264" y="23352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970"/>
              <p:cNvSpPr>
                <a:spLocks/>
              </p:cNvSpPr>
              <p:nvPr userDrawn="1"/>
            </p:nvSpPr>
            <p:spPr bwMode="auto">
              <a:xfrm>
                <a:off x="4097339" y="244157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971"/>
              <p:cNvSpPr>
                <a:spLocks/>
              </p:cNvSpPr>
              <p:nvPr userDrawn="1"/>
            </p:nvSpPr>
            <p:spPr bwMode="auto">
              <a:xfrm>
                <a:off x="4100514" y="233521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972"/>
              <p:cNvSpPr>
                <a:spLocks/>
              </p:cNvSpPr>
              <p:nvPr userDrawn="1"/>
            </p:nvSpPr>
            <p:spPr bwMode="auto">
              <a:xfrm>
                <a:off x="4314826" y="244157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973"/>
              <p:cNvSpPr>
                <a:spLocks/>
              </p:cNvSpPr>
              <p:nvPr userDrawn="1"/>
            </p:nvSpPr>
            <p:spPr bwMode="auto">
              <a:xfrm>
                <a:off x="4318001" y="233521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974"/>
              <p:cNvSpPr>
                <a:spLocks/>
              </p:cNvSpPr>
              <p:nvPr userDrawn="1"/>
            </p:nvSpPr>
            <p:spPr bwMode="auto">
              <a:xfrm>
                <a:off x="4537076" y="2441576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975"/>
              <p:cNvSpPr>
                <a:spLocks/>
              </p:cNvSpPr>
              <p:nvPr userDrawn="1"/>
            </p:nvSpPr>
            <p:spPr bwMode="auto">
              <a:xfrm>
                <a:off x="4537076" y="23352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976"/>
              <p:cNvSpPr>
                <a:spLocks/>
              </p:cNvSpPr>
              <p:nvPr userDrawn="1"/>
            </p:nvSpPr>
            <p:spPr bwMode="auto">
              <a:xfrm>
                <a:off x="475456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977"/>
              <p:cNvSpPr>
                <a:spLocks/>
              </p:cNvSpPr>
              <p:nvPr userDrawn="1"/>
            </p:nvSpPr>
            <p:spPr bwMode="auto">
              <a:xfrm>
                <a:off x="4754564" y="23352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978"/>
              <p:cNvSpPr>
                <a:spLocks/>
              </p:cNvSpPr>
              <p:nvPr userDrawn="1"/>
            </p:nvSpPr>
            <p:spPr bwMode="auto">
              <a:xfrm>
                <a:off x="497205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979"/>
              <p:cNvSpPr>
                <a:spLocks/>
              </p:cNvSpPr>
              <p:nvPr userDrawn="1"/>
            </p:nvSpPr>
            <p:spPr bwMode="auto">
              <a:xfrm>
                <a:off x="5191126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980"/>
              <p:cNvSpPr>
                <a:spLocks/>
              </p:cNvSpPr>
              <p:nvPr userDrawn="1"/>
            </p:nvSpPr>
            <p:spPr bwMode="auto">
              <a:xfrm>
                <a:off x="5191126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981"/>
              <p:cNvSpPr>
                <a:spLocks/>
              </p:cNvSpPr>
              <p:nvPr userDrawn="1"/>
            </p:nvSpPr>
            <p:spPr bwMode="auto">
              <a:xfrm>
                <a:off x="540861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982"/>
              <p:cNvSpPr>
                <a:spLocks/>
              </p:cNvSpPr>
              <p:nvPr userDrawn="1"/>
            </p:nvSpPr>
            <p:spPr bwMode="auto">
              <a:xfrm>
                <a:off x="540861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983"/>
              <p:cNvSpPr>
                <a:spLocks/>
              </p:cNvSpPr>
              <p:nvPr userDrawn="1"/>
            </p:nvSpPr>
            <p:spPr bwMode="auto">
              <a:xfrm>
                <a:off x="562610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984"/>
              <p:cNvSpPr>
                <a:spLocks/>
              </p:cNvSpPr>
              <p:nvPr userDrawn="1"/>
            </p:nvSpPr>
            <p:spPr bwMode="auto">
              <a:xfrm>
                <a:off x="5626101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85"/>
              <p:cNvSpPr>
                <a:spLocks/>
              </p:cNvSpPr>
              <p:nvPr userDrawn="1"/>
            </p:nvSpPr>
            <p:spPr bwMode="auto">
              <a:xfrm>
                <a:off x="5845176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986"/>
              <p:cNvSpPr>
                <a:spLocks/>
              </p:cNvSpPr>
              <p:nvPr userDrawn="1"/>
            </p:nvSpPr>
            <p:spPr bwMode="auto">
              <a:xfrm>
                <a:off x="5845176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987"/>
              <p:cNvSpPr>
                <a:spLocks/>
              </p:cNvSpPr>
              <p:nvPr userDrawn="1"/>
            </p:nvSpPr>
            <p:spPr bwMode="auto">
              <a:xfrm>
                <a:off x="606266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988"/>
              <p:cNvSpPr>
                <a:spLocks/>
              </p:cNvSpPr>
              <p:nvPr userDrawn="1"/>
            </p:nvSpPr>
            <p:spPr bwMode="auto">
              <a:xfrm>
                <a:off x="606266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989"/>
              <p:cNvSpPr>
                <a:spLocks/>
              </p:cNvSpPr>
              <p:nvPr userDrawn="1"/>
            </p:nvSpPr>
            <p:spPr bwMode="auto">
              <a:xfrm>
                <a:off x="628015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990"/>
              <p:cNvSpPr>
                <a:spLocks/>
              </p:cNvSpPr>
              <p:nvPr userDrawn="1"/>
            </p:nvSpPr>
            <p:spPr bwMode="auto">
              <a:xfrm>
                <a:off x="6280151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991"/>
              <p:cNvSpPr>
                <a:spLocks/>
              </p:cNvSpPr>
              <p:nvPr userDrawn="1"/>
            </p:nvSpPr>
            <p:spPr bwMode="auto">
              <a:xfrm>
                <a:off x="6497639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992"/>
              <p:cNvSpPr>
                <a:spLocks/>
              </p:cNvSpPr>
              <p:nvPr userDrawn="1"/>
            </p:nvSpPr>
            <p:spPr bwMode="auto">
              <a:xfrm>
                <a:off x="6497639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993"/>
              <p:cNvSpPr>
                <a:spLocks/>
              </p:cNvSpPr>
              <p:nvPr userDrawn="1"/>
            </p:nvSpPr>
            <p:spPr bwMode="auto">
              <a:xfrm>
                <a:off x="671671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994"/>
              <p:cNvSpPr>
                <a:spLocks/>
              </p:cNvSpPr>
              <p:nvPr userDrawn="1"/>
            </p:nvSpPr>
            <p:spPr bwMode="auto">
              <a:xfrm>
                <a:off x="671671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995"/>
              <p:cNvSpPr>
                <a:spLocks/>
              </p:cNvSpPr>
              <p:nvPr userDrawn="1"/>
            </p:nvSpPr>
            <p:spPr bwMode="auto">
              <a:xfrm>
                <a:off x="693420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996"/>
              <p:cNvSpPr>
                <a:spLocks/>
              </p:cNvSpPr>
              <p:nvPr userDrawn="1"/>
            </p:nvSpPr>
            <p:spPr bwMode="auto">
              <a:xfrm>
                <a:off x="6934201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997"/>
              <p:cNvSpPr>
                <a:spLocks/>
              </p:cNvSpPr>
              <p:nvPr userDrawn="1"/>
            </p:nvSpPr>
            <p:spPr bwMode="auto">
              <a:xfrm>
                <a:off x="7151689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98"/>
              <p:cNvSpPr>
                <a:spLocks/>
              </p:cNvSpPr>
              <p:nvPr userDrawn="1"/>
            </p:nvSpPr>
            <p:spPr bwMode="auto">
              <a:xfrm>
                <a:off x="7151689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999"/>
              <p:cNvSpPr>
                <a:spLocks/>
              </p:cNvSpPr>
              <p:nvPr userDrawn="1"/>
            </p:nvSpPr>
            <p:spPr bwMode="auto">
              <a:xfrm>
                <a:off x="737076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1000"/>
              <p:cNvSpPr>
                <a:spLocks/>
              </p:cNvSpPr>
              <p:nvPr userDrawn="1"/>
            </p:nvSpPr>
            <p:spPr bwMode="auto">
              <a:xfrm>
                <a:off x="1808164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1001"/>
              <p:cNvSpPr>
                <a:spLocks/>
              </p:cNvSpPr>
              <p:nvPr userDrawn="1"/>
            </p:nvSpPr>
            <p:spPr bwMode="auto">
              <a:xfrm>
                <a:off x="1808164" y="25860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1002"/>
              <p:cNvSpPr>
                <a:spLocks/>
              </p:cNvSpPr>
              <p:nvPr userDrawn="1"/>
            </p:nvSpPr>
            <p:spPr bwMode="auto">
              <a:xfrm>
                <a:off x="2462214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1003"/>
              <p:cNvSpPr>
                <a:spLocks/>
              </p:cNvSpPr>
              <p:nvPr userDrawn="1"/>
            </p:nvSpPr>
            <p:spPr bwMode="auto">
              <a:xfrm>
                <a:off x="3987801" y="269240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1004"/>
              <p:cNvSpPr>
                <a:spLocks/>
              </p:cNvSpPr>
              <p:nvPr userDrawn="1"/>
            </p:nvSpPr>
            <p:spPr bwMode="auto">
              <a:xfrm>
                <a:off x="3987801" y="25860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1005"/>
              <p:cNvSpPr>
                <a:spLocks/>
              </p:cNvSpPr>
              <p:nvPr userDrawn="1"/>
            </p:nvSpPr>
            <p:spPr bwMode="auto">
              <a:xfrm>
                <a:off x="4206876" y="2692401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1006"/>
              <p:cNvSpPr>
                <a:spLocks/>
              </p:cNvSpPr>
              <p:nvPr userDrawn="1"/>
            </p:nvSpPr>
            <p:spPr bwMode="auto">
              <a:xfrm>
                <a:off x="4206876" y="25860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1007"/>
              <p:cNvSpPr>
                <a:spLocks/>
              </p:cNvSpPr>
              <p:nvPr userDrawn="1"/>
            </p:nvSpPr>
            <p:spPr bwMode="auto">
              <a:xfrm>
                <a:off x="4424364" y="269240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1008"/>
              <p:cNvSpPr>
                <a:spLocks/>
              </p:cNvSpPr>
              <p:nvPr userDrawn="1"/>
            </p:nvSpPr>
            <p:spPr bwMode="auto">
              <a:xfrm>
                <a:off x="4427539" y="25860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38" name="Group 1437"/>
            <p:cNvGrpSpPr/>
            <p:nvPr userDrawn="1"/>
          </p:nvGrpSpPr>
          <p:grpSpPr>
            <a:xfrm>
              <a:off x="1700213" y="2532063"/>
              <a:ext cx="5634038" cy="958850"/>
              <a:chOff x="1700213" y="2532063"/>
              <a:chExt cx="5634038" cy="958850"/>
            </a:xfrm>
          </p:grpSpPr>
          <p:sp>
            <p:nvSpPr>
              <p:cNvPr id="237" name="Freeform 1010"/>
              <p:cNvSpPr>
                <a:spLocks/>
              </p:cNvSpPr>
              <p:nvPr userDrawn="1"/>
            </p:nvSpPr>
            <p:spPr bwMode="auto">
              <a:xfrm>
                <a:off x="4641851" y="269240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011"/>
              <p:cNvSpPr>
                <a:spLocks/>
              </p:cNvSpPr>
              <p:nvPr userDrawn="1"/>
            </p:nvSpPr>
            <p:spPr bwMode="auto">
              <a:xfrm>
                <a:off x="4645026" y="25860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012"/>
              <p:cNvSpPr>
                <a:spLocks/>
              </p:cNvSpPr>
              <p:nvPr userDrawn="1"/>
            </p:nvSpPr>
            <p:spPr bwMode="auto">
              <a:xfrm>
                <a:off x="4864101" y="2692401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013"/>
              <p:cNvSpPr>
                <a:spLocks/>
              </p:cNvSpPr>
              <p:nvPr userDrawn="1"/>
            </p:nvSpPr>
            <p:spPr bwMode="auto">
              <a:xfrm>
                <a:off x="4864101" y="25860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014"/>
              <p:cNvSpPr>
                <a:spLocks/>
              </p:cNvSpPr>
              <p:nvPr userDrawn="1"/>
            </p:nvSpPr>
            <p:spPr bwMode="auto">
              <a:xfrm>
                <a:off x="5081588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015"/>
              <p:cNvSpPr>
                <a:spLocks/>
              </p:cNvSpPr>
              <p:nvPr userDrawn="1"/>
            </p:nvSpPr>
            <p:spPr bwMode="auto">
              <a:xfrm>
                <a:off x="5081588" y="25860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016"/>
              <p:cNvSpPr>
                <a:spLocks/>
              </p:cNvSpPr>
              <p:nvPr userDrawn="1"/>
            </p:nvSpPr>
            <p:spPr bwMode="auto">
              <a:xfrm>
                <a:off x="5299076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17"/>
              <p:cNvSpPr>
                <a:spLocks/>
              </p:cNvSpPr>
              <p:nvPr userDrawn="1"/>
            </p:nvSpPr>
            <p:spPr bwMode="auto">
              <a:xfrm>
                <a:off x="5299076" y="25860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18"/>
              <p:cNvSpPr>
                <a:spLocks/>
              </p:cNvSpPr>
              <p:nvPr userDrawn="1"/>
            </p:nvSpPr>
            <p:spPr bwMode="auto">
              <a:xfrm>
                <a:off x="5518151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019"/>
              <p:cNvSpPr>
                <a:spLocks/>
              </p:cNvSpPr>
              <p:nvPr userDrawn="1"/>
            </p:nvSpPr>
            <p:spPr bwMode="auto">
              <a:xfrm>
                <a:off x="5518151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020"/>
              <p:cNvSpPr>
                <a:spLocks/>
              </p:cNvSpPr>
              <p:nvPr userDrawn="1"/>
            </p:nvSpPr>
            <p:spPr bwMode="auto">
              <a:xfrm>
                <a:off x="5953126" y="25860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021"/>
              <p:cNvSpPr>
                <a:spLocks/>
              </p:cNvSpPr>
              <p:nvPr userDrawn="1"/>
            </p:nvSpPr>
            <p:spPr bwMode="auto">
              <a:xfrm>
                <a:off x="6172201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22"/>
              <p:cNvSpPr>
                <a:spLocks/>
              </p:cNvSpPr>
              <p:nvPr userDrawn="1"/>
            </p:nvSpPr>
            <p:spPr bwMode="auto">
              <a:xfrm>
                <a:off x="6172201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23"/>
              <p:cNvSpPr>
                <a:spLocks/>
              </p:cNvSpPr>
              <p:nvPr userDrawn="1"/>
            </p:nvSpPr>
            <p:spPr bwMode="auto">
              <a:xfrm>
                <a:off x="6389688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24"/>
              <p:cNvSpPr>
                <a:spLocks/>
              </p:cNvSpPr>
              <p:nvPr userDrawn="1"/>
            </p:nvSpPr>
            <p:spPr bwMode="auto">
              <a:xfrm>
                <a:off x="6389688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025"/>
              <p:cNvSpPr>
                <a:spLocks/>
              </p:cNvSpPr>
              <p:nvPr userDrawn="1"/>
            </p:nvSpPr>
            <p:spPr bwMode="auto">
              <a:xfrm>
                <a:off x="6607176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26"/>
              <p:cNvSpPr>
                <a:spLocks/>
              </p:cNvSpPr>
              <p:nvPr userDrawn="1"/>
            </p:nvSpPr>
            <p:spPr bwMode="auto">
              <a:xfrm>
                <a:off x="6607176" y="25860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027"/>
              <p:cNvSpPr>
                <a:spLocks/>
              </p:cNvSpPr>
              <p:nvPr userDrawn="1"/>
            </p:nvSpPr>
            <p:spPr bwMode="auto">
              <a:xfrm>
                <a:off x="6824663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028"/>
              <p:cNvSpPr>
                <a:spLocks/>
              </p:cNvSpPr>
              <p:nvPr userDrawn="1"/>
            </p:nvSpPr>
            <p:spPr bwMode="auto">
              <a:xfrm>
                <a:off x="6824663" y="25860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29"/>
              <p:cNvSpPr>
                <a:spLocks/>
              </p:cNvSpPr>
              <p:nvPr userDrawn="1"/>
            </p:nvSpPr>
            <p:spPr bwMode="auto">
              <a:xfrm>
                <a:off x="7043738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30"/>
              <p:cNvSpPr>
                <a:spLocks/>
              </p:cNvSpPr>
              <p:nvPr userDrawn="1"/>
            </p:nvSpPr>
            <p:spPr bwMode="auto">
              <a:xfrm>
                <a:off x="1700213" y="25320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31"/>
              <p:cNvSpPr>
                <a:spLocks/>
              </p:cNvSpPr>
              <p:nvPr userDrawn="1"/>
            </p:nvSpPr>
            <p:spPr bwMode="auto">
              <a:xfrm>
                <a:off x="191770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32"/>
              <p:cNvSpPr>
                <a:spLocks/>
              </p:cNvSpPr>
              <p:nvPr userDrawn="1"/>
            </p:nvSpPr>
            <p:spPr bwMode="auto">
              <a:xfrm>
                <a:off x="1917701" y="25320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33"/>
              <p:cNvSpPr>
                <a:spLocks/>
              </p:cNvSpPr>
              <p:nvPr userDrawn="1"/>
            </p:nvSpPr>
            <p:spPr bwMode="auto">
              <a:xfrm>
                <a:off x="235426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34"/>
              <p:cNvSpPr>
                <a:spLocks/>
              </p:cNvSpPr>
              <p:nvPr userDrawn="1"/>
            </p:nvSpPr>
            <p:spPr bwMode="auto">
              <a:xfrm>
                <a:off x="2354263" y="25320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35"/>
              <p:cNvSpPr>
                <a:spLocks/>
              </p:cNvSpPr>
              <p:nvPr userDrawn="1"/>
            </p:nvSpPr>
            <p:spPr bwMode="auto">
              <a:xfrm>
                <a:off x="4097338" y="26368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6"/>
              <p:cNvSpPr>
                <a:spLocks/>
              </p:cNvSpPr>
              <p:nvPr userDrawn="1"/>
            </p:nvSpPr>
            <p:spPr bwMode="auto">
              <a:xfrm>
                <a:off x="4100513" y="25320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37"/>
              <p:cNvSpPr>
                <a:spLocks/>
              </p:cNvSpPr>
              <p:nvPr userDrawn="1"/>
            </p:nvSpPr>
            <p:spPr bwMode="auto">
              <a:xfrm>
                <a:off x="4314826" y="26368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38"/>
              <p:cNvSpPr>
                <a:spLocks/>
              </p:cNvSpPr>
              <p:nvPr userDrawn="1"/>
            </p:nvSpPr>
            <p:spPr bwMode="auto">
              <a:xfrm>
                <a:off x="4318001" y="25320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39"/>
              <p:cNvSpPr>
                <a:spLocks/>
              </p:cNvSpPr>
              <p:nvPr userDrawn="1"/>
            </p:nvSpPr>
            <p:spPr bwMode="auto">
              <a:xfrm>
                <a:off x="4537076" y="263683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40"/>
              <p:cNvSpPr>
                <a:spLocks/>
              </p:cNvSpPr>
              <p:nvPr userDrawn="1"/>
            </p:nvSpPr>
            <p:spPr bwMode="auto">
              <a:xfrm>
                <a:off x="4537076" y="25320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041"/>
              <p:cNvSpPr>
                <a:spLocks/>
              </p:cNvSpPr>
              <p:nvPr userDrawn="1"/>
            </p:nvSpPr>
            <p:spPr bwMode="auto">
              <a:xfrm>
                <a:off x="475456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042"/>
              <p:cNvSpPr>
                <a:spLocks/>
              </p:cNvSpPr>
              <p:nvPr userDrawn="1"/>
            </p:nvSpPr>
            <p:spPr bwMode="auto">
              <a:xfrm>
                <a:off x="4754563" y="25320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43"/>
              <p:cNvSpPr>
                <a:spLocks/>
              </p:cNvSpPr>
              <p:nvPr userDrawn="1"/>
            </p:nvSpPr>
            <p:spPr bwMode="auto">
              <a:xfrm>
                <a:off x="497205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044"/>
              <p:cNvSpPr>
                <a:spLocks/>
              </p:cNvSpPr>
              <p:nvPr userDrawn="1"/>
            </p:nvSpPr>
            <p:spPr bwMode="auto">
              <a:xfrm>
                <a:off x="4972051" y="25320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45"/>
              <p:cNvSpPr>
                <a:spLocks/>
              </p:cNvSpPr>
              <p:nvPr userDrawn="1"/>
            </p:nvSpPr>
            <p:spPr bwMode="auto">
              <a:xfrm>
                <a:off x="5191126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46"/>
              <p:cNvSpPr>
                <a:spLocks/>
              </p:cNvSpPr>
              <p:nvPr userDrawn="1"/>
            </p:nvSpPr>
            <p:spPr bwMode="auto">
              <a:xfrm>
                <a:off x="540861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47"/>
              <p:cNvSpPr>
                <a:spLocks/>
              </p:cNvSpPr>
              <p:nvPr userDrawn="1"/>
            </p:nvSpPr>
            <p:spPr bwMode="auto">
              <a:xfrm>
                <a:off x="5408613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48"/>
              <p:cNvSpPr>
                <a:spLocks/>
              </p:cNvSpPr>
              <p:nvPr userDrawn="1"/>
            </p:nvSpPr>
            <p:spPr bwMode="auto">
              <a:xfrm>
                <a:off x="562610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049"/>
              <p:cNvSpPr>
                <a:spLocks/>
              </p:cNvSpPr>
              <p:nvPr userDrawn="1"/>
            </p:nvSpPr>
            <p:spPr bwMode="auto">
              <a:xfrm>
                <a:off x="5845176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50"/>
              <p:cNvSpPr>
                <a:spLocks/>
              </p:cNvSpPr>
              <p:nvPr userDrawn="1"/>
            </p:nvSpPr>
            <p:spPr bwMode="auto">
              <a:xfrm>
                <a:off x="606266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51"/>
              <p:cNvSpPr>
                <a:spLocks/>
              </p:cNvSpPr>
              <p:nvPr userDrawn="1"/>
            </p:nvSpPr>
            <p:spPr bwMode="auto">
              <a:xfrm>
                <a:off x="6062663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52"/>
              <p:cNvSpPr>
                <a:spLocks/>
              </p:cNvSpPr>
              <p:nvPr userDrawn="1"/>
            </p:nvSpPr>
            <p:spPr bwMode="auto">
              <a:xfrm>
                <a:off x="628015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53"/>
              <p:cNvSpPr>
                <a:spLocks/>
              </p:cNvSpPr>
              <p:nvPr userDrawn="1"/>
            </p:nvSpPr>
            <p:spPr bwMode="auto">
              <a:xfrm>
                <a:off x="6280151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054"/>
              <p:cNvSpPr>
                <a:spLocks/>
              </p:cNvSpPr>
              <p:nvPr userDrawn="1"/>
            </p:nvSpPr>
            <p:spPr bwMode="auto">
              <a:xfrm>
                <a:off x="6497638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55"/>
              <p:cNvSpPr>
                <a:spLocks/>
              </p:cNvSpPr>
              <p:nvPr userDrawn="1"/>
            </p:nvSpPr>
            <p:spPr bwMode="auto">
              <a:xfrm>
                <a:off x="6497638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56"/>
              <p:cNvSpPr>
                <a:spLocks/>
              </p:cNvSpPr>
              <p:nvPr userDrawn="1"/>
            </p:nvSpPr>
            <p:spPr bwMode="auto">
              <a:xfrm>
                <a:off x="671671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057"/>
              <p:cNvSpPr>
                <a:spLocks/>
              </p:cNvSpPr>
              <p:nvPr userDrawn="1"/>
            </p:nvSpPr>
            <p:spPr bwMode="auto">
              <a:xfrm>
                <a:off x="6716713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058"/>
              <p:cNvSpPr>
                <a:spLocks/>
              </p:cNvSpPr>
              <p:nvPr userDrawn="1"/>
            </p:nvSpPr>
            <p:spPr bwMode="auto">
              <a:xfrm>
                <a:off x="693420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059"/>
              <p:cNvSpPr>
                <a:spLocks/>
              </p:cNvSpPr>
              <p:nvPr userDrawn="1"/>
            </p:nvSpPr>
            <p:spPr bwMode="auto">
              <a:xfrm>
                <a:off x="6934201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060"/>
              <p:cNvSpPr>
                <a:spLocks/>
              </p:cNvSpPr>
              <p:nvPr userDrawn="1"/>
            </p:nvSpPr>
            <p:spPr bwMode="auto">
              <a:xfrm>
                <a:off x="7151688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061"/>
              <p:cNvSpPr>
                <a:spLocks/>
              </p:cNvSpPr>
              <p:nvPr userDrawn="1"/>
            </p:nvSpPr>
            <p:spPr bwMode="auto">
              <a:xfrm>
                <a:off x="7151688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062"/>
              <p:cNvSpPr>
                <a:spLocks/>
              </p:cNvSpPr>
              <p:nvPr userDrawn="1"/>
            </p:nvSpPr>
            <p:spPr bwMode="auto">
              <a:xfrm>
                <a:off x="2027238" y="277812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063"/>
              <p:cNvSpPr>
                <a:spLocks/>
              </p:cNvSpPr>
              <p:nvPr userDrawn="1"/>
            </p:nvSpPr>
            <p:spPr bwMode="auto">
              <a:xfrm>
                <a:off x="2244726" y="28876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064"/>
              <p:cNvSpPr>
                <a:spLocks/>
              </p:cNvSpPr>
              <p:nvPr userDrawn="1"/>
            </p:nvSpPr>
            <p:spPr bwMode="auto">
              <a:xfrm>
                <a:off x="3987801" y="28876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065"/>
              <p:cNvSpPr>
                <a:spLocks/>
              </p:cNvSpPr>
              <p:nvPr userDrawn="1"/>
            </p:nvSpPr>
            <p:spPr bwMode="auto">
              <a:xfrm>
                <a:off x="3987801" y="2778126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066"/>
              <p:cNvSpPr>
                <a:spLocks/>
              </p:cNvSpPr>
              <p:nvPr userDrawn="1"/>
            </p:nvSpPr>
            <p:spPr bwMode="auto">
              <a:xfrm>
                <a:off x="4206876" y="288766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067"/>
              <p:cNvSpPr>
                <a:spLocks/>
              </p:cNvSpPr>
              <p:nvPr userDrawn="1"/>
            </p:nvSpPr>
            <p:spPr bwMode="auto">
              <a:xfrm>
                <a:off x="4206876" y="277812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068"/>
              <p:cNvSpPr>
                <a:spLocks/>
              </p:cNvSpPr>
              <p:nvPr userDrawn="1"/>
            </p:nvSpPr>
            <p:spPr bwMode="auto">
              <a:xfrm>
                <a:off x="4424363" y="28876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069"/>
              <p:cNvSpPr>
                <a:spLocks/>
              </p:cNvSpPr>
              <p:nvPr userDrawn="1"/>
            </p:nvSpPr>
            <p:spPr bwMode="auto">
              <a:xfrm>
                <a:off x="4427538" y="277812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070"/>
              <p:cNvSpPr>
                <a:spLocks/>
              </p:cNvSpPr>
              <p:nvPr userDrawn="1"/>
            </p:nvSpPr>
            <p:spPr bwMode="auto">
              <a:xfrm>
                <a:off x="4641851" y="28876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071"/>
              <p:cNvSpPr>
                <a:spLocks/>
              </p:cNvSpPr>
              <p:nvPr userDrawn="1"/>
            </p:nvSpPr>
            <p:spPr bwMode="auto">
              <a:xfrm>
                <a:off x="4645026" y="277812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072"/>
              <p:cNvSpPr>
                <a:spLocks/>
              </p:cNvSpPr>
              <p:nvPr userDrawn="1"/>
            </p:nvSpPr>
            <p:spPr bwMode="auto">
              <a:xfrm>
                <a:off x="4864101" y="288766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073"/>
              <p:cNvSpPr>
                <a:spLocks/>
              </p:cNvSpPr>
              <p:nvPr userDrawn="1"/>
            </p:nvSpPr>
            <p:spPr bwMode="auto">
              <a:xfrm>
                <a:off x="4864101" y="277812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074"/>
              <p:cNvSpPr>
                <a:spLocks/>
              </p:cNvSpPr>
              <p:nvPr userDrawn="1"/>
            </p:nvSpPr>
            <p:spPr bwMode="auto">
              <a:xfrm>
                <a:off x="5081588" y="28876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075"/>
              <p:cNvSpPr>
                <a:spLocks/>
              </p:cNvSpPr>
              <p:nvPr userDrawn="1"/>
            </p:nvSpPr>
            <p:spPr bwMode="auto">
              <a:xfrm>
                <a:off x="5081588" y="277812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076"/>
              <p:cNvSpPr>
                <a:spLocks/>
              </p:cNvSpPr>
              <p:nvPr userDrawn="1"/>
            </p:nvSpPr>
            <p:spPr bwMode="auto">
              <a:xfrm>
                <a:off x="5299076" y="277812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77"/>
              <p:cNvSpPr>
                <a:spLocks/>
              </p:cNvSpPr>
              <p:nvPr userDrawn="1"/>
            </p:nvSpPr>
            <p:spPr bwMode="auto">
              <a:xfrm>
                <a:off x="5518151" y="277812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1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1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78"/>
              <p:cNvSpPr>
                <a:spLocks/>
              </p:cNvSpPr>
              <p:nvPr userDrawn="1"/>
            </p:nvSpPr>
            <p:spPr bwMode="auto">
              <a:xfrm>
                <a:off x="6172201" y="28876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79"/>
              <p:cNvSpPr>
                <a:spLocks/>
              </p:cNvSpPr>
              <p:nvPr userDrawn="1"/>
            </p:nvSpPr>
            <p:spPr bwMode="auto">
              <a:xfrm>
                <a:off x="6172201" y="277812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1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1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80"/>
              <p:cNvSpPr>
                <a:spLocks/>
              </p:cNvSpPr>
              <p:nvPr userDrawn="1"/>
            </p:nvSpPr>
            <p:spPr bwMode="auto">
              <a:xfrm>
                <a:off x="6607176" y="28876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81"/>
              <p:cNvSpPr>
                <a:spLocks/>
              </p:cNvSpPr>
              <p:nvPr userDrawn="1"/>
            </p:nvSpPr>
            <p:spPr bwMode="auto">
              <a:xfrm>
                <a:off x="6607176" y="2778126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82"/>
              <p:cNvSpPr>
                <a:spLocks/>
              </p:cNvSpPr>
              <p:nvPr userDrawn="1"/>
            </p:nvSpPr>
            <p:spPr bwMode="auto">
              <a:xfrm>
                <a:off x="6824663" y="28876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83"/>
              <p:cNvSpPr>
                <a:spLocks/>
              </p:cNvSpPr>
              <p:nvPr userDrawn="1"/>
            </p:nvSpPr>
            <p:spPr bwMode="auto">
              <a:xfrm>
                <a:off x="6824663" y="2778126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84"/>
              <p:cNvSpPr>
                <a:spLocks/>
              </p:cNvSpPr>
              <p:nvPr userDrawn="1"/>
            </p:nvSpPr>
            <p:spPr bwMode="auto">
              <a:xfrm>
                <a:off x="1917701" y="27273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85"/>
              <p:cNvSpPr>
                <a:spLocks/>
              </p:cNvSpPr>
              <p:nvPr userDrawn="1"/>
            </p:nvSpPr>
            <p:spPr bwMode="auto">
              <a:xfrm>
                <a:off x="2135188" y="28336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086"/>
              <p:cNvSpPr>
                <a:spLocks/>
              </p:cNvSpPr>
              <p:nvPr userDrawn="1"/>
            </p:nvSpPr>
            <p:spPr bwMode="auto">
              <a:xfrm>
                <a:off x="2135188" y="27273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087"/>
              <p:cNvSpPr>
                <a:spLocks/>
              </p:cNvSpPr>
              <p:nvPr userDrawn="1"/>
            </p:nvSpPr>
            <p:spPr bwMode="auto">
              <a:xfrm>
                <a:off x="2571751" y="27273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088"/>
              <p:cNvSpPr>
                <a:spLocks/>
              </p:cNvSpPr>
              <p:nvPr userDrawn="1"/>
            </p:nvSpPr>
            <p:spPr bwMode="auto">
              <a:xfrm>
                <a:off x="4097338" y="28336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089"/>
              <p:cNvSpPr>
                <a:spLocks/>
              </p:cNvSpPr>
              <p:nvPr userDrawn="1"/>
            </p:nvSpPr>
            <p:spPr bwMode="auto">
              <a:xfrm>
                <a:off x="4100513" y="27273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090"/>
              <p:cNvSpPr>
                <a:spLocks/>
              </p:cNvSpPr>
              <p:nvPr userDrawn="1"/>
            </p:nvSpPr>
            <p:spPr bwMode="auto">
              <a:xfrm>
                <a:off x="4314826" y="28336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091"/>
              <p:cNvSpPr>
                <a:spLocks/>
              </p:cNvSpPr>
              <p:nvPr userDrawn="1"/>
            </p:nvSpPr>
            <p:spPr bwMode="auto">
              <a:xfrm>
                <a:off x="4318001" y="27273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092"/>
              <p:cNvSpPr>
                <a:spLocks/>
              </p:cNvSpPr>
              <p:nvPr userDrawn="1"/>
            </p:nvSpPr>
            <p:spPr bwMode="auto">
              <a:xfrm>
                <a:off x="4537076" y="283368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093"/>
              <p:cNvSpPr>
                <a:spLocks/>
              </p:cNvSpPr>
              <p:nvPr userDrawn="1"/>
            </p:nvSpPr>
            <p:spPr bwMode="auto">
              <a:xfrm>
                <a:off x="4537076" y="27273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094"/>
              <p:cNvSpPr>
                <a:spLocks/>
              </p:cNvSpPr>
              <p:nvPr userDrawn="1"/>
            </p:nvSpPr>
            <p:spPr bwMode="auto">
              <a:xfrm>
                <a:off x="475456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095"/>
              <p:cNvSpPr>
                <a:spLocks/>
              </p:cNvSpPr>
              <p:nvPr userDrawn="1"/>
            </p:nvSpPr>
            <p:spPr bwMode="auto">
              <a:xfrm>
                <a:off x="4754563" y="27273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96"/>
              <p:cNvSpPr>
                <a:spLocks/>
              </p:cNvSpPr>
              <p:nvPr userDrawn="1"/>
            </p:nvSpPr>
            <p:spPr bwMode="auto">
              <a:xfrm>
                <a:off x="4972051" y="28336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97"/>
              <p:cNvSpPr>
                <a:spLocks/>
              </p:cNvSpPr>
              <p:nvPr userDrawn="1"/>
            </p:nvSpPr>
            <p:spPr bwMode="auto">
              <a:xfrm>
                <a:off x="4972051" y="27273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98"/>
              <p:cNvSpPr>
                <a:spLocks/>
              </p:cNvSpPr>
              <p:nvPr userDrawn="1"/>
            </p:nvSpPr>
            <p:spPr bwMode="auto">
              <a:xfrm>
                <a:off x="540861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099"/>
              <p:cNvSpPr>
                <a:spLocks/>
              </p:cNvSpPr>
              <p:nvPr userDrawn="1"/>
            </p:nvSpPr>
            <p:spPr bwMode="auto">
              <a:xfrm>
                <a:off x="5408613" y="27273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100"/>
              <p:cNvSpPr>
                <a:spLocks/>
              </p:cNvSpPr>
              <p:nvPr userDrawn="1"/>
            </p:nvSpPr>
            <p:spPr bwMode="auto">
              <a:xfrm>
                <a:off x="5626101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101"/>
              <p:cNvSpPr>
                <a:spLocks/>
              </p:cNvSpPr>
              <p:nvPr userDrawn="1"/>
            </p:nvSpPr>
            <p:spPr bwMode="auto">
              <a:xfrm>
                <a:off x="606266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102"/>
              <p:cNvSpPr>
                <a:spLocks/>
              </p:cNvSpPr>
              <p:nvPr userDrawn="1"/>
            </p:nvSpPr>
            <p:spPr bwMode="auto">
              <a:xfrm>
                <a:off x="6062663" y="27273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103"/>
              <p:cNvSpPr>
                <a:spLocks/>
              </p:cNvSpPr>
              <p:nvPr userDrawn="1"/>
            </p:nvSpPr>
            <p:spPr bwMode="auto">
              <a:xfrm>
                <a:off x="6280151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104"/>
              <p:cNvSpPr>
                <a:spLocks/>
              </p:cNvSpPr>
              <p:nvPr userDrawn="1"/>
            </p:nvSpPr>
            <p:spPr bwMode="auto">
              <a:xfrm>
                <a:off x="6497638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105"/>
              <p:cNvSpPr>
                <a:spLocks/>
              </p:cNvSpPr>
              <p:nvPr userDrawn="1"/>
            </p:nvSpPr>
            <p:spPr bwMode="auto">
              <a:xfrm>
                <a:off x="671671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106"/>
              <p:cNvSpPr>
                <a:spLocks/>
              </p:cNvSpPr>
              <p:nvPr userDrawn="1"/>
            </p:nvSpPr>
            <p:spPr bwMode="auto">
              <a:xfrm>
                <a:off x="6716713" y="27273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107"/>
              <p:cNvSpPr>
                <a:spLocks/>
              </p:cNvSpPr>
              <p:nvPr userDrawn="1"/>
            </p:nvSpPr>
            <p:spPr bwMode="auto">
              <a:xfrm>
                <a:off x="7151688" y="28336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108"/>
              <p:cNvSpPr>
                <a:spLocks/>
              </p:cNvSpPr>
              <p:nvPr userDrawn="1"/>
            </p:nvSpPr>
            <p:spPr bwMode="auto">
              <a:xfrm>
                <a:off x="7151688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109"/>
              <p:cNvSpPr>
                <a:spLocks/>
              </p:cNvSpPr>
              <p:nvPr userDrawn="1"/>
            </p:nvSpPr>
            <p:spPr bwMode="auto">
              <a:xfrm>
                <a:off x="2244726" y="2974976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110"/>
              <p:cNvSpPr>
                <a:spLocks/>
              </p:cNvSpPr>
              <p:nvPr userDrawn="1"/>
            </p:nvSpPr>
            <p:spPr bwMode="auto">
              <a:xfrm>
                <a:off x="2462213" y="308292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111"/>
              <p:cNvSpPr>
                <a:spLocks/>
              </p:cNvSpPr>
              <p:nvPr userDrawn="1"/>
            </p:nvSpPr>
            <p:spPr bwMode="auto">
              <a:xfrm>
                <a:off x="2681288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112"/>
              <p:cNvSpPr>
                <a:spLocks/>
              </p:cNvSpPr>
              <p:nvPr userDrawn="1"/>
            </p:nvSpPr>
            <p:spPr bwMode="auto">
              <a:xfrm>
                <a:off x="2681288" y="297497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13"/>
              <p:cNvSpPr>
                <a:spLocks/>
              </p:cNvSpPr>
              <p:nvPr userDrawn="1"/>
            </p:nvSpPr>
            <p:spPr bwMode="auto">
              <a:xfrm>
                <a:off x="2898776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114"/>
              <p:cNvSpPr>
                <a:spLocks/>
              </p:cNvSpPr>
              <p:nvPr userDrawn="1"/>
            </p:nvSpPr>
            <p:spPr bwMode="auto">
              <a:xfrm>
                <a:off x="3987801" y="2974976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115"/>
              <p:cNvSpPr>
                <a:spLocks/>
              </p:cNvSpPr>
              <p:nvPr userDrawn="1"/>
            </p:nvSpPr>
            <p:spPr bwMode="auto">
              <a:xfrm>
                <a:off x="4206876" y="3082926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116"/>
              <p:cNvSpPr>
                <a:spLocks/>
              </p:cNvSpPr>
              <p:nvPr userDrawn="1"/>
            </p:nvSpPr>
            <p:spPr bwMode="auto">
              <a:xfrm>
                <a:off x="4206876" y="297497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117"/>
              <p:cNvSpPr>
                <a:spLocks/>
              </p:cNvSpPr>
              <p:nvPr userDrawn="1"/>
            </p:nvSpPr>
            <p:spPr bwMode="auto">
              <a:xfrm>
                <a:off x="4424363" y="308292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118"/>
              <p:cNvSpPr>
                <a:spLocks/>
              </p:cNvSpPr>
              <p:nvPr userDrawn="1"/>
            </p:nvSpPr>
            <p:spPr bwMode="auto">
              <a:xfrm>
                <a:off x="4427538" y="297497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119"/>
              <p:cNvSpPr>
                <a:spLocks/>
              </p:cNvSpPr>
              <p:nvPr userDrawn="1"/>
            </p:nvSpPr>
            <p:spPr bwMode="auto">
              <a:xfrm>
                <a:off x="4641851" y="308292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120"/>
              <p:cNvSpPr>
                <a:spLocks/>
              </p:cNvSpPr>
              <p:nvPr userDrawn="1"/>
            </p:nvSpPr>
            <p:spPr bwMode="auto">
              <a:xfrm>
                <a:off x="4645026" y="297497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121"/>
              <p:cNvSpPr>
                <a:spLocks/>
              </p:cNvSpPr>
              <p:nvPr userDrawn="1"/>
            </p:nvSpPr>
            <p:spPr bwMode="auto">
              <a:xfrm>
                <a:off x="4864101" y="3082926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122"/>
              <p:cNvSpPr>
                <a:spLocks/>
              </p:cNvSpPr>
              <p:nvPr userDrawn="1"/>
            </p:nvSpPr>
            <p:spPr bwMode="auto">
              <a:xfrm>
                <a:off x="4864101" y="297497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123"/>
              <p:cNvSpPr>
                <a:spLocks/>
              </p:cNvSpPr>
              <p:nvPr userDrawn="1"/>
            </p:nvSpPr>
            <p:spPr bwMode="auto">
              <a:xfrm>
                <a:off x="5081588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124"/>
              <p:cNvSpPr>
                <a:spLocks/>
              </p:cNvSpPr>
              <p:nvPr userDrawn="1"/>
            </p:nvSpPr>
            <p:spPr bwMode="auto">
              <a:xfrm>
                <a:off x="5081588" y="297497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125"/>
              <p:cNvSpPr>
                <a:spLocks/>
              </p:cNvSpPr>
              <p:nvPr userDrawn="1"/>
            </p:nvSpPr>
            <p:spPr bwMode="auto">
              <a:xfrm>
                <a:off x="5299076" y="308292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126"/>
              <p:cNvSpPr>
                <a:spLocks/>
              </p:cNvSpPr>
              <p:nvPr userDrawn="1"/>
            </p:nvSpPr>
            <p:spPr bwMode="auto">
              <a:xfrm>
                <a:off x="5299076" y="297497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127"/>
              <p:cNvSpPr>
                <a:spLocks/>
              </p:cNvSpPr>
              <p:nvPr userDrawn="1"/>
            </p:nvSpPr>
            <p:spPr bwMode="auto">
              <a:xfrm>
                <a:off x="6172201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128"/>
              <p:cNvSpPr>
                <a:spLocks/>
              </p:cNvSpPr>
              <p:nvPr userDrawn="1"/>
            </p:nvSpPr>
            <p:spPr bwMode="auto">
              <a:xfrm>
                <a:off x="6172201" y="297497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1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1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129"/>
              <p:cNvSpPr>
                <a:spLocks/>
              </p:cNvSpPr>
              <p:nvPr userDrawn="1"/>
            </p:nvSpPr>
            <p:spPr bwMode="auto">
              <a:xfrm>
                <a:off x="6824663" y="2974976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130"/>
              <p:cNvSpPr>
                <a:spLocks/>
              </p:cNvSpPr>
              <p:nvPr userDrawn="1"/>
            </p:nvSpPr>
            <p:spPr bwMode="auto">
              <a:xfrm>
                <a:off x="7043738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131"/>
              <p:cNvSpPr>
                <a:spLocks/>
              </p:cNvSpPr>
              <p:nvPr userDrawn="1"/>
            </p:nvSpPr>
            <p:spPr bwMode="auto">
              <a:xfrm>
                <a:off x="7261226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132"/>
              <p:cNvSpPr>
                <a:spLocks/>
              </p:cNvSpPr>
              <p:nvPr userDrawn="1"/>
            </p:nvSpPr>
            <p:spPr bwMode="auto">
              <a:xfrm>
                <a:off x="7261226" y="297497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133"/>
              <p:cNvSpPr>
                <a:spLocks/>
              </p:cNvSpPr>
              <p:nvPr userDrawn="1"/>
            </p:nvSpPr>
            <p:spPr bwMode="auto">
              <a:xfrm>
                <a:off x="235426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134"/>
              <p:cNvSpPr>
                <a:spLocks/>
              </p:cNvSpPr>
              <p:nvPr userDrawn="1"/>
            </p:nvSpPr>
            <p:spPr bwMode="auto">
              <a:xfrm>
                <a:off x="2571751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135"/>
              <p:cNvSpPr>
                <a:spLocks/>
              </p:cNvSpPr>
              <p:nvPr userDrawn="1"/>
            </p:nvSpPr>
            <p:spPr bwMode="auto">
              <a:xfrm>
                <a:off x="2789238" y="30289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136"/>
              <p:cNvSpPr>
                <a:spLocks/>
              </p:cNvSpPr>
              <p:nvPr userDrawn="1"/>
            </p:nvSpPr>
            <p:spPr bwMode="auto">
              <a:xfrm>
                <a:off x="4097338" y="30289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137"/>
              <p:cNvSpPr>
                <a:spLocks/>
              </p:cNvSpPr>
              <p:nvPr userDrawn="1"/>
            </p:nvSpPr>
            <p:spPr bwMode="auto">
              <a:xfrm>
                <a:off x="4100513" y="29225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138"/>
              <p:cNvSpPr>
                <a:spLocks/>
              </p:cNvSpPr>
              <p:nvPr userDrawn="1"/>
            </p:nvSpPr>
            <p:spPr bwMode="auto">
              <a:xfrm>
                <a:off x="4314826" y="30289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39"/>
              <p:cNvSpPr>
                <a:spLocks/>
              </p:cNvSpPr>
              <p:nvPr userDrawn="1"/>
            </p:nvSpPr>
            <p:spPr bwMode="auto">
              <a:xfrm>
                <a:off x="4318001" y="29225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40"/>
              <p:cNvSpPr>
                <a:spLocks/>
              </p:cNvSpPr>
              <p:nvPr userDrawn="1"/>
            </p:nvSpPr>
            <p:spPr bwMode="auto">
              <a:xfrm>
                <a:off x="4537076" y="3028951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41"/>
              <p:cNvSpPr>
                <a:spLocks/>
              </p:cNvSpPr>
              <p:nvPr userDrawn="1"/>
            </p:nvSpPr>
            <p:spPr bwMode="auto">
              <a:xfrm>
                <a:off x="4537076" y="29225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42"/>
              <p:cNvSpPr>
                <a:spLocks/>
              </p:cNvSpPr>
              <p:nvPr userDrawn="1"/>
            </p:nvSpPr>
            <p:spPr bwMode="auto">
              <a:xfrm>
                <a:off x="475456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43"/>
              <p:cNvSpPr>
                <a:spLocks/>
              </p:cNvSpPr>
              <p:nvPr userDrawn="1"/>
            </p:nvSpPr>
            <p:spPr bwMode="auto">
              <a:xfrm>
                <a:off x="4754563" y="29225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44"/>
              <p:cNvSpPr>
                <a:spLocks/>
              </p:cNvSpPr>
              <p:nvPr userDrawn="1"/>
            </p:nvSpPr>
            <p:spPr bwMode="auto">
              <a:xfrm>
                <a:off x="4972051" y="30289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45"/>
              <p:cNvSpPr>
                <a:spLocks/>
              </p:cNvSpPr>
              <p:nvPr userDrawn="1"/>
            </p:nvSpPr>
            <p:spPr bwMode="auto">
              <a:xfrm>
                <a:off x="4972051" y="29225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46"/>
              <p:cNvSpPr>
                <a:spLocks/>
              </p:cNvSpPr>
              <p:nvPr userDrawn="1"/>
            </p:nvSpPr>
            <p:spPr bwMode="auto">
              <a:xfrm>
                <a:off x="5191126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47"/>
              <p:cNvSpPr>
                <a:spLocks/>
              </p:cNvSpPr>
              <p:nvPr userDrawn="1"/>
            </p:nvSpPr>
            <p:spPr bwMode="auto">
              <a:xfrm>
                <a:off x="5191126" y="29225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48"/>
              <p:cNvSpPr>
                <a:spLocks/>
              </p:cNvSpPr>
              <p:nvPr userDrawn="1"/>
            </p:nvSpPr>
            <p:spPr bwMode="auto">
              <a:xfrm>
                <a:off x="540861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49"/>
              <p:cNvSpPr>
                <a:spLocks/>
              </p:cNvSpPr>
              <p:nvPr userDrawn="1"/>
            </p:nvSpPr>
            <p:spPr bwMode="auto">
              <a:xfrm>
                <a:off x="6062663" y="29225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50"/>
              <p:cNvSpPr>
                <a:spLocks/>
              </p:cNvSpPr>
              <p:nvPr userDrawn="1"/>
            </p:nvSpPr>
            <p:spPr bwMode="auto">
              <a:xfrm>
                <a:off x="671671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51"/>
              <p:cNvSpPr>
                <a:spLocks/>
              </p:cNvSpPr>
              <p:nvPr userDrawn="1"/>
            </p:nvSpPr>
            <p:spPr bwMode="auto">
              <a:xfrm>
                <a:off x="6716713" y="29225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52"/>
              <p:cNvSpPr>
                <a:spLocks/>
              </p:cNvSpPr>
              <p:nvPr userDrawn="1"/>
            </p:nvSpPr>
            <p:spPr bwMode="auto">
              <a:xfrm>
                <a:off x="7151688" y="30289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153"/>
              <p:cNvSpPr>
                <a:spLocks/>
              </p:cNvSpPr>
              <p:nvPr userDrawn="1"/>
            </p:nvSpPr>
            <p:spPr bwMode="auto">
              <a:xfrm>
                <a:off x="7151688" y="29225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54"/>
              <p:cNvSpPr>
                <a:spLocks/>
              </p:cNvSpPr>
              <p:nvPr userDrawn="1"/>
            </p:nvSpPr>
            <p:spPr bwMode="auto">
              <a:xfrm>
                <a:off x="2462213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155"/>
              <p:cNvSpPr>
                <a:spLocks/>
              </p:cNvSpPr>
              <p:nvPr userDrawn="1"/>
            </p:nvSpPr>
            <p:spPr bwMode="auto">
              <a:xfrm>
                <a:off x="2462213" y="3170238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156"/>
              <p:cNvSpPr>
                <a:spLocks/>
              </p:cNvSpPr>
              <p:nvPr userDrawn="1"/>
            </p:nvSpPr>
            <p:spPr bwMode="auto">
              <a:xfrm>
                <a:off x="2681288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157"/>
              <p:cNvSpPr>
                <a:spLocks/>
              </p:cNvSpPr>
              <p:nvPr userDrawn="1"/>
            </p:nvSpPr>
            <p:spPr bwMode="auto">
              <a:xfrm>
                <a:off x="2681288" y="31702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158"/>
              <p:cNvSpPr>
                <a:spLocks/>
              </p:cNvSpPr>
              <p:nvPr userDrawn="1"/>
            </p:nvSpPr>
            <p:spPr bwMode="auto">
              <a:xfrm>
                <a:off x="2898776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159"/>
              <p:cNvSpPr>
                <a:spLocks/>
              </p:cNvSpPr>
              <p:nvPr userDrawn="1"/>
            </p:nvSpPr>
            <p:spPr bwMode="auto">
              <a:xfrm>
                <a:off x="2898776" y="31702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60"/>
              <p:cNvSpPr>
                <a:spLocks/>
              </p:cNvSpPr>
              <p:nvPr userDrawn="1"/>
            </p:nvSpPr>
            <p:spPr bwMode="auto">
              <a:xfrm>
                <a:off x="3116263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61"/>
              <p:cNvSpPr>
                <a:spLocks/>
              </p:cNvSpPr>
              <p:nvPr userDrawn="1"/>
            </p:nvSpPr>
            <p:spPr bwMode="auto">
              <a:xfrm>
                <a:off x="4641851" y="327977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162"/>
              <p:cNvSpPr>
                <a:spLocks/>
              </p:cNvSpPr>
              <p:nvPr userDrawn="1"/>
            </p:nvSpPr>
            <p:spPr bwMode="auto">
              <a:xfrm>
                <a:off x="4645026" y="3170238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163"/>
              <p:cNvSpPr>
                <a:spLocks/>
              </p:cNvSpPr>
              <p:nvPr userDrawn="1"/>
            </p:nvSpPr>
            <p:spPr bwMode="auto">
              <a:xfrm>
                <a:off x="4864101" y="3279776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164"/>
              <p:cNvSpPr>
                <a:spLocks/>
              </p:cNvSpPr>
              <p:nvPr userDrawn="1"/>
            </p:nvSpPr>
            <p:spPr bwMode="auto">
              <a:xfrm>
                <a:off x="4864101" y="3170238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165"/>
              <p:cNvSpPr>
                <a:spLocks/>
              </p:cNvSpPr>
              <p:nvPr userDrawn="1"/>
            </p:nvSpPr>
            <p:spPr bwMode="auto">
              <a:xfrm>
                <a:off x="5081588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166"/>
              <p:cNvSpPr>
                <a:spLocks/>
              </p:cNvSpPr>
              <p:nvPr userDrawn="1"/>
            </p:nvSpPr>
            <p:spPr bwMode="auto">
              <a:xfrm>
                <a:off x="5081588" y="3170238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167"/>
              <p:cNvSpPr>
                <a:spLocks/>
              </p:cNvSpPr>
              <p:nvPr userDrawn="1"/>
            </p:nvSpPr>
            <p:spPr bwMode="auto">
              <a:xfrm>
                <a:off x="5299076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168"/>
              <p:cNvSpPr>
                <a:spLocks/>
              </p:cNvSpPr>
              <p:nvPr userDrawn="1"/>
            </p:nvSpPr>
            <p:spPr bwMode="auto">
              <a:xfrm>
                <a:off x="5299076" y="3170238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169"/>
              <p:cNvSpPr>
                <a:spLocks/>
              </p:cNvSpPr>
              <p:nvPr userDrawn="1"/>
            </p:nvSpPr>
            <p:spPr bwMode="auto">
              <a:xfrm>
                <a:off x="6607176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170"/>
              <p:cNvSpPr>
                <a:spLocks/>
              </p:cNvSpPr>
              <p:nvPr userDrawn="1"/>
            </p:nvSpPr>
            <p:spPr bwMode="auto">
              <a:xfrm>
                <a:off x="6607176" y="3170238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171"/>
              <p:cNvSpPr>
                <a:spLocks/>
              </p:cNvSpPr>
              <p:nvPr userDrawn="1"/>
            </p:nvSpPr>
            <p:spPr bwMode="auto">
              <a:xfrm>
                <a:off x="7043738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172"/>
              <p:cNvSpPr>
                <a:spLocks/>
              </p:cNvSpPr>
              <p:nvPr userDrawn="1"/>
            </p:nvSpPr>
            <p:spPr bwMode="auto">
              <a:xfrm>
                <a:off x="7043738" y="31702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173"/>
              <p:cNvSpPr>
                <a:spLocks/>
              </p:cNvSpPr>
              <p:nvPr userDrawn="1"/>
            </p:nvSpPr>
            <p:spPr bwMode="auto">
              <a:xfrm>
                <a:off x="7261226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174"/>
              <p:cNvSpPr>
                <a:spLocks/>
              </p:cNvSpPr>
              <p:nvPr userDrawn="1"/>
            </p:nvSpPr>
            <p:spPr bwMode="auto">
              <a:xfrm>
                <a:off x="7261226" y="31702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175"/>
              <p:cNvSpPr>
                <a:spLocks/>
              </p:cNvSpPr>
              <p:nvPr userDrawn="1"/>
            </p:nvSpPr>
            <p:spPr bwMode="auto">
              <a:xfrm>
                <a:off x="2571751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176"/>
              <p:cNvSpPr>
                <a:spLocks/>
              </p:cNvSpPr>
              <p:nvPr userDrawn="1"/>
            </p:nvSpPr>
            <p:spPr bwMode="auto">
              <a:xfrm>
                <a:off x="2571751" y="31194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177"/>
              <p:cNvSpPr>
                <a:spLocks/>
              </p:cNvSpPr>
              <p:nvPr userDrawn="1"/>
            </p:nvSpPr>
            <p:spPr bwMode="auto">
              <a:xfrm>
                <a:off x="2789238" y="32242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178"/>
              <p:cNvSpPr>
                <a:spLocks/>
              </p:cNvSpPr>
              <p:nvPr userDrawn="1"/>
            </p:nvSpPr>
            <p:spPr bwMode="auto">
              <a:xfrm>
                <a:off x="2789238" y="31194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179"/>
              <p:cNvSpPr>
                <a:spLocks/>
              </p:cNvSpPr>
              <p:nvPr userDrawn="1"/>
            </p:nvSpPr>
            <p:spPr bwMode="auto">
              <a:xfrm>
                <a:off x="300831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180"/>
              <p:cNvSpPr>
                <a:spLocks/>
              </p:cNvSpPr>
              <p:nvPr userDrawn="1"/>
            </p:nvSpPr>
            <p:spPr bwMode="auto">
              <a:xfrm>
                <a:off x="3008313" y="31194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181"/>
              <p:cNvSpPr>
                <a:spLocks/>
              </p:cNvSpPr>
              <p:nvPr userDrawn="1"/>
            </p:nvSpPr>
            <p:spPr bwMode="auto">
              <a:xfrm>
                <a:off x="4100513" y="31194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182"/>
              <p:cNvSpPr>
                <a:spLocks/>
              </p:cNvSpPr>
              <p:nvPr userDrawn="1"/>
            </p:nvSpPr>
            <p:spPr bwMode="auto">
              <a:xfrm>
                <a:off x="4318001" y="31194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183"/>
              <p:cNvSpPr>
                <a:spLocks/>
              </p:cNvSpPr>
              <p:nvPr userDrawn="1"/>
            </p:nvSpPr>
            <p:spPr bwMode="auto">
              <a:xfrm>
                <a:off x="4537076" y="32242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184"/>
              <p:cNvSpPr>
                <a:spLocks/>
              </p:cNvSpPr>
              <p:nvPr userDrawn="1"/>
            </p:nvSpPr>
            <p:spPr bwMode="auto">
              <a:xfrm>
                <a:off x="4537076" y="31194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185"/>
              <p:cNvSpPr>
                <a:spLocks/>
              </p:cNvSpPr>
              <p:nvPr userDrawn="1"/>
            </p:nvSpPr>
            <p:spPr bwMode="auto">
              <a:xfrm>
                <a:off x="475456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186"/>
              <p:cNvSpPr>
                <a:spLocks/>
              </p:cNvSpPr>
              <p:nvPr userDrawn="1"/>
            </p:nvSpPr>
            <p:spPr bwMode="auto">
              <a:xfrm>
                <a:off x="4754563" y="31194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187"/>
              <p:cNvSpPr>
                <a:spLocks/>
              </p:cNvSpPr>
              <p:nvPr userDrawn="1"/>
            </p:nvSpPr>
            <p:spPr bwMode="auto">
              <a:xfrm>
                <a:off x="4972051" y="32242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188"/>
              <p:cNvSpPr>
                <a:spLocks/>
              </p:cNvSpPr>
              <p:nvPr userDrawn="1"/>
            </p:nvSpPr>
            <p:spPr bwMode="auto">
              <a:xfrm>
                <a:off x="4972051" y="31194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189"/>
              <p:cNvSpPr>
                <a:spLocks/>
              </p:cNvSpPr>
              <p:nvPr userDrawn="1"/>
            </p:nvSpPr>
            <p:spPr bwMode="auto">
              <a:xfrm>
                <a:off x="5191126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190"/>
              <p:cNvSpPr>
                <a:spLocks/>
              </p:cNvSpPr>
              <p:nvPr userDrawn="1"/>
            </p:nvSpPr>
            <p:spPr bwMode="auto">
              <a:xfrm>
                <a:off x="5191126" y="31194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191"/>
              <p:cNvSpPr>
                <a:spLocks/>
              </p:cNvSpPr>
              <p:nvPr userDrawn="1"/>
            </p:nvSpPr>
            <p:spPr bwMode="auto">
              <a:xfrm>
                <a:off x="540861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92"/>
              <p:cNvSpPr>
                <a:spLocks/>
              </p:cNvSpPr>
              <p:nvPr userDrawn="1"/>
            </p:nvSpPr>
            <p:spPr bwMode="auto">
              <a:xfrm>
                <a:off x="5408613" y="31194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93"/>
              <p:cNvSpPr>
                <a:spLocks/>
              </p:cNvSpPr>
              <p:nvPr userDrawn="1"/>
            </p:nvSpPr>
            <p:spPr bwMode="auto">
              <a:xfrm>
                <a:off x="671671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94"/>
              <p:cNvSpPr>
                <a:spLocks/>
              </p:cNvSpPr>
              <p:nvPr userDrawn="1"/>
            </p:nvSpPr>
            <p:spPr bwMode="auto">
              <a:xfrm>
                <a:off x="6716713" y="31194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195"/>
              <p:cNvSpPr>
                <a:spLocks/>
              </p:cNvSpPr>
              <p:nvPr userDrawn="1"/>
            </p:nvSpPr>
            <p:spPr bwMode="auto">
              <a:xfrm>
                <a:off x="6934201" y="32242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96"/>
              <p:cNvSpPr>
                <a:spLocks/>
              </p:cNvSpPr>
              <p:nvPr userDrawn="1"/>
            </p:nvSpPr>
            <p:spPr bwMode="auto">
              <a:xfrm>
                <a:off x="2462213" y="3475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97"/>
              <p:cNvSpPr>
                <a:spLocks/>
              </p:cNvSpPr>
              <p:nvPr userDrawn="1"/>
            </p:nvSpPr>
            <p:spPr bwMode="auto">
              <a:xfrm>
                <a:off x="2462213" y="3365501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198"/>
              <p:cNvSpPr>
                <a:spLocks/>
              </p:cNvSpPr>
              <p:nvPr userDrawn="1"/>
            </p:nvSpPr>
            <p:spPr bwMode="auto">
              <a:xfrm>
                <a:off x="268128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99"/>
              <p:cNvSpPr>
                <a:spLocks/>
              </p:cNvSpPr>
              <p:nvPr userDrawn="1"/>
            </p:nvSpPr>
            <p:spPr bwMode="auto">
              <a:xfrm>
                <a:off x="2681288" y="3365501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200"/>
              <p:cNvSpPr>
                <a:spLocks/>
              </p:cNvSpPr>
              <p:nvPr userDrawn="1"/>
            </p:nvSpPr>
            <p:spPr bwMode="auto">
              <a:xfrm>
                <a:off x="2898776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201"/>
              <p:cNvSpPr>
                <a:spLocks/>
              </p:cNvSpPr>
              <p:nvPr userDrawn="1"/>
            </p:nvSpPr>
            <p:spPr bwMode="auto">
              <a:xfrm>
                <a:off x="2898776" y="3365501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202"/>
              <p:cNvSpPr>
                <a:spLocks/>
              </p:cNvSpPr>
              <p:nvPr userDrawn="1"/>
            </p:nvSpPr>
            <p:spPr bwMode="auto">
              <a:xfrm>
                <a:off x="3116263" y="3475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203"/>
              <p:cNvSpPr>
                <a:spLocks/>
              </p:cNvSpPr>
              <p:nvPr userDrawn="1"/>
            </p:nvSpPr>
            <p:spPr bwMode="auto">
              <a:xfrm>
                <a:off x="3116263" y="3365501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204"/>
              <p:cNvSpPr>
                <a:spLocks/>
              </p:cNvSpPr>
              <p:nvPr userDrawn="1"/>
            </p:nvSpPr>
            <p:spPr bwMode="auto">
              <a:xfrm>
                <a:off x="333533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205"/>
              <p:cNvSpPr>
                <a:spLocks/>
              </p:cNvSpPr>
              <p:nvPr userDrawn="1"/>
            </p:nvSpPr>
            <p:spPr bwMode="auto">
              <a:xfrm>
                <a:off x="3335338" y="3365501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206"/>
              <p:cNvSpPr>
                <a:spLocks/>
              </p:cNvSpPr>
              <p:nvPr userDrawn="1"/>
            </p:nvSpPr>
            <p:spPr bwMode="auto">
              <a:xfrm>
                <a:off x="4641851" y="34750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207"/>
              <p:cNvSpPr>
                <a:spLocks/>
              </p:cNvSpPr>
              <p:nvPr userDrawn="1"/>
            </p:nvSpPr>
            <p:spPr bwMode="auto">
              <a:xfrm>
                <a:off x="4645026" y="3365501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208"/>
              <p:cNvSpPr>
                <a:spLocks/>
              </p:cNvSpPr>
              <p:nvPr userDrawn="1"/>
            </p:nvSpPr>
            <p:spPr bwMode="auto">
              <a:xfrm>
                <a:off x="4864101" y="347503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209"/>
              <p:cNvSpPr>
                <a:spLocks/>
              </p:cNvSpPr>
              <p:nvPr userDrawn="1"/>
            </p:nvSpPr>
            <p:spPr bwMode="auto">
              <a:xfrm>
                <a:off x="4864101" y="3365501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37" name="Group 1436"/>
            <p:cNvGrpSpPr/>
            <p:nvPr userDrawn="1"/>
          </p:nvGrpSpPr>
          <p:grpSpPr>
            <a:xfrm>
              <a:off x="2462213" y="3314700"/>
              <a:ext cx="5962650" cy="1154113"/>
              <a:chOff x="2462213" y="3314700"/>
              <a:chExt cx="5962650" cy="1154113"/>
            </a:xfrm>
          </p:grpSpPr>
          <p:sp>
            <p:nvSpPr>
              <p:cNvPr id="35" name="Freeform 1211"/>
              <p:cNvSpPr>
                <a:spLocks/>
              </p:cNvSpPr>
              <p:nvPr userDrawn="1"/>
            </p:nvSpPr>
            <p:spPr bwMode="auto">
              <a:xfrm>
                <a:off x="508158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12"/>
              <p:cNvSpPr>
                <a:spLocks/>
              </p:cNvSpPr>
              <p:nvPr userDrawn="1"/>
            </p:nvSpPr>
            <p:spPr bwMode="auto">
              <a:xfrm>
                <a:off x="5081588" y="3365500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13"/>
              <p:cNvSpPr>
                <a:spLocks/>
              </p:cNvSpPr>
              <p:nvPr userDrawn="1"/>
            </p:nvSpPr>
            <p:spPr bwMode="auto">
              <a:xfrm>
                <a:off x="6824663" y="3475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14"/>
              <p:cNvSpPr>
                <a:spLocks/>
              </p:cNvSpPr>
              <p:nvPr userDrawn="1"/>
            </p:nvSpPr>
            <p:spPr bwMode="auto">
              <a:xfrm>
                <a:off x="6824663" y="3365500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15"/>
              <p:cNvSpPr>
                <a:spLocks/>
              </p:cNvSpPr>
              <p:nvPr userDrawn="1"/>
            </p:nvSpPr>
            <p:spPr bwMode="auto">
              <a:xfrm>
                <a:off x="704373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16"/>
              <p:cNvSpPr>
                <a:spLocks/>
              </p:cNvSpPr>
              <p:nvPr userDrawn="1"/>
            </p:nvSpPr>
            <p:spPr bwMode="auto">
              <a:xfrm>
                <a:off x="7043738" y="3365500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17"/>
              <p:cNvSpPr>
                <a:spLocks/>
              </p:cNvSpPr>
              <p:nvPr userDrawn="1"/>
            </p:nvSpPr>
            <p:spPr bwMode="auto">
              <a:xfrm>
                <a:off x="7478713" y="3365500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18"/>
              <p:cNvSpPr>
                <a:spLocks/>
              </p:cNvSpPr>
              <p:nvPr userDrawn="1"/>
            </p:nvSpPr>
            <p:spPr bwMode="auto">
              <a:xfrm>
                <a:off x="769778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219"/>
              <p:cNvSpPr>
                <a:spLocks/>
              </p:cNvSpPr>
              <p:nvPr userDrawn="1"/>
            </p:nvSpPr>
            <p:spPr bwMode="auto">
              <a:xfrm>
                <a:off x="7915276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220"/>
              <p:cNvSpPr>
                <a:spLocks/>
              </p:cNvSpPr>
              <p:nvPr userDrawn="1"/>
            </p:nvSpPr>
            <p:spPr bwMode="auto">
              <a:xfrm>
                <a:off x="2571751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221"/>
              <p:cNvSpPr>
                <a:spLocks/>
              </p:cNvSpPr>
              <p:nvPr userDrawn="1"/>
            </p:nvSpPr>
            <p:spPr bwMode="auto">
              <a:xfrm>
                <a:off x="2571751" y="33147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222"/>
              <p:cNvSpPr>
                <a:spLocks/>
              </p:cNvSpPr>
              <p:nvPr userDrawn="1"/>
            </p:nvSpPr>
            <p:spPr bwMode="auto">
              <a:xfrm>
                <a:off x="278923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23"/>
              <p:cNvSpPr>
                <a:spLocks/>
              </p:cNvSpPr>
              <p:nvPr userDrawn="1"/>
            </p:nvSpPr>
            <p:spPr bwMode="auto">
              <a:xfrm>
                <a:off x="2789238" y="33147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224"/>
              <p:cNvSpPr>
                <a:spLocks/>
              </p:cNvSpPr>
              <p:nvPr userDrawn="1"/>
            </p:nvSpPr>
            <p:spPr bwMode="auto">
              <a:xfrm>
                <a:off x="300831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225"/>
              <p:cNvSpPr>
                <a:spLocks/>
              </p:cNvSpPr>
              <p:nvPr userDrawn="1"/>
            </p:nvSpPr>
            <p:spPr bwMode="auto">
              <a:xfrm>
                <a:off x="3008313" y="33147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226"/>
              <p:cNvSpPr>
                <a:spLocks/>
              </p:cNvSpPr>
              <p:nvPr userDrawn="1"/>
            </p:nvSpPr>
            <p:spPr bwMode="auto">
              <a:xfrm>
                <a:off x="3225801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227"/>
              <p:cNvSpPr>
                <a:spLocks/>
              </p:cNvSpPr>
              <p:nvPr userDrawn="1"/>
            </p:nvSpPr>
            <p:spPr bwMode="auto">
              <a:xfrm>
                <a:off x="3225801" y="33147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28"/>
              <p:cNvSpPr>
                <a:spLocks/>
              </p:cNvSpPr>
              <p:nvPr userDrawn="1"/>
            </p:nvSpPr>
            <p:spPr bwMode="auto">
              <a:xfrm>
                <a:off x="344328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229"/>
              <p:cNvSpPr>
                <a:spLocks/>
              </p:cNvSpPr>
              <p:nvPr userDrawn="1"/>
            </p:nvSpPr>
            <p:spPr bwMode="auto">
              <a:xfrm>
                <a:off x="4537076" y="33147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30"/>
              <p:cNvSpPr>
                <a:spLocks/>
              </p:cNvSpPr>
              <p:nvPr userDrawn="1"/>
            </p:nvSpPr>
            <p:spPr bwMode="auto">
              <a:xfrm>
                <a:off x="475456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231"/>
              <p:cNvSpPr>
                <a:spLocks/>
              </p:cNvSpPr>
              <p:nvPr userDrawn="1"/>
            </p:nvSpPr>
            <p:spPr bwMode="auto">
              <a:xfrm>
                <a:off x="4754563" y="33147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232"/>
              <p:cNvSpPr>
                <a:spLocks/>
              </p:cNvSpPr>
              <p:nvPr userDrawn="1"/>
            </p:nvSpPr>
            <p:spPr bwMode="auto">
              <a:xfrm>
                <a:off x="4972051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33"/>
              <p:cNvSpPr>
                <a:spLocks/>
              </p:cNvSpPr>
              <p:nvPr userDrawn="1"/>
            </p:nvSpPr>
            <p:spPr bwMode="auto">
              <a:xfrm>
                <a:off x="4972051" y="33147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234"/>
              <p:cNvSpPr>
                <a:spLocks/>
              </p:cNvSpPr>
              <p:nvPr userDrawn="1"/>
            </p:nvSpPr>
            <p:spPr bwMode="auto">
              <a:xfrm>
                <a:off x="5191126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35"/>
              <p:cNvSpPr>
                <a:spLocks/>
              </p:cNvSpPr>
              <p:nvPr userDrawn="1"/>
            </p:nvSpPr>
            <p:spPr bwMode="auto">
              <a:xfrm>
                <a:off x="5191126" y="33147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36"/>
              <p:cNvSpPr>
                <a:spLocks/>
              </p:cNvSpPr>
              <p:nvPr userDrawn="1"/>
            </p:nvSpPr>
            <p:spPr bwMode="auto">
              <a:xfrm>
                <a:off x="671671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237"/>
              <p:cNvSpPr>
                <a:spLocks/>
              </p:cNvSpPr>
              <p:nvPr userDrawn="1"/>
            </p:nvSpPr>
            <p:spPr bwMode="auto">
              <a:xfrm>
                <a:off x="6716713" y="33147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38"/>
              <p:cNvSpPr>
                <a:spLocks/>
              </p:cNvSpPr>
              <p:nvPr userDrawn="1"/>
            </p:nvSpPr>
            <p:spPr bwMode="auto">
              <a:xfrm>
                <a:off x="6934201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39"/>
              <p:cNvSpPr>
                <a:spLocks/>
              </p:cNvSpPr>
              <p:nvPr userDrawn="1"/>
            </p:nvSpPr>
            <p:spPr bwMode="auto">
              <a:xfrm>
                <a:off x="6934201" y="33147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240"/>
              <p:cNvSpPr>
                <a:spLocks/>
              </p:cNvSpPr>
              <p:nvPr userDrawn="1"/>
            </p:nvSpPr>
            <p:spPr bwMode="auto">
              <a:xfrm>
                <a:off x="715168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241"/>
              <p:cNvSpPr>
                <a:spLocks/>
              </p:cNvSpPr>
              <p:nvPr userDrawn="1"/>
            </p:nvSpPr>
            <p:spPr bwMode="auto">
              <a:xfrm>
                <a:off x="7151688" y="33147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242"/>
              <p:cNvSpPr>
                <a:spLocks/>
              </p:cNvSpPr>
              <p:nvPr userDrawn="1"/>
            </p:nvSpPr>
            <p:spPr bwMode="auto">
              <a:xfrm>
                <a:off x="737076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43"/>
              <p:cNvSpPr>
                <a:spLocks/>
              </p:cNvSpPr>
              <p:nvPr userDrawn="1"/>
            </p:nvSpPr>
            <p:spPr bwMode="auto">
              <a:xfrm>
                <a:off x="7370763" y="33147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44"/>
              <p:cNvSpPr>
                <a:spLocks/>
              </p:cNvSpPr>
              <p:nvPr userDrawn="1"/>
            </p:nvSpPr>
            <p:spPr bwMode="auto">
              <a:xfrm>
                <a:off x="7588251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245"/>
              <p:cNvSpPr>
                <a:spLocks/>
              </p:cNvSpPr>
              <p:nvPr userDrawn="1"/>
            </p:nvSpPr>
            <p:spPr bwMode="auto">
              <a:xfrm>
                <a:off x="780573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246"/>
              <p:cNvSpPr>
                <a:spLocks/>
              </p:cNvSpPr>
              <p:nvPr userDrawn="1"/>
            </p:nvSpPr>
            <p:spPr bwMode="auto">
              <a:xfrm>
                <a:off x="2462213" y="3560763"/>
                <a:ext cx="74613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247"/>
              <p:cNvSpPr>
                <a:spLocks/>
              </p:cNvSpPr>
              <p:nvPr userDrawn="1"/>
            </p:nvSpPr>
            <p:spPr bwMode="auto">
              <a:xfrm>
                <a:off x="268128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248"/>
              <p:cNvSpPr>
                <a:spLocks/>
              </p:cNvSpPr>
              <p:nvPr userDrawn="1"/>
            </p:nvSpPr>
            <p:spPr bwMode="auto">
              <a:xfrm>
                <a:off x="2681288" y="3560763"/>
                <a:ext cx="73025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249"/>
              <p:cNvSpPr>
                <a:spLocks/>
              </p:cNvSpPr>
              <p:nvPr userDrawn="1"/>
            </p:nvSpPr>
            <p:spPr bwMode="auto">
              <a:xfrm>
                <a:off x="2898776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250"/>
              <p:cNvSpPr>
                <a:spLocks/>
              </p:cNvSpPr>
              <p:nvPr userDrawn="1"/>
            </p:nvSpPr>
            <p:spPr bwMode="auto">
              <a:xfrm>
                <a:off x="2898776" y="3560763"/>
                <a:ext cx="73025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251"/>
              <p:cNvSpPr>
                <a:spLocks/>
              </p:cNvSpPr>
              <p:nvPr userDrawn="1"/>
            </p:nvSpPr>
            <p:spPr bwMode="auto">
              <a:xfrm>
                <a:off x="3116263" y="3670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252"/>
              <p:cNvSpPr>
                <a:spLocks/>
              </p:cNvSpPr>
              <p:nvPr userDrawn="1"/>
            </p:nvSpPr>
            <p:spPr bwMode="auto">
              <a:xfrm>
                <a:off x="3116263" y="3560763"/>
                <a:ext cx="74613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253"/>
              <p:cNvSpPr>
                <a:spLocks/>
              </p:cNvSpPr>
              <p:nvPr userDrawn="1"/>
            </p:nvSpPr>
            <p:spPr bwMode="auto">
              <a:xfrm>
                <a:off x="333533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254"/>
              <p:cNvSpPr>
                <a:spLocks/>
              </p:cNvSpPr>
              <p:nvPr userDrawn="1"/>
            </p:nvSpPr>
            <p:spPr bwMode="auto">
              <a:xfrm>
                <a:off x="3335338" y="3560763"/>
                <a:ext cx="73025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255"/>
              <p:cNvSpPr>
                <a:spLocks/>
              </p:cNvSpPr>
              <p:nvPr userDrawn="1"/>
            </p:nvSpPr>
            <p:spPr bwMode="auto">
              <a:xfrm>
                <a:off x="4641851" y="367030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256"/>
              <p:cNvSpPr>
                <a:spLocks/>
              </p:cNvSpPr>
              <p:nvPr userDrawn="1"/>
            </p:nvSpPr>
            <p:spPr bwMode="auto">
              <a:xfrm>
                <a:off x="4645026" y="3560763"/>
                <a:ext cx="71438" cy="20638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257"/>
              <p:cNvSpPr>
                <a:spLocks/>
              </p:cNvSpPr>
              <p:nvPr userDrawn="1"/>
            </p:nvSpPr>
            <p:spPr bwMode="auto">
              <a:xfrm>
                <a:off x="4864101" y="367030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58"/>
              <p:cNvSpPr>
                <a:spLocks/>
              </p:cNvSpPr>
              <p:nvPr userDrawn="1"/>
            </p:nvSpPr>
            <p:spPr bwMode="auto">
              <a:xfrm>
                <a:off x="4864101" y="3560763"/>
                <a:ext cx="69850" cy="20638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259"/>
              <p:cNvSpPr>
                <a:spLocks/>
              </p:cNvSpPr>
              <p:nvPr userDrawn="1"/>
            </p:nvSpPr>
            <p:spPr bwMode="auto">
              <a:xfrm>
                <a:off x="508158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260"/>
              <p:cNvSpPr>
                <a:spLocks/>
              </p:cNvSpPr>
              <p:nvPr userDrawn="1"/>
            </p:nvSpPr>
            <p:spPr bwMode="auto">
              <a:xfrm>
                <a:off x="5081588" y="3560763"/>
                <a:ext cx="69850" cy="20638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261"/>
              <p:cNvSpPr>
                <a:spLocks/>
              </p:cNvSpPr>
              <p:nvPr userDrawn="1"/>
            </p:nvSpPr>
            <p:spPr bwMode="auto">
              <a:xfrm>
                <a:off x="7043738" y="3560763"/>
                <a:ext cx="73025" cy="20638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262"/>
              <p:cNvSpPr>
                <a:spLocks/>
              </p:cNvSpPr>
              <p:nvPr userDrawn="1"/>
            </p:nvSpPr>
            <p:spPr bwMode="auto">
              <a:xfrm>
                <a:off x="7261226" y="3560763"/>
                <a:ext cx="73025" cy="20638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263"/>
              <p:cNvSpPr>
                <a:spLocks/>
              </p:cNvSpPr>
              <p:nvPr userDrawn="1"/>
            </p:nvSpPr>
            <p:spPr bwMode="auto">
              <a:xfrm>
                <a:off x="7478713" y="3670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264"/>
              <p:cNvSpPr>
                <a:spLocks/>
              </p:cNvSpPr>
              <p:nvPr userDrawn="1"/>
            </p:nvSpPr>
            <p:spPr bwMode="auto">
              <a:xfrm>
                <a:off x="769778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265"/>
              <p:cNvSpPr>
                <a:spLocks/>
              </p:cNvSpPr>
              <p:nvPr userDrawn="1"/>
            </p:nvSpPr>
            <p:spPr bwMode="auto">
              <a:xfrm>
                <a:off x="7697788" y="3560763"/>
                <a:ext cx="73025" cy="20638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66"/>
              <p:cNvSpPr>
                <a:spLocks/>
              </p:cNvSpPr>
              <p:nvPr userDrawn="1"/>
            </p:nvSpPr>
            <p:spPr bwMode="auto">
              <a:xfrm>
                <a:off x="2571751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267"/>
              <p:cNvSpPr>
                <a:spLocks/>
              </p:cNvSpPr>
              <p:nvPr userDrawn="1"/>
            </p:nvSpPr>
            <p:spPr bwMode="auto">
              <a:xfrm>
                <a:off x="2571751" y="35099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268"/>
              <p:cNvSpPr>
                <a:spLocks/>
              </p:cNvSpPr>
              <p:nvPr userDrawn="1"/>
            </p:nvSpPr>
            <p:spPr bwMode="auto">
              <a:xfrm>
                <a:off x="2789238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269"/>
              <p:cNvSpPr>
                <a:spLocks/>
              </p:cNvSpPr>
              <p:nvPr userDrawn="1"/>
            </p:nvSpPr>
            <p:spPr bwMode="auto">
              <a:xfrm>
                <a:off x="2789238" y="35099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270"/>
              <p:cNvSpPr>
                <a:spLocks/>
              </p:cNvSpPr>
              <p:nvPr userDrawn="1"/>
            </p:nvSpPr>
            <p:spPr bwMode="auto">
              <a:xfrm>
                <a:off x="3008313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271"/>
              <p:cNvSpPr>
                <a:spLocks/>
              </p:cNvSpPr>
              <p:nvPr userDrawn="1"/>
            </p:nvSpPr>
            <p:spPr bwMode="auto">
              <a:xfrm>
                <a:off x="3008313" y="35099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272"/>
              <p:cNvSpPr>
                <a:spLocks/>
              </p:cNvSpPr>
              <p:nvPr userDrawn="1"/>
            </p:nvSpPr>
            <p:spPr bwMode="auto">
              <a:xfrm>
                <a:off x="3225801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273"/>
              <p:cNvSpPr>
                <a:spLocks/>
              </p:cNvSpPr>
              <p:nvPr userDrawn="1"/>
            </p:nvSpPr>
            <p:spPr bwMode="auto">
              <a:xfrm>
                <a:off x="3225801" y="35099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274"/>
              <p:cNvSpPr>
                <a:spLocks/>
              </p:cNvSpPr>
              <p:nvPr userDrawn="1"/>
            </p:nvSpPr>
            <p:spPr bwMode="auto">
              <a:xfrm>
                <a:off x="3443288" y="35099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275"/>
              <p:cNvSpPr>
                <a:spLocks/>
              </p:cNvSpPr>
              <p:nvPr userDrawn="1"/>
            </p:nvSpPr>
            <p:spPr bwMode="auto">
              <a:xfrm>
                <a:off x="4754563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276"/>
              <p:cNvSpPr>
                <a:spLocks/>
              </p:cNvSpPr>
              <p:nvPr userDrawn="1"/>
            </p:nvSpPr>
            <p:spPr bwMode="auto">
              <a:xfrm>
                <a:off x="4754563" y="35099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277"/>
              <p:cNvSpPr>
                <a:spLocks/>
              </p:cNvSpPr>
              <p:nvPr userDrawn="1"/>
            </p:nvSpPr>
            <p:spPr bwMode="auto">
              <a:xfrm>
                <a:off x="4972051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278"/>
              <p:cNvSpPr>
                <a:spLocks/>
              </p:cNvSpPr>
              <p:nvPr userDrawn="1"/>
            </p:nvSpPr>
            <p:spPr bwMode="auto">
              <a:xfrm>
                <a:off x="4972051" y="35099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279"/>
              <p:cNvSpPr>
                <a:spLocks/>
              </p:cNvSpPr>
              <p:nvPr userDrawn="1"/>
            </p:nvSpPr>
            <p:spPr bwMode="auto">
              <a:xfrm>
                <a:off x="5191126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280"/>
              <p:cNvSpPr>
                <a:spLocks/>
              </p:cNvSpPr>
              <p:nvPr userDrawn="1"/>
            </p:nvSpPr>
            <p:spPr bwMode="auto">
              <a:xfrm>
                <a:off x="5191126" y="35099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281"/>
              <p:cNvSpPr>
                <a:spLocks/>
              </p:cNvSpPr>
              <p:nvPr userDrawn="1"/>
            </p:nvSpPr>
            <p:spPr bwMode="auto">
              <a:xfrm>
                <a:off x="5408613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282"/>
              <p:cNvSpPr>
                <a:spLocks/>
              </p:cNvSpPr>
              <p:nvPr userDrawn="1"/>
            </p:nvSpPr>
            <p:spPr bwMode="auto">
              <a:xfrm>
                <a:off x="6934201" y="35099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83"/>
              <p:cNvSpPr>
                <a:spLocks/>
              </p:cNvSpPr>
              <p:nvPr userDrawn="1"/>
            </p:nvSpPr>
            <p:spPr bwMode="auto">
              <a:xfrm>
                <a:off x="7151688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84"/>
              <p:cNvSpPr>
                <a:spLocks/>
              </p:cNvSpPr>
              <p:nvPr userDrawn="1"/>
            </p:nvSpPr>
            <p:spPr bwMode="auto">
              <a:xfrm>
                <a:off x="7151688" y="35099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85"/>
              <p:cNvSpPr>
                <a:spLocks/>
              </p:cNvSpPr>
              <p:nvPr userDrawn="1"/>
            </p:nvSpPr>
            <p:spPr bwMode="auto">
              <a:xfrm>
                <a:off x="7588251" y="35099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86"/>
              <p:cNvSpPr>
                <a:spLocks/>
              </p:cNvSpPr>
              <p:nvPr userDrawn="1"/>
            </p:nvSpPr>
            <p:spPr bwMode="auto">
              <a:xfrm>
                <a:off x="7805738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87"/>
              <p:cNvSpPr>
                <a:spLocks/>
              </p:cNvSpPr>
              <p:nvPr userDrawn="1"/>
            </p:nvSpPr>
            <p:spPr bwMode="auto">
              <a:xfrm>
                <a:off x="7805738" y="35099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288"/>
              <p:cNvSpPr>
                <a:spLocks/>
              </p:cNvSpPr>
              <p:nvPr userDrawn="1"/>
            </p:nvSpPr>
            <p:spPr bwMode="auto">
              <a:xfrm>
                <a:off x="268128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289"/>
              <p:cNvSpPr>
                <a:spLocks/>
              </p:cNvSpPr>
              <p:nvPr userDrawn="1"/>
            </p:nvSpPr>
            <p:spPr bwMode="auto">
              <a:xfrm>
                <a:off x="2681288" y="37576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290"/>
              <p:cNvSpPr>
                <a:spLocks/>
              </p:cNvSpPr>
              <p:nvPr userDrawn="1"/>
            </p:nvSpPr>
            <p:spPr bwMode="auto">
              <a:xfrm>
                <a:off x="2898776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291"/>
              <p:cNvSpPr>
                <a:spLocks/>
              </p:cNvSpPr>
              <p:nvPr userDrawn="1"/>
            </p:nvSpPr>
            <p:spPr bwMode="auto">
              <a:xfrm>
                <a:off x="2898776" y="37576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292"/>
              <p:cNvSpPr>
                <a:spLocks/>
              </p:cNvSpPr>
              <p:nvPr userDrawn="1"/>
            </p:nvSpPr>
            <p:spPr bwMode="auto">
              <a:xfrm>
                <a:off x="3116263" y="3865563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93"/>
              <p:cNvSpPr>
                <a:spLocks/>
              </p:cNvSpPr>
              <p:nvPr userDrawn="1"/>
            </p:nvSpPr>
            <p:spPr bwMode="auto">
              <a:xfrm>
                <a:off x="3116263" y="3757613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294"/>
              <p:cNvSpPr>
                <a:spLocks/>
              </p:cNvSpPr>
              <p:nvPr userDrawn="1"/>
            </p:nvSpPr>
            <p:spPr bwMode="auto">
              <a:xfrm>
                <a:off x="333533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95"/>
              <p:cNvSpPr>
                <a:spLocks/>
              </p:cNvSpPr>
              <p:nvPr userDrawn="1"/>
            </p:nvSpPr>
            <p:spPr bwMode="auto">
              <a:xfrm>
                <a:off x="3335338" y="37576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96"/>
              <p:cNvSpPr>
                <a:spLocks/>
              </p:cNvSpPr>
              <p:nvPr userDrawn="1"/>
            </p:nvSpPr>
            <p:spPr bwMode="auto">
              <a:xfrm>
                <a:off x="4641851" y="3865563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97"/>
              <p:cNvSpPr>
                <a:spLocks/>
              </p:cNvSpPr>
              <p:nvPr userDrawn="1"/>
            </p:nvSpPr>
            <p:spPr bwMode="auto">
              <a:xfrm>
                <a:off x="4645026" y="3757613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98"/>
              <p:cNvSpPr>
                <a:spLocks/>
              </p:cNvSpPr>
              <p:nvPr userDrawn="1"/>
            </p:nvSpPr>
            <p:spPr bwMode="auto">
              <a:xfrm>
                <a:off x="4864101" y="3865563"/>
                <a:ext cx="69850" cy="17463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99"/>
              <p:cNvSpPr>
                <a:spLocks/>
              </p:cNvSpPr>
              <p:nvPr userDrawn="1"/>
            </p:nvSpPr>
            <p:spPr bwMode="auto">
              <a:xfrm>
                <a:off x="4864101" y="3757613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00"/>
              <p:cNvSpPr>
                <a:spLocks/>
              </p:cNvSpPr>
              <p:nvPr userDrawn="1"/>
            </p:nvSpPr>
            <p:spPr bwMode="auto">
              <a:xfrm>
                <a:off x="508158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301"/>
              <p:cNvSpPr>
                <a:spLocks/>
              </p:cNvSpPr>
              <p:nvPr userDrawn="1"/>
            </p:nvSpPr>
            <p:spPr bwMode="auto">
              <a:xfrm>
                <a:off x="5081588" y="3757613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302"/>
              <p:cNvSpPr>
                <a:spLocks/>
              </p:cNvSpPr>
              <p:nvPr userDrawn="1"/>
            </p:nvSpPr>
            <p:spPr bwMode="auto">
              <a:xfrm>
                <a:off x="5299076" y="3865563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303"/>
              <p:cNvSpPr>
                <a:spLocks/>
              </p:cNvSpPr>
              <p:nvPr userDrawn="1"/>
            </p:nvSpPr>
            <p:spPr bwMode="auto">
              <a:xfrm>
                <a:off x="5299076" y="3757613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04"/>
              <p:cNvSpPr>
                <a:spLocks/>
              </p:cNvSpPr>
              <p:nvPr userDrawn="1"/>
            </p:nvSpPr>
            <p:spPr bwMode="auto">
              <a:xfrm>
                <a:off x="7261226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305"/>
              <p:cNvSpPr>
                <a:spLocks/>
              </p:cNvSpPr>
              <p:nvPr userDrawn="1"/>
            </p:nvSpPr>
            <p:spPr bwMode="auto">
              <a:xfrm>
                <a:off x="7261226" y="3757613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306"/>
              <p:cNvSpPr>
                <a:spLocks/>
              </p:cNvSpPr>
              <p:nvPr userDrawn="1"/>
            </p:nvSpPr>
            <p:spPr bwMode="auto">
              <a:xfrm>
                <a:off x="7478713" y="3865563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307"/>
              <p:cNvSpPr>
                <a:spLocks/>
              </p:cNvSpPr>
              <p:nvPr userDrawn="1"/>
            </p:nvSpPr>
            <p:spPr bwMode="auto">
              <a:xfrm>
                <a:off x="7478713" y="3757613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8"/>
              <p:cNvSpPr>
                <a:spLocks/>
              </p:cNvSpPr>
              <p:nvPr userDrawn="1"/>
            </p:nvSpPr>
            <p:spPr bwMode="auto">
              <a:xfrm>
                <a:off x="769778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09"/>
              <p:cNvSpPr>
                <a:spLocks/>
              </p:cNvSpPr>
              <p:nvPr userDrawn="1"/>
            </p:nvSpPr>
            <p:spPr bwMode="auto">
              <a:xfrm>
                <a:off x="7697788" y="3757613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10"/>
              <p:cNvSpPr>
                <a:spLocks/>
              </p:cNvSpPr>
              <p:nvPr userDrawn="1"/>
            </p:nvSpPr>
            <p:spPr bwMode="auto">
              <a:xfrm>
                <a:off x="2571751" y="37052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11"/>
              <p:cNvSpPr>
                <a:spLocks/>
              </p:cNvSpPr>
              <p:nvPr userDrawn="1"/>
            </p:nvSpPr>
            <p:spPr bwMode="auto">
              <a:xfrm>
                <a:off x="2789238" y="38115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12"/>
              <p:cNvSpPr>
                <a:spLocks/>
              </p:cNvSpPr>
              <p:nvPr userDrawn="1"/>
            </p:nvSpPr>
            <p:spPr bwMode="auto">
              <a:xfrm>
                <a:off x="2789238" y="37052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13"/>
              <p:cNvSpPr>
                <a:spLocks/>
              </p:cNvSpPr>
              <p:nvPr userDrawn="1"/>
            </p:nvSpPr>
            <p:spPr bwMode="auto">
              <a:xfrm>
                <a:off x="300831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14"/>
              <p:cNvSpPr>
                <a:spLocks/>
              </p:cNvSpPr>
              <p:nvPr userDrawn="1"/>
            </p:nvSpPr>
            <p:spPr bwMode="auto">
              <a:xfrm>
                <a:off x="3008313" y="37052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15"/>
              <p:cNvSpPr>
                <a:spLocks/>
              </p:cNvSpPr>
              <p:nvPr userDrawn="1"/>
            </p:nvSpPr>
            <p:spPr bwMode="auto">
              <a:xfrm>
                <a:off x="3225801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16"/>
              <p:cNvSpPr>
                <a:spLocks/>
              </p:cNvSpPr>
              <p:nvPr userDrawn="1"/>
            </p:nvSpPr>
            <p:spPr bwMode="auto">
              <a:xfrm>
                <a:off x="3225801" y="37052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17"/>
              <p:cNvSpPr>
                <a:spLocks/>
              </p:cNvSpPr>
              <p:nvPr userDrawn="1"/>
            </p:nvSpPr>
            <p:spPr bwMode="auto">
              <a:xfrm>
                <a:off x="475456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318"/>
              <p:cNvSpPr>
                <a:spLocks/>
              </p:cNvSpPr>
              <p:nvPr userDrawn="1"/>
            </p:nvSpPr>
            <p:spPr bwMode="auto">
              <a:xfrm>
                <a:off x="4754563" y="370522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319"/>
              <p:cNvSpPr>
                <a:spLocks/>
              </p:cNvSpPr>
              <p:nvPr userDrawn="1"/>
            </p:nvSpPr>
            <p:spPr bwMode="auto">
              <a:xfrm>
                <a:off x="4972051" y="38115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320"/>
              <p:cNvSpPr>
                <a:spLocks/>
              </p:cNvSpPr>
              <p:nvPr userDrawn="1"/>
            </p:nvSpPr>
            <p:spPr bwMode="auto">
              <a:xfrm>
                <a:off x="4972051" y="370522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321"/>
              <p:cNvSpPr>
                <a:spLocks/>
              </p:cNvSpPr>
              <p:nvPr userDrawn="1"/>
            </p:nvSpPr>
            <p:spPr bwMode="auto">
              <a:xfrm>
                <a:off x="5191126" y="37052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322"/>
              <p:cNvSpPr>
                <a:spLocks/>
              </p:cNvSpPr>
              <p:nvPr userDrawn="1"/>
            </p:nvSpPr>
            <p:spPr bwMode="auto">
              <a:xfrm>
                <a:off x="540861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23"/>
              <p:cNvSpPr>
                <a:spLocks/>
              </p:cNvSpPr>
              <p:nvPr userDrawn="1"/>
            </p:nvSpPr>
            <p:spPr bwMode="auto">
              <a:xfrm>
                <a:off x="5408613" y="37052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324"/>
              <p:cNvSpPr>
                <a:spLocks/>
              </p:cNvSpPr>
              <p:nvPr userDrawn="1"/>
            </p:nvSpPr>
            <p:spPr bwMode="auto">
              <a:xfrm>
                <a:off x="737076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325"/>
              <p:cNvSpPr>
                <a:spLocks/>
              </p:cNvSpPr>
              <p:nvPr userDrawn="1"/>
            </p:nvSpPr>
            <p:spPr bwMode="auto">
              <a:xfrm>
                <a:off x="7370763" y="37052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326"/>
              <p:cNvSpPr>
                <a:spLocks/>
              </p:cNvSpPr>
              <p:nvPr userDrawn="1"/>
            </p:nvSpPr>
            <p:spPr bwMode="auto">
              <a:xfrm>
                <a:off x="7588251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27"/>
              <p:cNvSpPr>
                <a:spLocks/>
              </p:cNvSpPr>
              <p:nvPr userDrawn="1"/>
            </p:nvSpPr>
            <p:spPr bwMode="auto">
              <a:xfrm>
                <a:off x="2681288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28"/>
              <p:cNvSpPr>
                <a:spLocks/>
              </p:cNvSpPr>
              <p:nvPr userDrawn="1"/>
            </p:nvSpPr>
            <p:spPr bwMode="auto">
              <a:xfrm>
                <a:off x="2681288" y="3952875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329"/>
              <p:cNvSpPr>
                <a:spLocks/>
              </p:cNvSpPr>
              <p:nvPr userDrawn="1"/>
            </p:nvSpPr>
            <p:spPr bwMode="auto">
              <a:xfrm>
                <a:off x="2898776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30"/>
              <p:cNvSpPr>
                <a:spLocks/>
              </p:cNvSpPr>
              <p:nvPr userDrawn="1"/>
            </p:nvSpPr>
            <p:spPr bwMode="auto">
              <a:xfrm>
                <a:off x="2898776" y="3952875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31"/>
              <p:cNvSpPr>
                <a:spLocks/>
              </p:cNvSpPr>
              <p:nvPr userDrawn="1"/>
            </p:nvSpPr>
            <p:spPr bwMode="auto">
              <a:xfrm>
                <a:off x="3116263" y="40624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332"/>
              <p:cNvSpPr>
                <a:spLocks/>
              </p:cNvSpPr>
              <p:nvPr userDrawn="1"/>
            </p:nvSpPr>
            <p:spPr bwMode="auto">
              <a:xfrm>
                <a:off x="3116263" y="3952875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333"/>
              <p:cNvSpPr>
                <a:spLocks/>
              </p:cNvSpPr>
              <p:nvPr userDrawn="1"/>
            </p:nvSpPr>
            <p:spPr bwMode="auto">
              <a:xfrm>
                <a:off x="4645026" y="3952875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334"/>
              <p:cNvSpPr>
                <a:spLocks/>
              </p:cNvSpPr>
              <p:nvPr userDrawn="1"/>
            </p:nvSpPr>
            <p:spPr bwMode="auto">
              <a:xfrm>
                <a:off x="4864101" y="40624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335"/>
              <p:cNvSpPr>
                <a:spLocks/>
              </p:cNvSpPr>
              <p:nvPr userDrawn="1"/>
            </p:nvSpPr>
            <p:spPr bwMode="auto">
              <a:xfrm>
                <a:off x="4864101" y="3952875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336"/>
              <p:cNvSpPr>
                <a:spLocks/>
              </p:cNvSpPr>
              <p:nvPr userDrawn="1"/>
            </p:nvSpPr>
            <p:spPr bwMode="auto">
              <a:xfrm>
                <a:off x="5081588" y="3952875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337"/>
              <p:cNvSpPr>
                <a:spLocks/>
              </p:cNvSpPr>
              <p:nvPr userDrawn="1"/>
            </p:nvSpPr>
            <p:spPr bwMode="auto">
              <a:xfrm>
                <a:off x="5299076" y="3952875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338"/>
              <p:cNvSpPr>
                <a:spLocks/>
              </p:cNvSpPr>
              <p:nvPr userDrawn="1"/>
            </p:nvSpPr>
            <p:spPr bwMode="auto">
              <a:xfrm>
                <a:off x="7043738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39"/>
              <p:cNvSpPr>
                <a:spLocks/>
              </p:cNvSpPr>
              <p:nvPr userDrawn="1"/>
            </p:nvSpPr>
            <p:spPr bwMode="auto">
              <a:xfrm>
                <a:off x="7043738" y="3952875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340"/>
              <p:cNvSpPr>
                <a:spLocks/>
              </p:cNvSpPr>
              <p:nvPr userDrawn="1"/>
            </p:nvSpPr>
            <p:spPr bwMode="auto">
              <a:xfrm>
                <a:off x="7261226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41"/>
              <p:cNvSpPr>
                <a:spLocks/>
              </p:cNvSpPr>
              <p:nvPr userDrawn="1"/>
            </p:nvSpPr>
            <p:spPr bwMode="auto">
              <a:xfrm>
                <a:off x="7261226" y="3952875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42"/>
              <p:cNvSpPr>
                <a:spLocks/>
              </p:cNvSpPr>
              <p:nvPr userDrawn="1"/>
            </p:nvSpPr>
            <p:spPr bwMode="auto">
              <a:xfrm>
                <a:off x="7478713" y="40624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43"/>
              <p:cNvSpPr>
                <a:spLocks/>
              </p:cNvSpPr>
              <p:nvPr userDrawn="1"/>
            </p:nvSpPr>
            <p:spPr bwMode="auto">
              <a:xfrm>
                <a:off x="7478713" y="3952875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44"/>
              <p:cNvSpPr>
                <a:spLocks/>
              </p:cNvSpPr>
              <p:nvPr userDrawn="1"/>
            </p:nvSpPr>
            <p:spPr bwMode="auto">
              <a:xfrm>
                <a:off x="7697788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5"/>
              <p:cNvSpPr>
                <a:spLocks/>
              </p:cNvSpPr>
              <p:nvPr userDrawn="1"/>
            </p:nvSpPr>
            <p:spPr bwMode="auto">
              <a:xfrm>
                <a:off x="7697788" y="3952875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46"/>
              <p:cNvSpPr>
                <a:spLocks/>
              </p:cNvSpPr>
              <p:nvPr userDrawn="1"/>
            </p:nvSpPr>
            <p:spPr bwMode="auto">
              <a:xfrm>
                <a:off x="8132763" y="3952875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47"/>
              <p:cNvSpPr>
                <a:spLocks/>
              </p:cNvSpPr>
              <p:nvPr userDrawn="1"/>
            </p:nvSpPr>
            <p:spPr bwMode="auto">
              <a:xfrm>
                <a:off x="2789238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48"/>
              <p:cNvSpPr>
                <a:spLocks/>
              </p:cNvSpPr>
              <p:nvPr userDrawn="1"/>
            </p:nvSpPr>
            <p:spPr bwMode="auto">
              <a:xfrm>
                <a:off x="2789238" y="39020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49"/>
              <p:cNvSpPr>
                <a:spLocks/>
              </p:cNvSpPr>
              <p:nvPr userDrawn="1"/>
            </p:nvSpPr>
            <p:spPr bwMode="auto">
              <a:xfrm>
                <a:off x="3008313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50"/>
              <p:cNvSpPr>
                <a:spLocks/>
              </p:cNvSpPr>
              <p:nvPr userDrawn="1"/>
            </p:nvSpPr>
            <p:spPr bwMode="auto">
              <a:xfrm>
                <a:off x="3008313" y="39020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351"/>
              <p:cNvSpPr>
                <a:spLocks/>
              </p:cNvSpPr>
              <p:nvPr userDrawn="1"/>
            </p:nvSpPr>
            <p:spPr bwMode="auto">
              <a:xfrm>
                <a:off x="3225801" y="39020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352"/>
              <p:cNvSpPr>
                <a:spLocks/>
              </p:cNvSpPr>
              <p:nvPr userDrawn="1"/>
            </p:nvSpPr>
            <p:spPr bwMode="auto">
              <a:xfrm>
                <a:off x="4754563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353"/>
              <p:cNvSpPr>
                <a:spLocks/>
              </p:cNvSpPr>
              <p:nvPr userDrawn="1"/>
            </p:nvSpPr>
            <p:spPr bwMode="auto">
              <a:xfrm>
                <a:off x="4754563" y="39020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354"/>
              <p:cNvSpPr>
                <a:spLocks/>
              </p:cNvSpPr>
              <p:nvPr userDrawn="1"/>
            </p:nvSpPr>
            <p:spPr bwMode="auto">
              <a:xfrm>
                <a:off x="4972051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355"/>
              <p:cNvSpPr>
                <a:spLocks/>
              </p:cNvSpPr>
              <p:nvPr userDrawn="1"/>
            </p:nvSpPr>
            <p:spPr bwMode="auto">
              <a:xfrm>
                <a:off x="4972051" y="390207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356"/>
              <p:cNvSpPr>
                <a:spLocks/>
              </p:cNvSpPr>
              <p:nvPr userDrawn="1"/>
            </p:nvSpPr>
            <p:spPr bwMode="auto">
              <a:xfrm>
                <a:off x="5408613" y="39020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357"/>
              <p:cNvSpPr>
                <a:spLocks/>
              </p:cNvSpPr>
              <p:nvPr userDrawn="1"/>
            </p:nvSpPr>
            <p:spPr bwMode="auto">
              <a:xfrm>
                <a:off x="7151688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358"/>
              <p:cNvSpPr>
                <a:spLocks/>
              </p:cNvSpPr>
              <p:nvPr userDrawn="1"/>
            </p:nvSpPr>
            <p:spPr bwMode="auto">
              <a:xfrm>
                <a:off x="7151688" y="39020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359"/>
              <p:cNvSpPr>
                <a:spLocks/>
              </p:cNvSpPr>
              <p:nvPr userDrawn="1"/>
            </p:nvSpPr>
            <p:spPr bwMode="auto">
              <a:xfrm>
                <a:off x="7370763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360"/>
              <p:cNvSpPr>
                <a:spLocks/>
              </p:cNvSpPr>
              <p:nvPr userDrawn="1"/>
            </p:nvSpPr>
            <p:spPr bwMode="auto">
              <a:xfrm>
                <a:off x="7370763" y="39020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361"/>
              <p:cNvSpPr>
                <a:spLocks/>
              </p:cNvSpPr>
              <p:nvPr userDrawn="1"/>
            </p:nvSpPr>
            <p:spPr bwMode="auto">
              <a:xfrm>
                <a:off x="7588251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362"/>
              <p:cNvSpPr>
                <a:spLocks/>
              </p:cNvSpPr>
              <p:nvPr userDrawn="1"/>
            </p:nvSpPr>
            <p:spPr bwMode="auto">
              <a:xfrm>
                <a:off x="7588251" y="39020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363"/>
              <p:cNvSpPr>
                <a:spLocks/>
              </p:cNvSpPr>
              <p:nvPr userDrawn="1"/>
            </p:nvSpPr>
            <p:spPr bwMode="auto">
              <a:xfrm>
                <a:off x="7805738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364"/>
              <p:cNvSpPr>
                <a:spLocks/>
              </p:cNvSpPr>
              <p:nvPr userDrawn="1"/>
            </p:nvSpPr>
            <p:spPr bwMode="auto">
              <a:xfrm>
                <a:off x="7805738" y="39020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365"/>
              <p:cNvSpPr>
                <a:spLocks/>
              </p:cNvSpPr>
              <p:nvPr userDrawn="1"/>
            </p:nvSpPr>
            <p:spPr bwMode="auto">
              <a:xfrm>
                <a:off x="8242301" y="39020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366"/>
              <p:cNvSpPr>
                <a:spLocks/>
              </p:cNvSpPr>
              <p:nvPr userDrawn="1"/>
            </p:nvSpPr>
            <p:spPr bwMode="auto">
              <a:xfrm>
                <a:off x="2681288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367"/>
              <p:cNvSpPr>
                <a:spLocks/>
              </p:cNvSpPr>
              <p:nvPr userDrawn="1"/>
            </p:nvSpPr>
            <p:spPr bwMode="auto">
              <a:xfrm>
                <a:off x="2681288" y="41481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368"/>
              <p:cNvSpPr>
                <a:spLocks/>
              </p:cNvSpPr>
              <p:nvPr userDrawn="1"/>
            </p:nvSpPr>
            <p:spPr bwMode="auto">
              <a:xfrm>
                <a:off x="2898776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369"/>
              <p:cNvSpPr>
                <a:spLocks/>
              </p:cNvSpPr>
              <p:nvPr userDrawn="1"/>
            </p:nvSpPr>
            <p:spPr bwMode="auto">
              <a:xfrm>
                <a:off x="2898776" y="41481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370"/>
              <p:cNvSpPr>
                <a:spLocks/>
              </p:cNvSpPr>
              <p:nvPr userDrawn="1"/>
            </p:nvSpPr>
            <p:spPr bwMode="auto">
              <a:xfrm>
                <a:off x="4864101" y="4148138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371"/>
              <p:cNvSpPr>
                <a:spLocks/>
              </p:cNvSpPr>
              <p:nvPr userDrawn="1"/>
            </p:nvSpPr>
            <p:spPr bwMode="auto">
              <a:xfrm>
                <a:off x="7043738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72"/>
              <p:cNvSpPr>
                <a:spLocks/>
              </p:cNvSpPr>
              <p:nvPr userDrawn="1"/>
            </p:nvSpPr>
            <p:spPr bwMode="auto">
              <a:xfrm>
                <a:off x="7043738" y="41481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373"/>
              <p:cNvSpPr>
                <a:spLocks/>
              </p:cNvSpPr>
              <p:nvPr userDrawn="1"/>
            </p:nvSpPr>
            <p:spPr bwMode="auto">
              <a:xfrm>
                <a:off x="7261226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374"/>
              <p:cNvSpPr>
                <a:spLocks/>
              </p:cNvSpPr>
              <p:nvPr userDrawn="1"/>
            </p:nvSpPr>
            <p:spPr bwMode="auto">
              <a:xfrm>
                <a:off x="7261226" y="41481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375"/>
              <p:cNvSpPr>
                <a:spLocks/>
              </p:cNvSpPr>
              <p:nvPr userDrawn="1"/>
            </p:nvSpPr>
            <p:spPr bwMode="auto">
              <a:xfrm>
                <a:off x="7478713" y="4257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376"/>
              <p:cNvSpPr>
                <a:spLocks/>
              </p:cNvSpPr>
              <p:nvPr userDrawn="1"/>
            </p:nvSpPr>
            <p:spPr bwMode="auto">
              <a:xfrm>
                <a:off x="7478713" y="4148138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377"/>
              <p:cNvSpPr>
                <a:spLocks/>
              </p:cNvSpPr>
              <p:nvPr userDrawn="1"/>
            </p:nvSpPr>
            <p:spPr bwMode="auto">
              <a:xfrm>
                <a:off x="7697788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378"/>
              <p:cNvSpPr>
                <a:spLocks/>
              </p:cNvSpPr>
              <p:nvPr userDrawn="1"/>
            </p:nvSpPr>
            <p:spPr bwMode="auto">
              <a:xfrm>
                <a:off x="7697788" y="41481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379"/>
              <p:cNvSpPr>
                <a:spLocks/>
              </p:cNvSpPr>
              <p:nvPr userDrawn="1"/>
            </p:nvSpPr>
            <p:spPr bwMode="auto">
              <a:xfrm>
                <a:off x="2789238" y="42037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80"/>
              <p:cNvSpPr>
                <a:spLocks/>
              </p:cNvSpPr>
              <p:nvPr userDrawn="1"/>
            </p:nvSpPr>
            <p:spPr bwMode="auto">
              <a:xfrm>
                <a:off x="2789238" y="40973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381"/>
              <p:cNvSpPr>
                <a:spLocks/>
              </p:cNvSpPr>
              <p:nvPr userDrawn="1"/>
            </p:nvSpPr>
            <p:spPr bwMode="auto">
              <a:xfrm>
                <a:off x="3008313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82"/>
              <p:cNvSpPr>
                <a:spLocks/>
              </p:cNvSpPr>
              <p:nvPr userDrawn="1"/>
            </p:nvSpPr>
            <p:spPr bwMode="auto">
              <a:xfrm>
                <a:off x="3008313" y="40973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383"/>
              <p:cNvSpPr>
                <a:spLocks/>
              </p:cNvSpPr>
              <p:nvPr userDrawn="1"/>
            </p:nvSpPr>
            <p:spPr bwMode="auto">
              <a:xfrm>
                <a:off x="4754563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384"/>
              <p:cNvSpPr>
                <a:spLocks/>
              </p:cNvSpPr>
              <p:nvPr userDrawn="1"/>
            </p:nvSpPr>
            <p:spPr bwMode="auto">
              <a:xfrm>
                <a:off x="4754563" y="40973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385"/>
              <p:cNvSpPr>
                <a:spLocks/>
              </p:cNvSpPr>
              <p:nvPr userDrawn="1"/>
            </p:nvSpPr>
            <p:spPr bwMode="auto">
              <a:xfrm>
                <a:off x="4972051" y="40973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386"/>
              <p:cNvSpPr>
                <a:spLocks/>
              </p:cNvSpPr>
              <p:nvPr userDrawn="1"/>
            </p:nvSpPr>
            <p:spPr bwMode="auto">
              <a:xfrm>
                <a:off x="7151688" y="42037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387"/>
              <p:cNvSpPr>
                <a:spLocks/>
              </p:cNvSpPr>
              <p:nvPr userDrawn="1"/>
            </p:nvSpPr>
            <p:spPr bwMode="auto">
              <a:xfrm>
                <a:off x="7151688" y="40973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388"/>
              <p:cNvSpPr>
                <a:spLocks/>
              </p:cNvSpPr>
              <p:nvPr userDrawn="1"/>
            </p:nvSpPr>
            <p:spPr bwMode="auto">
              <a:xfrm>
                <a:off x="7370763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389"/>
              <p:cNvSpPr>
                <a:spLocks/>
              </p:cNvSpPr>
              <p:nvPr userDrawn="1"/>
            </p:nvSpPr>
            <p:spPr bwMode="auto">
              <a:xfrm>
                <a:off x="7370763" y="40973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390"/>
              <p:cNvSpPr>
                <a:spLocks/>
              </p:cNvSpPr>
              <p:nvPr userDrawn="1"/>
            </p:nvSpPr>
            <p:spPr bwMode="auto">
              <a:xfrm>
                <a:off x="7588251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91"/>
              <p:cNvSpPr>
                <a:spLocks/>
              </p:cNvSpPr>
              <p:nvPr userDrawn="1"/>
            </p:nvSpPr>
            <p:spPr bwMode="auto">
              <a:xfrm>
                <a:off x="7588251" y="40973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392"/>
              <p:cNvSpPr>
                <a:spLocks/>
              </p:cNvSpPr>
              <p:nvPr userDrawn="1"/>
            </p:nvSpPr>
            <p:spPr bwMode="auto">
              <a:xfrm>
                <a:off x="7805738" y="42037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393"/>
              <p:cNvSpPr>
                <a:spLocks/>
              </p:cNvSpPr>
              <p:nvPr userDrawn="1"/>
            </p:nvSpPr>
            <p:spPr bwMode="auto">
              <a:xfrm>
                <a:off x="7805738" y="40973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394"/>
              <p:cNvSpPr>
                <a:spLocks/>
              </p:cNvSpPr>
              <p:nvPr userDrawn="1"/>
            </p:nvSpPr>
            <p:spPr bwMode="auto">
              <a:xfrm>
                <a:off x="2681288" y="4452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95"/>
              <p:cNvSpPr>
                <a:spLocks/>
              </p:cNvSpPr>
              <p:nvPr userDrawn="1"/>
            </p:nvSpPr>
            <p:spPr bwMode="auto">
              <a:xfrm>
                <a:off x="2681288" y="434498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396"/>
              <p:cNvSpPr>
                <a:spLocks/>
              </p:cNvSpPr>
              <p:nvPr userDrawn="1"/>
            </p:nvSpPr>
            <p:spPr bwMode="auto">
              <a:xfrm>
                <a:off x="2898776" y="434498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397"/>
              <p:cNvSpPr>
                <a:spLocks/>
              </p:cNvSpPr>
              <p:nvPr userDrawn="1"/>
            </p:nvSpPr>
            <p:spPr bwMode="auto">
              <a:xfrm>
                <a:off x="7043738" y="434498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398"/>
              <p:cNvSpPr>
                <a:spLocks/>
              </p:cNvSpPr>
              <p:nvPr userDrawn="1"/>
            </p:nvSpPr>
            <p:spPr bwMode="auto">
              <a:xfrm>
                <a:off x="7478713" y="4344988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399"/>
              <p:cNvSpPr>
                <a:spLocks/>
              </p:cNvSpPr>
              <p:nvPr userDrawn="1"/>
            </p:nvSpPr>
            <p:spPr bwMode="auto">
              <a:xfrm>
                <a:off x="7697788" y="4452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400"/>
              <p:cNvSpPr>
                <a:spLocks/>
              </p:cNvSpPr>
              <p:nvPr userDrawn="1"/>
            </p:nvSpPr>
            <p:spPr bwMode="auto">
              <a:xfrm>
                <a:off x="7697788" y="434498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401"/>
              <p:cNvSpPr>
                <a:spLocks/>
              </p:cNvSpPr>
              <p:nvPr userDrawn="1"/>
            </p:nvSpPr>
            <p:spPr bwMode="auto">
              <a:xfrm>
                <a:off x="8351838" y="4452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402"/>
              <p:cNvSpPr>
                <a:spLocks/>
              </p:cNvSpPr>
              <p:nvPr userDrawn="1"/>
            </p:nvSpPr>
            <p:spPr bwMode="auto">
              <a:xfrm>
                <a:off x="8351838" y="434498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403"/>
              <p:cNvSpPr>
                <a:spLocks/>
              </p:cNvSpPr>
              <p:nvPr userDrawn="1"/>
            </p:nvSpPr>
            <p:spPr bwMode="auto">
              <a:xfrm>
                <a:off x="2571751" y="43989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404"/>
              <p:cNvSpPr>
                <a:spLocks/>
              </p:cNvSpPr>
              <p:nvPr userDrawn="1"/>
            </p:nvSpPr>
            <p:spPr bwMode="auto">
              <a:xfrm>
                <a:off x="2571751" y="42926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405"/>
              <p:cNvSpPr>
                <a:spLocks/>
              </p:cNvSpPr>
              <p:nvPr userDrawn="1"/>
            </p:nvSpPr>
            <p:spPr bwMode="auto">
              <a:xfrm>
                <a:off x="278923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406"/>
              <p:cNvSpPr>
                <a:spLocks/>
              </p:cNvSpPr>
              <p:nvPr userDrawn="1"/>
            </p:nvSpPr>
            <p:spPr bwMode="auto">
              <a:xfrm>
                <a:off x="2789238" y="42926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407"/>
              <p:cNvSpPr>
                <a:spLocks/>
              </p:cNvSpPr>
              <p:nvPr userDrawn="1"/>
            </p:nvSpPr>
            <p:spPr bwMode="auto">
              <a:xfrm>
                <a:off x="715168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408"/>
              <p:cNvSpPr>
                <a:spLocks/>
              </p:cNvSpPr>
              <p:nvPr userDrawn="1"/>
            </p:nvSpPr>
            <p:spPr bwMode="auto">
              <a:xfrm>
                <a:off x="7151688" y="42926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409"/>
              <p:cNvSpPr>
                <a:spLocks/>
              </p:cNvSpPr>
              <p:nvPr userDrawn="1"/>
            </p:nvSpPr>
            <p:spPr bwMode="auto">
              <a:xfrm>
                <a:off x="7588251" y="43989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410"/>
              <p:cNvSpPr>
                <a:spLocks/>
              </p:cNvSpPr>
              <p:nvPr userDrawn="1"/>
            </p:nvSpPr>
            <p:spPr bwMode="auto">
              <a:xfrm>
                <a:off x="7588251" y="42926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44" name="Group 1443"/>
            <p:cNvGrpSpPr/>
            <p:nvPr userDrawn="1"/>
          </p:nvGrpSpPr>
          <p:grpSpPr>
            <a:xfrm>
              <a:off x="2571751" y="4292600"/>
              <a:ext cx="5962650" cy="568325"/>
              <a:chOff x="2571751" y="4292600"/>
              <a:chExt cx="5962650" cy="568325"/>
            </a:xfrm>
          </p:grpSpPr>
          <p:sp>
            <p:nvSpPr>
              <p:cNvPr id="15" name="Freeform 1412"/>
              <p:cNvSpPr>
                <a:spLocks/>
              </p:cNvSpPr>
              <p:nvPr userDrawn="1"/>
            </p:nvSpPr>
            <p:spPr bwMode="auto">
              <a:xfrm>
                <a:off x="780573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413"/>
              <p:cNvSpPr>
                <a:spLocks/>
              </p:cNvSpPr>
              <p:nvPr userDrawn="1"/>
            </p:nvSpPr>
            <p:spPr bwMode="auto">
              <a:xfrm>
                <a:off x="7805738" y="42926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414"/>
              <p:cNvSpPr>
                <a:spLocks/>
              </p:cNvSpPr>
              <p:nvPr userDrawn="1"/>
            </p:nvSpPr>
            <p:spPr bwMode="auto">
              <a:xfrm>
                <a:off x="845978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15"/>
              <p:cNvSpPr>
                <a:spLocks/>
              </p:cNvSpPr>
              <p:nvPr userDrawn="1"/>
            </p:nvSpPr>
            <p:spPr bwMode="auto">
              <a:xfrm>
                <a:off x="2681288" y="46497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416"/>
              <p:cNvSpPr>
                <a:spLocks/>
              </p:cNvSpPr>
              <p:nvPr userDrawn="1"/>
            </p:nvSpPr>
            <p:spPr bwMode="auto">
              <a:xfrm>
                <a:off x="2681288" y="4540250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417"/>
              <p:cNvSpPr>
                <a:spLocks/>
              </p:cNvSpPr>
              <p:nvPr userDrawn="1"/>
            </p:nvSpPr>
            <p:spPr bwMode="auto">
              <a:xfrm>
                <a:off x="7697788" y="46497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418"/>
              <p:cNvSpPr>
                <a:spLocks/>
              </p:cNvSpPr>
              <p:nvPr userDrawn="1"/>
            </p:nvSpPr>
            <p:spPr bwMode="auto">
              <a:xfrm>
                <a:off x="7697788" y="4540250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19"/>
              <p:cNvSpPr>
                <a:spLocks/>
              </p:cNvSpPr>
              <p:nvPr userDrawn="1"/>
            </p:nvSpPr>
            <p:spPr bwMode="auto">
              <a:xfrm>
                <a:off x="8351838" y="46497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420"/>
              <p:cNvSpPr>
                <a:spLocks/>
              </p:cNvSpPr>
              <p:nvPr userDrawn="1"/>
            </p:nvSpPr>
            <p:spPr bwMode="auto">
              <a:xfrm>
                <a:off x="8351838" y="4540250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21"/>
              <p:cNvSpPr>
                <a:spLocks/>
              </p:cNvSpPr>
              <p:nvPr userDrawn="1"/>
            </p:nvSpPr>
            <p:spPr bwMode="auto">
              <a:xfrm>
                <a:off x="2571751" y="45942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22"/>
              <p:cNvSpPr>
                <a:spLocks/>
              </p:cNvSpPr>
              <p:nvPr userDrawn="1"/>
            </p:nvSpPr>
            <p:spPr bwMode="auto">
              <a:xfrm>
                <a:off x="2571751" y="448786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423"/>
              <p:cNvSpPr>
                <a:spLocks/>
              </p:cNvSpPr>
              <p:nvPr userDrawn="1"/>
            </p:nvSpPr>
            <p:spPr bwMode="auto">
              <a:xfrm>
                <a:off x="2789238" y="448786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24"/>
              <p:cNvSpPr>
                <a:spLocks/>
              </p:cNvSpPr>
              <p:nvPr userDrawn="1"/>
            </p:nvSpPr>
            <p:spPr bwMode="auto">
              <a:xfrm>
                <a:off x="8459788" y="45942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25"/>
              <p:cNvSpPr>
                <a:spLocks/>
              </p:cNvSpPr>
              <p:nvPr userDrawn="1"/>
            </p:nvSpPr>
            <p:spPr bwMode="auto">
              <a:xfrm>
                <a:off x="8459788" y="448786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26"/>
              <p:cNvSpPr>
                <a:spLocks/>
              </p:cNvSpPr>
              <p:nvPr userDrawn="1"/>
            </p:nvSpPr>
            <p:spPr bwMode="auto">
              <a:xfrm>
                <a:off x="2681288" y="48450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427"/>
              <p:cNvSpPr>
                <a:spLocks/>
              </p:cNvSpPr>
              <p:nvPr userDrawn="1"/>
            </p:nvSpPr>
            <p:spPr bwMode="auto">
              <a:xfrm>
                <a:off x="2681288" y="47355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428"/>
              <p:cNvSpPr>
                <a:spLocks/>
              </p:cNvSpPr>
              <p:nvPr userDrawn="1"/>
            </p:nvSpPr>
            <p:spPr bwMode="auto">
              <a:xfrm>
                <a:off x="2571751" y="478948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429"/>
              <p:cNvSpPr>
                <a:spLocks/>
              </p:cNvSpPr>
              <p:nvPr userDrawn="1"/>
            </p:nvSpPr>
            <p:spPr bwMode="auto">
              <a:xfrm>
                <a:off x="2571751" y="46847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30"/>
              <p:cNvSpPr>
                <a:spLocks/>
              </p:cNvSpPr>
              <p:nvPr userDrawn="1"/>
            </p:nvSpPr>
            <p:spPr bwMode="auto">
              <a:xfrm>
                <a:off x="8242301" y="478948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31"/>
              <p:cNvSpPr>
                <a:spLocks/>
              </p:cNvSpPr>
              <p:nvPr userDrawn="1"/>
            </p:nvSpPr>
            <p:spPr bwMode="auto">
              <a:xfrm>
                <a:off x="8242301" y="46847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_Title_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chemeClr val="bg1"/>
          </a:solidFill>
          <a:ln w="12700">
            <a:solidFill>
              <a:srgbClr val="50276E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novos_cabeçalhos-05.png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4" y="19970"/>
            <a:ext cx="9141291" cy="51435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539361"/>
            <a:ext cx="8255000" cy="33499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764851"/>
            <a:ext cx="8280400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799" y="1238281"/>
            <a:ext cx="8280401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1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rgbClr val="50276E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36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_Title_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chemeClr val="bg1"/>
          </a:solidFill>
          <a:ln w="12700">
            <a:solidFill>
              <a:srgbClr val="50276E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764852"/>
            <a:ext cx="8280400" cy="412446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6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rgbClr val="50276E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37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Subtit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5027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925845"/>
            <a:ext cx="4065587" cy="296346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1151335"/>
            <a:ext cx="40655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151335"/>
            <a:ext cx="4067170" cy="373797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atin typeface="Franklin Gothic Book" panose="020B05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624765"/>
            <a:ext cx="4065588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3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54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Subtit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73C8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925845"/>
            <a:ext cx="4065588" cy="296346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1151335"/>
            <a:ext cx="40655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151335"/>
            <a:ext cx="4067170" cy="373797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atin typeface="Franklin Gothic Book" panose="020B05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624765"/>
            <a:ext cx="4065588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4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50276E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_Title_Sub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5027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925846"/>
            <a:ext cx="4065588" cy="297130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1151335"/>
            <a:ext cx="40655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624765"/>
            <a:ext cx="4065588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95369" y="-2034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42520" y="526085"/>
            <a:ext cx="4218251" cy="4639371"/>
          </a:xfrm>
          <a:custGeom>
            <a:avLst/>
            <a:gdLst>
              <a:gd name="connsiteX0" fmla="*/ 0 w 2864467"/>
              <a:gd name="connsiteY0" fmla="*/ 2446491 h 4892981"/>
              <a:gd name="connsiteX1" fmla="*/ 1432234 w 2864467"/>
              <a:gd name="connsiteY1" fmla="*/ 0 h 4892981"/>
              <a:gd name="connsiteX2" fmla="*/ 2864468 w 2864467"/>
              <a:gd name="connsiteY2" fmla="*/ 2446491 h 4892981"/>
              <a:gd name="connsiteX3" fmla="*/ 1432234 w 2864467"/>
              <a:gd name="connsiteY3" fmla="*/ 4892982 h 4892981"/>
              <a:gd name="connsiteX4" fmla="*/ 0 w 2864467"/>
              <a:gd name="connsiteY4" fmla="*/ 2446491 h 4892981"/>
              <a:gd name="connsiteX0" fmla="*/ 0 w 4919179"/>
              <a:gd name="connsiteY0" fmla="*/ 2640840 h 5119992"/>
              <a:gd name="connsiteX1" fmla="*/ 1432234 w 4919179"/>
              <a:gd name="connsiteY1" fmla="*/ 194349 h 5119992"/>
              <a:gd name="connsiteX2" fmla="*/ 4919179 w 4919179"/>
              <a:gd name="connsiteY2" fmla="*/ 1070223 h 5119992"/>
              <a:gd name="connsiteX3" fmla="*/ 1432234 w 4919179"/>
              <a:gd name="connsiteY3" fmla="*/ 5087331 h 5119992"/>
              <a:gd name="connsiteX4" fmla="*/ 0 w 4919179"/>
              <a:gd name="connsiteY4" fmla="*/ 2640840 h 5119992"/>
              <a:gd name="connsiteX0" fmla="*/ 0 w 4204284"/>
              <a:gd name="connsiteY0" fmla="*/ 2609062 h 5085319"/>
              <a:gd name="connsiteX1" fmla="*/ 1432234 w 4204284"/>
              <a:gd name="connsiteY1" fmla="*/ 162571 h 5085319"/>
              <a:gd name="connsiteX2" fmla="*/ 4204284 w 4204284"/>
              <a:gd name="connsiteY2" fmla="*/ 1121572 h 5085319"/>
              <a:gd name="connsiteX3" fmla="*/ 1432234 w 4204284"/>
              <a:gd name="connsiteY3" fmla="*/ 5055553 h 5085319"/>
              <a:gd name="connsiteX4" fmla="*/ 0 w 4204284"/>
              <a:gd name="connsiteY4" fmla="*/ 2609062 h 5085319"/>
              <a:gd name="connsiteX0" fmla="*/ 0 w 4762836"/>
              <a:gd name="connsiteY0" fmla="*/ 2606690 h 5082947"/>
              <a:gd name="connsiteX1" fmla="*/ 1432234 w 4762836"/>
              <a:gd name="connsiteY1" fmla="*/ 160199 h 5082947"/>
              <a:gd name="connsiteX2" fmla="*/ 4559745 w 4762836"/>
              <a:gd name="connsiteY2" fmla="*/ 332574 h 5082947"/>
              <a:gd name="connsiteX3" fmla="*/ 4204284 w 4762836"/>
              <a:gd name="connsiteY3" fmla="*/ 1119200 h 5082947"/>
              <a:gd name="connsiteX4" fmla="*/ 1432234 w 4762836"/>
              <a:gd name="connsiteY4" fmla="*/ 5053181 h 5082947"/>
              <a:gd name="connsiteX5" fmla="*/ 0 w 4762836"/>
              <a:gd name="connsiteY5" fmla="*/ 2606690 h 5082947"/>
              <a:gd name="connsiteX0" fmla="*/ 0 w 4502263"/>
              <a:gd name="connsiteY0" fmla="*/ 2688298 h 5164555"/>
              <a:gd name="connsiteX1" fmla="*/ 1432234 w 4502263"/>
              <a:gd name="connsiteY1" fmla="*/ 241807 h 5164555"/>
              <a:gd name="connsiteX2" fmla="*/ 4152421 w 4502263"/>
              <a:gd name="connsiteY2" fmla="*/ 198051 h 5164555"/>
              <a:gd name="connsiteX3" fmla="*/ 4204284 w 4502263"/>
              <a:gd name="connsiteY3" fmla="*/ 1200808 h 5164555"/>
              <a:gd name="connsiteX4" fmla="*/ 1432234 w 4502263"/>
              <a:gd name="connsiteY4" fmla="*/ 5134789 h 5164555"/>
              <a:gd name="connsiteX5" fmla="*/ 0 w 4502263"/>
              <a:gd name="connsiteY5" fmla="*/ 2688298 h 5164555"/>
              <a:gd name="connsiteX0" fmla="*/ 0 w 4400740"/>
              <a:gd name="connsiteY0" fmla="*/ 2688298 h 5164555"/>
              <a:gd name="connsiteX1" fmla="*/ 1432234 w 4400740"/>
              <a:gd name="connsiteY1" fmla="*/ 241807 h 5164555"/>
              <a:gd name="connsiteX2" fmla="*/ 4152421 w 4400740"/>
              <a:gd name="connsiteY2" fmla="*/ 198051 h 5164555"/>
              <a:gd name="connsiteX3" fmla="*/ 4204284 w 4400740"/>
              <a:gd name="connsiteY3" fmla="*/ 1200808 h 5164555"/>
              <a:gd name="connsiteX4" fmla="*/ 1432234 w 4400740"/>
              <a:gd name="connsiteY4" fmla="*/ 5134789 h 5164555"/>
              <a:gd name="connsiteX5" fmla="*/ 0 w 4400740"/>
              <a:gd name="connsiteY5" fmla="*/ 2688298 h 5164555"/>
              <a:gd name="connsiteX0" fmla="*/ 0 w 4226170"/>
              <a:gd name="connsiteY0" fmla="*/ 2688298 h 5164555"/>
              <a:gd name="connsiteX1" fmla="*/ 1432234 w 4226170"/>
              <a:gd name="connsiteY1" fmla="*/ 241807 h 5164555"/>
              <a:gd name="connsiteX2" fmla="*/ 4152421 w 4226170"/>
              <a:gd name="connsiteY2" fmla="*/ 198051 h 5164555"/>
              <a:gd name="connsiteX3" fmla="*/ 4204284 w 4226170"/>
              <a:gd name="connsiteY3" fmla="*/ 1200808 h 5164555"/>
              <a:gd name="connsiteX4" fmla="*/ 1432234 w 4226170"/>
              <a:gd name="connsiteY4" fmla="*/ 5134789 h 5164555"/>
              <a:gd name="connsiteX5" fmla="*/ 0 w 4226170"/>
              <a:gd name="connsiteY5" fmla="*/ 2688298 h 5164555"/>
              <a:gd name="connsiteX0" fmla="*/ 0 w 4204284"/>
              <a:gd name="connsiteY0" fmla="*/ 2688298 h 5164555"/>
              <a:gd name="connsiteX1" fmla="*/ 1432234 w 4204284"/>
              <a:gd name="connsiteY1" fmla="*/ 241807 h 5164555"/>
              <a:gd name="connsiteX2" fmla="*/ 4152421 w 4204284"/>
              <a:gd name="connsiteY2" fmla="*/ 198051 h 5164555"/>
              <a:gd name="connsiteX3" fmla="*/ 4204284 w 4204284"/>
              <a:gd name="connsiteY3" fmla="*/ 1200808 h 5164555"/>
              <a:gd name="connsiteX4" fmla="*/ 1432234 w 4204284"/>
              <a:gd name="connsiteY4" fmla="*/ 5134789 h 5164555"/>
              <a:gd name="connsiteX5" fmla="*/ 0 w 4204284"/>
              <a:gd name="connsiteY5" fmla="*/ 2688298 h 5164555"/>
              <a:gd name="connsiteX0" fmla="*/ 0 w 4214799"/>
              <a:gd name="connsiteY0" fmla="*/ 2688298 h 5164555"/>
              <a:gd name="connsiteX1" fmla="*/ 1432234 w 4214799"/>
              <a:gd name="connsiteY1" fmla="*/ 241807 h 5164555"/>
              <a:gd name="connsiteX2" fmla="*/ 4152421 w 4214799"/>
              <a:gd name="connsiteY2" fmla="*/ 198051 h 5164555"/>
              <a:gd name="connsiteX3" fmla="*/ 4204284 w 4214799"/>
              <a:gd name="connsiteY3" fmla="*/ 1200808 h 5164555"/>
              <a:gd name="connsiteX4" fmla="*/ 1432234 w 4214799"/>
              <a:gd name="connsiteY4" fmla="*/ 5134789 h 5164555"/>
              <a:gd name="connsiteX5" fmla="*/ 0 w 4214799"/>
              <a:gd name="connsiteY5" fmla="*/ 2688298 h 5164555"/>
              <a:gd name="connsiteX0" fmla="*/ 0 w 4228777"/>
              <a:gd name="connsiteY0" fmla="*/ 2688298 h 5164555"/>
              <a:gd name="connsiteX1" fmla="*/ 1432234 w 4228777"/>
              <a:gd name="connsiteY1" fmla="*/ 241807 h 5164555"/>
              <a:gd name="connsiteX2" fmla="*/ 4152421 w 4228777"/>
              <a:gd name="connsiteY2" fmla="*/ 198051 h 5164555"/>
              <a:gd name="connsiteX3" fmla="*/ 4204284 w 4228777"/>
              <a:gd name="connsiteY3" fmla="*/ 1200808 h 5164555"/>
              <a:gd name="connsiteX4" fmla="*/ 1432234 w 4228777"/>
              <a:gd name="connsiteY4" fmla="*/ 5134789 h 5164555"/>
              <a:gd name="connsiteX5" fmla="*/ 0 w 4228777"/>
              <a:gd name="connsiteY5" fmla="*/ 2688298 h 5164555"/>
              <a:gd name="connsiteX0" fmla="*/ 0 w 4250617"/>
              <a:gd name="connsiteY0" fmla="*/ 2688298 h 5164555"/>
              <a:gd name="connsiteX1" fmla="*/ 1432234 w 4250617"/>
              <a:gd name="connsiteY1" fmla="*/ 241807 h 5164555"/>
              <a:gd name="connsiteX2" fmla="*/ 4185672 w 4250617"/>
              <a:gd name="connsiteY2" fmla="*/ 198051 h 5164555"/>
              <a:gd name="connsiteX3" fmla="*/ 4204284 w 4250617"/>
              <a:gd name="connsiteY3" fmla="*/ 1200808 h 5164555"/>
              <a:gd name="connsiteX4" fmla="*/ 1432234 w 4250617"/>
              <a:gd name="connsiteY4" fmla="*/ 5134789 h 5164555"/>
              <a:gd name="connsiteX5" fmla="*/ 0 w 4250617"/>
              <a:gd name="connsiteY5" fmla="*/ 2688298 h 5164555"/>
              <a:gd name="connsiteX0" fmla="*/ 0 w 4204284"/>
              <a:gd name="connsiteY0" fmla="*/ 2688298 h 5164555"/>
              <a:gd name="connsiteX1" fmla="*/ 1432234 w 4204284"/>
              <a:gd name="connsiteY1" fmla="*/ 241807 h 5164555"/>
              <a:gd name="connsiteX2" fmla="*/ 4185672 w 4204284"/>
              <a:gd name="connsiteY2" fmla="*/ 198051 h 5164555"/>
              <a:gd name="connsiteX3" fmla="*/ 4204284 w 4204284"/>
              <a:gd name="connsiteY3" fmla="*/ 1200808 h 5164555"/>
              <a:gd name="connsiteX4" fmla="*/ 1432234 w 4204284"/>
              <a:gd name="connsiteY4" fmla="*/ 5134789 h 5164555"/>
              <a:gd name="connsiteX5" fmla="*/ 0 w 4204284"/>
              <a:gd name="connsiteY5" fmla="*/ 2688298 h 5164555"/>
              <a:gd name="connsiteX0" fmla="*/ 0 w 4204284"/>
              <a:gd name="connsiteY0" fmla="*/ 2688298 h 5440873"/>
              <a:gd name="connsiteX1" fmla="*/ 1432234 w 4204284"/>
              <a:gd name="connsiteY1" fmla="*/ 241807 h 5440873"/>
              <a:gd name="connsiteX2" fmla="*/ 4185672 w 4204284"/>
              <a:gd name="connsiteY2" fmla="*/ 198051 h 5440873"/>
              <a:gd name="connsiteX3" fmla="*/ 4204284 w 4204284"/>
              <a:gd name="connsiteY3" fmla="*/ 4883346 h 5440873"/>
              <a:gd name="connsiteX4" fmla="*/ 1432234 w 4204284"/>
              <a:gd name="connsiteY4" fmla="*/ 5134789 h 5440873"/>
              <a:gd name="connsiteX5" fmla="*/ 0 w 4204284"/>
              <a:gd name="connsiteY5" fmla="*/ 2688298 h 5440873"/>
              <a:gd name="connsiteX0" fmla="*/ 0 w 4204284"/>
              <a:gd name="connsiteY0" fmla="*/ 2688298 h 5247127"/>
              <a:gd name="connsiteX1" fmla="*/ 1432234 w 4204284"/>
              <a:gd name="connsiteY1" fmla="*/ 241807 h 5247127"/>
              <a:gd name="connsiteX2" fmla="*/ 4185672 w 4204284"/>
              <a:gd name="connsiteY2" fmla="*/ 198051 h 5247127"/>
              <a:gd name="connsiteX3" fmla="*/ 4204284 w 4204284"/>
              <a:gd name="connsiteY3" fmla="*/ 4883346 h 5247127"/>
              <a:gd name="connsiteX4" fmla="*/ 1432234 w 4204284"/>
              <a:gd name="connsiteY4" fmla="*/ 5134789 h 5247127"/>
              <a:gd name="connsiteX5" fmla="*/ 0 w 4204284"/>
              <a:gd name="connsiteY5" fmla="*/ 2688298 h 5247127"/>
              <a:gd name="connsiteX0" fmla="*/ 0 w 4204284"/>
              <a:gd name="connsiteY0" fmla="*/ 2688298 h 5247127"/>
              <a:gd name="connsiteX1" fmla="*/ 1432234 w 4204284"/>
              <a:gd name="connsiteY1" fmla="*/ 241807 h 5247127"/>
              <a:gd name="connsiteX2" fmla="*/ 4185672 w 4204284"/>
              <a:gd name="connsiteY2" fmla="*/ 198051 h 5247127"/>
              <a:gd name="connsiteX3" fmla="*/ 4204284 w 4204284"/>
              <a:gd name="connsiteY3" fmla="*/ 4883346 h 5247127"/>
              <a:gd name="connsiteX4" fmla="*/ 1432234 w 4204284"/>
              <a:gd name="connsiteY4" fmla="*/ 5134789 h 5247127"/>
              <a:gd name="connsiteX5" fmla="*/ 0 w 4204284"/>
              <a:gd name="connsiteY5" fmla="*/ 2688298 h 5247127"/>
              <a:gd name="connsiteX0" fmla="*/ 0 w 4204284"/>
              <a:gd name="connsiteY0" fmla="*/ 2688298 h 5217392"/>
              <a:gd name="connsiteX1" fmla="*/ 1432234 w 4204284"/>
              <a:gd name="connsiteY1" fmla="*/ 241807 h 5217392"/>
              <a:gd name="connsiteX2" fmla="*/ 4185672 w 4204284"/>
              <a:gd name="connsiteY2" fmla="*/ 198051 h 5217392"/>
              <a:gd name="connsiteX3" fmla="*/ 4204284 w 4204284"/>
              <a:gd name="connsiteY3" fmla="*/ 4883346 h 5217392"/>
              <a:gd name="connsiteX4" fmla="*/ 1432234 w 4204284"/>
              <a:gd name="connsiteY4" fmla="*/ 5134789 h 5217392"/>
              <a:gd name="connsiteX5" fmla="*/ 0 w 4204284"/>
              <a:gd name="connsiteY5" fmla="*/ 2688298 h 5217392"/>
              <a:gd name="connsiteX0" fmla="*/ 19721 w 4224005"/>
              <a:gd name="connsiteY0" fmla="*/ 2688298 h 5026208"/>
              <a:gd name="connsiteX1" fmla="*/ 1451955 w 4224005"/>
              <a:gd name="connsiteY1" fmla="*/ 241807 h 5026208"/>
              <a:gd name="connsiteX2" fmla="*/ 4205393 w 4224005"/>
              <a:gd name="connsiteY2" fmla="*/ 198051 h 5026208"/>
              <a:gd name="connsiteX3" fmla="*/ 4224005 w 4224005"/>
              <a:gd name="connsiteY3" fmla="*/ 4883346 h 5026208"/>
              <a:gd name="connsiteX4" fmla="*/ 863232 w 4224005"/>
              <a:gd name="connsiteY4" fmla="*/ 4909320 h 5026208"/>
              <a:gd name="connsiteX5" fmla="*/ 19721 w 4224005"/>
              <a:gd name="connsiteY5" fmla="*/ 2688298 h 5026208"/>
              <a:gd name="connsiteX0" fmla="*/ 23030 w 4227314"/>
              <a:gd name="connsiteY0" fmla="*/ 2688298 h 4909575"/>
              <a:gd name="connsiteX1" fmla="*/ 1455264 w 4227314"/>
              <a:gd name="connsiteY1" fmla="*/ 241807 h 4909575"/>
              <a:gd name="connsiteX2" fmla="*/ 4208702 w 4227314"/>
              <a:gd name="connsiteY2" fmla="*/ 198051 h 4909575"/>
              <a:gd name="connsiteX3" fmla="*/ 4227314 w 4227314"/>
              <a:gd name="connsiteY3" fmla="*/ 4883346 h 4909575"/>
              <a:gd name="connsiteX4" fmla="*/ 866541 w 4227314"/>
              <a:gd name="connsiteY4" fmla="*/ 4909320 h 4909575"/>
              <a:gd name="connsiteX5" fmla="*/ 23030 w 4227314"/>
              <a:gd name="connsiteY5" fmla="*/ 2688298 h 4909575"/>
              <a:gd name="connsiteX0" fmla="*/ 1600 w 4205884"/>
              <a:gd name="connsiteY0" fmla="*/ 2652923 h 4874198"/>
              <a:gd name="connsiteX1" fmla="*/ 757429 w 4205884"/>
              <a:gd name="connsiteY1" fmla="*/ 269062 h 4874198"/>
              <a:gd name="connsiteX2" fmla="*/ 4187272 w 4205884"/>
              <a:gd name="connsiteY2" fmla="*/ 162676 h 4874198"/>
              <a:gd name="connsiteX3" fmla="*/ 4205884 w 4205884"/>
              <a:gd name="connsiteY3" fmla="*/ 4847971 h 4874198"/>
              <a:gd name="connsiteX4" fmla="*/ 845111 w 4205884"/>
              <a:gd name="connsiteY4" fmla="*/ 4873945 h 4874198"/>
              <a:gd name="connsiteX5" fmla="*/ 1600 w 4205884"/>
              <a:gd name="connsiteY5" fmla="*/ 2652923 h 4874198"/>
              <a:gd name="connsiteX0" fmla="*/ 1419 w 4205703"/>
              <a:gd name="connsiteY0" fmla="*/ 2680860 h 4902136"/>
              <a:gd name="connsiteX1" fmla="*/ 945138 w 4205703"/>
              <a:gd name="connsiteY1" fmla="*/ 246895 h 4902136"/>
              <a:gd name="connsiteX2" fmla="*/ 4187091 w 4205703"/>
              <a:gd name="connsiteY2" fmla="*/ 190613 h 4902136"/>
              <a:gd name="connsiteX3" fmla="*/ 4205703 w 4205703"/>
              <a:gd name="connsiteY3" fmla="*/ 4875908 h 4902136"/>
              <a:gd name="connsiteX4" fmla="*/ 844930 w 4205703"/>
              <a:gd name="connsiteY4" fmla="*/ 4901882 h 4902136"/>
              <a:gd name="connsiteX5" fmla="*/ 1419 w 4205703"/>
              <a:gd name="connsiteY5" fmla="*/ 2680860 h 4902136"/>
              <a:gd name="connsiteX0" fmla="*/ 1419 w 4205703"/>
              <a:gd name="connsiteY0" fmla="*/ 2757130 h 4978406"/>
              <a:gd name="connsiteX1" fmla="*/ 945138 w 4205703"/>
              <a:gd name="connsiteY1" fmla="*/ 323165 h 4978406"/>
              <a:gd name="connsiteX2" fmla="*/ 4174565 w 4205703"/>
              <a:gd name="connsiteY2" fmla="*/ 129097 h 4978406"/>
              <a:gd name="connsiteX3" fmla="*/ 4205703 w 4205703"/>
              <a:gd name="connsiteY3" fmla="*/ 4952178 h 4978406"/>
              <a:gd name="connsiteX4" fmla="*/ 844930 w 4205703"/>
              <a:gd name="connsiteY4" fmla="*/ 4978152 h 4978406"/>
              <a:gd name="connsiteX5" fmla="*/ 1419 w 4205703"/>
              <a:gd name="connsiteY5" fmla="*/ 2757130 h 4978406"/>
              <a:gd name="connsiteX0" fmla="*/ 115 w 4204399"/>
              <a:gd name="connsiteY0" fmla="*/ 2757130 h 4978406"/>
              <a:gd name="connsiteX1" fmla="*/ 943834 w 4204399"/>
              <a:gd name="connsiteY1" fmla="*/ 323165 h 4978406"/>
              <a:gd name="connsiteX2" fmla="*/ 4173261 w 4204399"/>
              <a:gd name="connsiteY2" fmla="*/ 129097 h 4978406"/>
              <a:gd name="connsiteX3" fmla="*/ 4204399 w 4204399"/>
              <a:gd name="connsiteY3" fmla="*/ 4952178 h 4978406"/>
              <a:gd name="connsiteX4" fmla="*/ 911865 w 4204399"/>
              <a:gd name="connsiteY4" fmla="*/ 4978152 h 4978406"/>
              <a:gd name="connsiteX5" fmla="*/ 115 w 4204399"/>
              <a:gd name="connsiteY5" fmla="*/ 2757130 h 4978406"/>
              <a:gd name="connsiteX0" fmla="*/ 441 w 4204725"/>
              <a:gd name="connsiteY0" fmla="*/ 2757130 h 4978152"/>
              <a:gd name="connsiteX1" fmla="*/ 944160 w 4204725"/>
              <a:gd name="connsiteY1" fmla="*/ 323165 h 4978152"/>
              <a:gd name="connsiteX2" fmla="*/ 4173587 w 4204725"/>
              <a:gd name="connsiteY2" fmla="*/ 129097 h 4978152"/>
              <a:gd name="connsiteX3" fmla="*/ 4204725 w 4204725"/>
              <a:gd name="connsiteY3" fmla="*/ 4952178 h 4978152"/>
              <a:gd name="connsiteX4" fmla="*/ 912191 w 4204725"/>
              <a:gd name="connsiteY4" fmla="*/ 4978152 h 4978152"/>
              <a:gd name="connsiteX5" fmla="*/ 441 w 4204725"/>
              <a:gd name="connsiteY5" fmla="*/ 2757130 h 4978152"/>
              <a:gd name="connsiteX0" fmla="*/ 2586 w 4206870"/>
              <a:gd name="connsiteY0" fmla="*/ 2757130 h 4952178"/>
              <a:gd name="connsiteX1" fmla="*/ 946305 w 4206870"/>
              <a:gd name="connsiteY1" fmla="*/ 323165 h 4952178"/>
              <a:gd name="connsiteX2" fmla="*/ 4175732 w 4206870"/>
              <a:gd name="connsiteY2" fmla="*/ 129097 h 4952178"/>
              <a:gd name="connsiteX3" fmla="*/ 4206870 w 4206870"/>
              <a:gd name="connsiteY3" fmla="*/ 4952178 h 4952178"/>
              <a:gd name="connsiteX4" fmla="*/ 873392 w 4206870"/>
              <a:gd name="connsiteY4" fmla="*/ 4950856 h 4952178"/>
              <a:gd name="connsiteX5" fmla="*/ 2586 w 4206870"/>
              <a:gd name="connsiteY5" fmla="*/ 2757130 h 4952178"/>
              <a:gd name="connsiteX0" fmla="*/ 49955 w 4254239"/>
              <a:gd name="connsiteY0" fmla="*/ 2757130 h 4964504"/>
              <a:gd name="connsiteX1" fmla="*/ 993674 w 4254239"/>
              <a:gd name="connsiteY1" fmla="*/ 323165 h 4964504"/>
              <a:gd name="connsiteX2" fmla="*/ 4223101 w 4254239"/>
              <a:gd name="connsiteY2" fmla="*/ 129097 h 4964504"/>
              <a:gd name="connsiteX3" fmla="*/ 4254239 w 4254239"/>
              <a:gd name="connsiteY3" fmla="*/ 4952178 h 4964504"/>
              <a:gd name="connsiteX4" fmla="*/ 702397 w 4254239"/>
              <a:gd name="connsiteY4" fmla="*/ 4964504 h 4964504"/>
              <a:gd name="connsiteX5" fmla="*/ 49955 w 4254239"/>
              <a:gd name="connsiteY5" fmla="*/ 2757130 h 4964504"/>
              <a:gd name="connsiteX0" fmla="*/ 19187 w 4223471"/>
              <a:gd name="connsiteY0" fmla="*/ 2757130 h 4964504"/>
              <a:gd name="connsiteX1" fmla="*/ 962906 w 4223471"/>
              <a:gd name="connsiteY1" fmla="*/ 323165 h 4964504"/>
              <a:gd name="connsiteX2" fmla="*/ 4192333 w 4223471"/>
              <a:gd name="connsiteY2" fmla="*/ 129097 h 4964504"/>
              <a:gd name="connsiteX3" fmla="*/ 4223471 w 4223471"/>
              <a:gd name="connsiteY3" fmla="*/ 4952178 h 4964504"/>
              <a:gd name="connsiteX4" fmla="*/ 671629 w 4223471"/>
              <a:gd name="connsiteY4" fmla="*/ 4964504 h 4964504"/>
              <a:gd name="connsiteX5" fmla="*/ 19187 w 4223471"/>
              <a:gd name="connsiteY5" fmla="*/ 2757130 h 4964504"/>
              <a:gd name="connsiteX0" fmla="*/ 16956 w 4221240"/>
              <a:gd name="connsiteY0" fmla="*/ 2723855 h 4931229"/>
              <a:gd name="connsiteX1" fmla="*/ 578538 w 4221240"/>
              <a:gd name="connsiteY1" fmla="*/ 380008 h 4931229"/>
              <a:gd name="connsiteX2" fmla="*/ 4190102 w 4221240"/>
              <a:gd name="connsiteY2" fmla="*/ 95822 h 4931229"/>
              <a:gd name="connsiteX3" fmla="*/ 4221240 w 4221240"/>
              <a:gd name="connsiteY3" fmla="*/ 4918903 h 4931229"/>
              <a:gd name="connsiteX4" fmla="*/ 669398 w 4221240"/>
              <a:gd name="connsiteY4" fmla="*/ 4931229 h 4931229"/>
              <a:gd name="connsiteX5" fmla="*/ 16956 w 4221240"/>
              <a:gd name="connsiteY5" fmla="*/ 2723855 h 4931229"/>
              <a:gd name="connsiteX0" fmla="*/ 2910 w 4207194"/>
              <a:gd name="connsiteY0" fmla="*/ 2723855 h 4931229"/>
              <a:gd name="connsiteX1" fmla="*/ 687322 w 4207194"/>
              <a:gd name="connsiteY1" fmla="*/ 380008 h 4931229"/>
              <a:gd name="connsiteX2" fmla="*/ 4176056 w 4207194"/>
              <a:gd name="connsiteY2" fmla="*/ 95822 h 4931229"/>
              <a:gd name="connsiteX3" fmla="*/ 4207194 w 4207194"/>
              <a:gd name="connsiteY3" fmla="*/ 4918903 h 4931229"/>
              <a:gd name="connsiteX4" fmla="*/ 655352 w 4207194"/>
              <a:gd name="connsiteY4" fmla="*/ 4931229 h 4931229"/>
              <a:gd name="connsiteX5" fmla="*/ 2910 w 4207194"/>
              <a:gd name="connsiteY5" fmla="*/ 2723855 h 4931229"/>
              <a:gd name="connsiteX0" fmla="*/ 2910 w 4207194"/>
              <a:gd name="connsiteY0" fmla="*/ 2632974 h 4840348"/>
              <a:gd name="connsiteX1" fmla="*/ 687322 w 4207194"/>
              <a:gd name="connsiteY1" fmla="*/ 289127 h 4840348"/>
              <a:gd name="connsiteX2" fmla="*/ 4176056 w 4207194"/>
              <a:gd name="connsiteY2" fmla="*/ 4941 h 4840348"/>
              <a:gd name="connsiteX3" fmla="*/ 4207194 w 4207194"/>
              <a:gd name="connsiteY3" fmla="*/ 4828022 h 4840348"/>
              <a:gd name="connsiteX4" fmla="*/ 655352 w 4207194"/>
              <a:gd name="connsiteY4" fmla="*/ 4840348 h 4840348"/>
              <a:gd name="connsiteX5" fmla="*/ 2910 w 4207194"/>
              <a:gd name="connsiteY5" fmla="*/ 2632974 h 4840348"/>
              <a:gd name="connsiteX0" fmla="*/ 2910 w 4208828"/>
              <a:gd name="connsiteY0" fmla="*/ 2958468 h 5165842"/>
              <a:gd name="connsiteX1" fmla="*/ 687322 w 4208828"/>
              <a:gd name="connsiteY1" fmla="*/ 614621 h 5165842"/>
              <a:gd name="connsiteX2" fmla="*/ 4203351 w 4208828"/>
              <a:gd name="connsiteY2" fmla="*/ 0 h 5165842"/>
              <a:gd name="connsiteX3" fmla="*/ 4207194 w 4208828"/>
              <a:gd name="connsiteY3" fmla="*/ 5153516 h 5165842"/>
              <a:gd name="connsiteX4" fmla="*/ 655352 w 4208828"/>
              <a:gd name="connsiteY4" fmla="*/ 5165842 h 5165842"/>
              <a:gd name="connsiteX5" fmla="*/ 2910 w 4208828"/>
              <a:gd name="connsiteY5" fmla="*/ 2958468 h 5165842"/>
              <a:gd name="connsiteX0" fmla="*/ 2910 w 4207194"/>
              <a:gd name="connsiteY0" fmla="*/ 2898389 h 5105763"/>
              <a:gd name="connsiteX1" fmla="*/ 687322 w 4207194"/>
              <a:gd name="connsiteY1" fmla="*/ 554542 h 5105763"/>
              <a:gd name="connsiteX2" fmla="*/ 4189703 w 4207194"/>
              <a:gd name="connsiteY2" fmla="*/ 0 h 5105763"/>
              <a:gd name="connsiteX3" fmla="*/ 4207194 w 4207194"/>
              <a:gd name="connsiteY3" fmla="*/ 5093437 h 5105763"/>
              <a:gd name="connsiteX4" fmla="*/ 655352 w 4207194"/>
              <a:gd name="connsiteY4" fmla="*/ 5105763 h 5105763"/>
              <a:gd name="connsiteX5" fmla="*/ 2910 w 4207194"/>
              <a:gd name="connsiteY5" fmla="*/ 2898389 h 5105763"/>
              <a:gd name="connsiteX0" fmla="*/ 2910 w 4207194"/>
              <a:gd name="connsiteY0" fmla="*/ 2898389 h 5105763"/>
              <a:gd name="connsiteX1" fmla="*/ 687322 w 4207194"/>
              <a:gd name="connsiteY1" fmla="*/ 554542 h 5105763"/>
              <a:gd name="connsiteX2" fmla="*/ 4189703 w 4207194"/>
              <a:gd name="connsiteY2" fmla="*/ 0 h 5105763"/>
              <a:gd name="connsiteX3" fmla="*/ 4207194 w 4207194"/>
              <a:gd name="connsiteY3" fmla="*/ 5093437 h 5105763"/>
              <a:gd name="connsiteX4" fmla="*/ 655352 w 4207194"/>
              <a:gd name="connsiteY4" fmla="*/ 5105763 h 5105763"/>
              <a:gd name="connsiteX5" fmla="*/ 2910 w 4207194"/>
              <a:gd name="connsiteY5" fmla="*/ 2898389 h 5105763"/>
              <a:gd name="connsiteX0" fmla="*/ 2910 w 4207194"/>
              <a:gd name="connsiteY0" fmla="*/ 3198675 h 5406049"/>
              <a:gd name="connsiteX1" fmla="*/ 687322 w 4207194"/>
              <a:gd name="connsiteY1" fmla="*/ 854828 h 5406049"/>
              <a:gd name="connsiteX2" fmla="*/ 2361623 w 4207194"/>
              <a:gd name="connsiteY2" fmla="*/ 682580 h 5406049"/>
              <a:gd name="connsiteX3" fmla="*/ 4189703 w 4207194"/>
              <a:gd name="connsiteY3" fmla="*/ 300286 h 5406049"/>
              <a:gd name="connsiteX4" fmla="*/ 4207194 w 4207194"/>
              <a:gd name="connsiteY4" fmla="*/ 5393723 h 5406049"/>
              <a:gd name="connsiteX5" fmla="*/ 655352 w 4207194"/>
              <a:gd name="connsiteY5" fmla="*/ 5406049 h 5406049"/>
              <a:gd name="connsiteX6" fmla="*/ 2910 w 4207194"/>
              <a:gd name="connsiteY6" fmla="*/ 3198675 h 5406049"/>
              <a:gd name="connsiteX0" fmla="*/ 2910 w 4207194"/>
              <a:gd name="connsiteY0" fmla="*/ 3189506 h 5396880"/>
              <a:gd name="connsiteX1" fmla="*/ 687322 w 4207194"/>
              <a:gd name="connsiteY1" fmla="*/ 845659 h 5396880"/>
              <a:gd name="connsiteX2" fmla="*/ 2361623 w 4207194"/>
              <a:gd name="connsiteY2" fmla="*/ 673411 h 5396880"/>
              <a:gd name="connsiteX3" fmla="*/ 4189703 w 4207194"/>
              <a:gd name="connsiteY3" fmla="*/ 291117 h 5396880"/>
              <a:gd name="connsiteX4" fmla="*/ 4207194 w 4207194"/>
              <a:gd name="connsiteY4" fmla="*/ 5384554 h 5396880"/>
              <a:gd name="connsiteX5" fmla="*/ 655352 w 4207194"/>
              <a:gd name="connsiteY5" fmla="*/ 5396880 h 5396880"/>
              <a:gd name="connsiteX6" fmla="*/ 2910 w 4207194"/>
              <a:gd name="connsiteY6" fmla="*/ 3189506 h 5396880"/>
              <a:gd name="connsiteX0" fmla="*/ 2910 w 4207194"/>
              <a:gd name="connsiteY0" fmla="*/ 2898389 h 5105763"/>
              <a:gd name="connsiteX1" fmla="*/ 687322 w 4207194"/>
              <a:gd name="connsiteY1" fmla="*/ 554542 h 5105763"/>
              <a:gd name="connsiteX2" fmla="*/ 2361623 w 4207194"/>
              <a:gd name="connsiteY2" fmla="*/ 382294 h 5105763"/>
              <a:gd name="connsiteX3" fmla="*/ 4189703 w 4207194"/>
              <a:gd name="connsiteY3" fmla="*/ 0 h 5105763"/>
              <a:gd name="connsiteX4" fmla="*/ 4207194 w 4207194"/>
              <a:gd name="connsiteY4" fmla="*/ 5093437 h 5105763"/>
              <a:gd name="connsiteX5" fmla="*/ 655352 w 4207194"/>
              <a:gd name="connsiteY5" fmla="*/ 5105763 h 5105763"/>
              <a:gd name="connsiteX6" fmla="*/ 2910 w 4207194"/>
              <a:gd name="connsiteY6" fmla="*/ 2898389 h 5105763"/>
              <a:gd name="connsiteX0" fmla="*/ 2910 w 4207194"/>
              <a:gd name="connsiteY0" fmla="*/ 2898389 h 5105763"/>
              <a:gd name="connsiteX1" fmla="*/ 687322 w 4207194"/>
              <a:gd name="connsiteY1" fmla="*/ 554542 h 5105763"/>
              <a:gd name="connsiteX2" fmla="*/ 2402566 w 4207194"/>
              <a:gd name="connsiteY2" fmla="*/ 382294 h 5105763"/>
              <a:gd name="connsiteX3" fmla="*/ 4189703 w 4207194"/>
              <a:gd name="connsiteY3" fmla="*/ 0 h 5105763"/>
              <a:gd name="connsiteX4" fmla="*/ 4207194 w 4207194"/>
              <a:gd name="connsiteY4" fmla="*/ 5093437 h 5105763"/>
              <a:gd name="connsiteX5" fmla="*/ 655352 w 4207194"/>
              <a:gd name="connsiteY5" fmla="*/ 5105763 h 5105763"/>
              <a:gd name="connsiteX6" fmla="*/ 2910 w 4207194"/>
              <a:gd name="connsiteY6" fmla="*/ 2898389 h 5105763"/>
              <a:gd name="connsiteX0" fmla="*/ 618 w 4204902"/>
              <a:gd name="connsiteY0" fmla="*/ 2898389 h 5105763"/>
              <a:gd name="connsiteX1" fmla="*/ 575848 w 4204902"/>
              <a:gd name="connsiteY1" fmla="*/ 569561 h 5105763"/>
              <a:gd name="connsiteX2" fmla="*/ 2400274 w 4204902"/>
              <a:gd name="connsiteY2" fmla="*/ 382294 h 5105763"/>
              <a:gd name="connsiteX3" fmla="*/ 4187411 w 4204902"/>
              <a:gd name="connsiteY3" fmla="*/ 0 h 5105763"/>
              <a:gd name="connsiteX4" fmla="*/ 4204902 w 4204902"/>
              <a:gd name="connsiteY4" fmla="*/ 5093437 h 5105763"/>
              <a:gd name="connsiteX5" fmla="*/ 653060 w 4204902"/>
              <a:gd name="connsiteY5" fmla="*/ 5105763 h 5105763"/>
              <a:gd name="connsiteX6" fmla="*/ 618 w 4204902"/>
              <a:gd name="connsiteY6" fmla="*/ 2898389 h 5105763"/>
              <a:gd name="connsiteX0" fmla="*/ 585 w 4218517"/>
              <a:gd name="connsiteY0" fmla="*/ 2643053 h 5105763"/>
              <a:gd name="connsiteX1" fmla="*/ 589463 w 4218517"/>
              <a:gd name="connsiteY1" fmla="*/ 569561 h 5105763"/>
              <a:gd name="connsiteX2" fmla="*/ 2413889 w 4218517"/>
              <a:gd name="connsiteY2" fmla="*/ 382294 h 5105763"/>
              <a:gd name="connsiteX3" fmla="*/ 4201026 w 4218517"/>
              <a:gd name="connsiteY3" fmla="*/ 0 h 5105763"/>
              <a:gd name="connsiteX4" fmla="*/ 4218517 w 4218517"/>
              <a:gd name="connsiteY4" fmla="*/ 5093437 h 5105763"/>
              <a:gd name="connsiteX5" fmla="*/ 666675 w 4218517"/>
              <a:gd name="connsiteY5" fmla="*/ 5105763 h 5105763"/>
              <a:gd name="connsiteX6" fmla="*/ 585 w 4218517"/>
              <a:gd name="connsiteY6" fmla="*/ 2643053 h 5105763"/>
              <a:gd name="connsiteX0" fmla="*/ 1708 w 4219640"/>
              <a:gd name="connsiteY0" fmla="*/ 2643053 h 5105763"/>
              <a:gd name="connsiteX1" fmla="*/ 590586 w 4219640"/>
              <a:gd name="connsiteY1" fmla="*/ 569561 h 5105763"/>
              <a:gd name="connsiteX2" fmla="*/ 2415012 w 4219640"/>
              <a:gd name="connsiteY2" fmla="*/ 382294 h 5105763"/>
              <a:gd name="connsiteX3" fmla="*/ 4202149 w 4219640"/>
              <a:gd name="connsiteY3" fmla="*/ 0 h 5105763"/>
              <a:gd name="connsiteX4" fmla="*/ 4219640 w 4219640"/>
              <a:gd name="connsiteY4" fmla="*/ 5093437 h 5105763"/>
              <a:gd name="connsiteX5" fmla="*/ 667798 w 4219640"/>
              <a:gd name="connsiteY5" fmla="*/ 5105763 h 5105763"/>
              <a:gd name="connsiteX6" fmla="*/ 1708 w 4219640"/>
              <a:gd name="connsiteY6" fmla="*/ 2643053 h 5105763"/>
              <a:gd name="connsiteX0" fmla="*/ 1708 w 4219640"/>
              <a:gd name="connsiteY0" fmla="*/ 2643053 h 5105763"/>
              <a:gd name="connsiteX1" fmla="*/ 590586 w 4219640"/>
              <a:gd name="connsiteY1" fmla="*/ 569561 h 5105763"/>
              <a:gd name="connsiteX2" fmla="*/ 2415012 w 4219640"/>
              <a:gd name="connsiteY2" fmla="*/ 382294 h 5105763"/>
              <a:gd name="connsiteX3" fmla="*/ 4202149 w 4219640"/>
              <a:gd name="connsiteY3" fmla="*/ 0 h 5105763"/>
              <a:gd name="connsiteX4" fmla="*/ 4219640 w 4219640"/>
              <a:gd name="connsiteY4" fmla="*/ 5093437 h 5105763"/>
              <a:gd name="connsiteX5" fmla="*/ 667798 w 4219640"/>
              <a:gd name="connsiteY5" fmla="*/ 5105763 h 5105763"/>
              <a:gd name="connsiteX6" fmla="*/ 1708 w 4219640"/>
              <a:gd name="connsiteY6" fmla="*/ 2643053 h 5105763"/>
              <a:gd name="connsiteX0" fmla="*/ 297 w 4218229"/>
              <a:gd name="connsiteY0" fmla="*/ 2643053 h 5105763"/>
              <a:gd name="connsiteX1" fmla="*/ 589175 w 4218229"/>
              <a:gd name="connsiteY1" fmla="*/ 569561 h 5105763"/>
              <a:gd name="connsiteX2" fmla="*/ 2413601 w 4218229"/>
              <a:gd name="connsiteY2" fmla="*/ 382294 h 5105763"/>
              <a:gd name="connsiteX3" fmla="*/ 4200738 w 4218229"/>
              <a:gd name="connsiteY3" fmla="*/ 0 h 5105763"/>
              <a:gd name="connsiteX4" fmla="*/ 4218229 w 4218229"/>
              <a:gd name="connsiteY4" fmla="*/ 5093437 h 5105763"/>
              <a:gd name="connsiteX5" fmla="*/ 666387 w 4218229"/>
              <a:gd name="connsiteY5" fmla="*/ 5105763 h 5105763"/>
              <a:gd name="connsiteX6" fmla="*/ 297 w 4218229"/>
              <a:gd name="connsiteY6" fmla="*/ 2643053 h 5105763"/>
              <a:gd name="connsiteX0" fmla="*/ 585 w 4218517"/>
              <a:gd name="connsiteY0" fmla="*/ 2643053 h 5105763"/>
              <a:gd name="connsiteX1" fmla="*/ 589463 w 4218517"/>
              <a:gd name="connsiteY1" fmla="*/ 569561 h 5105763"/>
              <a:gd name="connsiteX2" fmla="*/ 2413889 w 4218517"/>
              <a:gd name="connsiteY2" fmla="*/ 340364 h 5105763"/>
              <a:gd name="connsiteX3" fmla="*/ 4201026 w 4218517"/>
              <a:gd name="connsiteY3" fmla="*/ 0 h 5105763"/>
              <a:gd name="connsiteX4" fmla="*/ 4218517 w 4218517"/>
              <a:gd name="connsiteY4" fmla="*/ 5093437 h 5105763"/>
              <a:gd name="connsiteX5" fmla="*/ 666675 w 4218517"/>
              <a:gd name="connsiteY5" fmla="*/ 5105763 h 5105763"/>
              <a:gd name="connsiteX6" fmla="*/ 585 w 4218517"/>
              <a:gd name="connsiteY6" fmla="*/ 2643053 h 5105763"/>
              <a:gd name="connsiteX0" fmla="*/ 373 w 4218305"/>
              <a:gd name="connsiteY0" fmla="*/ 2643053 h 5105763"/>
              <a:gd name="connsiteX1" fmla="*/ 589251 w 4218305"/>
              <a:gd name="connsiteY1" fmla="*/ 569561 h 5105763"/>
              <a:gd name="connsiteX2" fmla="*/ 2413677 w 4218305"/>
              <a:gd name="connsiteY2" fmla="*/ 340364 h 5105763"/>
              <a:gd name="connsiteX3" fmla="*/ 4200814 w 4218305"/>
              <a:gd name="connsiteY3" fmla="*/ 0 h 5105763"/>
              <a:gd name="connsiteX4" fmla="*/ 4218305 w 4218305"/>
              <a:gd name="connsiteY4" fmla="*/ 5093437 h 5105763"/>
              <a:gd name="connsiteX5" fmla="*/ 666463 w 4218305"/>
              <a:gd name="connsiteY5" fmla="*/ 5105763 h 5105763"/>
              <a:gd name="connsiteX6" fmla="*/ 373 w 4218305"/>
              <a:gd name="connsiteY6" fmla="*/ 2643053 h 5105763"/>
              <a:gd name="connsiteX0" fmla="*/ 373 w 4218305"/>
              <a:gd name="connsiteY0" fmla="*/ 2643053 h 5105763"/>
              <a:gd name="connsiteX1" fmla="*/ 589251 w 4218305"/>
              <a:gd name="connsiteY1" fmla="*/ 517149 h 5105763"/>
              <a:gd name="connsiteX2" fmla="*/ 2413677 w 4218305"/>
              <a:gd name="connsiteY2" fmla="*/ 340364 h 5105763"/>
              <a:gd name="connsiteX3" fmla="*/ 4200814 w 4218305"/>
              <a:gd name="connsiteY3" fmla="*/ 0 h 5105763"/>
              <a:gd name="connsiteX4" fmla="*/ 4218305 w 4218305"/>
              <a:gd name="connsiteY4" fmla="*/ 5093437 h 5105763"/>
              <a:gd name="connsiteX5" fmla="*/ 666463 w 4218305"/>
              <a:gd name="connsiteY5" fmla="*/ 5105763 h 5105763"/>
              <a:gd name="connsiteX6" fmla="*/ 373 w 4218305"/>
              <a:gd name="connsiteY6" fmla="*/ 2643053 h 5105763"/>
              <a:gd name="connsiteX0" fmla="*/ 394 w 4218326"/>
              <a:gd name="connsiteY0" fmla="*/ 2643053 h 5105763"/>
              <a:gd name="connsiteX1" fmla="*/ 589272 w 4218326"/>
              <a:gd name="connsiteY1" fmla="*/ 517149 h 5105763"/>
              <a:gd name="connsiteX2" fmla="*/ 2413698 w 4218326"/>
              <a:gd name="connsiteY2" fmla="*/ 340364 h 5105763"/>
              <a:gd name="connsiteX3" fmla="*/ 4200835 w 4218326"/>
              <a:gd name="connsiteY3" fmla="*/ 0 h 5105763"/>
              <a:gd name="connsiteX4" fmla="*/ 4218326 w 4218326"/>
              <a:gd name="connsiteY4" fmla="*/ 5093437 h 5105763"/>
              <a:gd name="connsiteX5" fmla="*/ 666484 w 4218326"/>
              <a:gd name="connsiteY5" fmla="*/ 5105763 h 5105763"/>
              <a:gd name="connsiteX6" fmla="*/ 394 w 4218326"/>
              <a:gd name="connsiteY6" fmla="*/ 2643053 h 5105763"/>
              <a:gd name="connsiteX0" fmla="*/ 394 w 4218326"/>
              <a:gd name="connsiteY0" fmla="*/ 2643053 h 5105763"/>
              <a:gd name="connsiteX1" fmla="*/ 589272 w 4218326"/>
              <a:gd name="connsiteY1" fmla="*/ 517149 h 5105763"/>
              <a:gd name="connsiteX2" fmla="*/ 2413698 w 4218326"/>
              <a:gd name="connsiteY2" fmla="*/ 340364 h 5105763"/>
              <a:gd name="connsiteX3" fmla="*/ 4200835 w 4218326"/>
              <a:gd name="connsiteY3" fmla="*/ 0 h 5105763"/>
              <a:gd name="connsiteX4" fmla="*/ 4218326 w 4218326"/>
              <a:gd name="connsiteY4" fmla="*/ 5093437 h 5105763"/>
              <a:gd name="connsiteX5" fmla="*/ 666484 w 4218326"/>
              <a:gd name="connsiteY5" fmla="*/ 5105763 h 5105763"/>
              <a:gd name="connsiteX6" fmla="*/ 394 w 4218326"/>
              <a:gd name="connsiteY6" fmla="*/ 2643053 h 5105763"/>
              <a:gd name="connsiteX0" fmla="*/ 394 w 4218326"/>
              <a:gd name="connsiteY0" fmla="*/ 2643053 h 5105763"/>
              <a:gd name="connsiteX1" fmla="*/ 589272 w 4218326"/>
              <a:gd name="connsiteY1" fmla="*/ 517149 h 5105763"/>
              <a:gd name="connsiteX2" fmla="*/ 2413698 w 4218326"/>
              <a:gd name="connsiteY2" fmla="*/ 340364 h 5105763"/>
              <a:gd name="connsiteX3" fmla="*/ 4200835 w 4218326"/>
              <a:gd name="connsiteY3" fmla="*/ 0 h 5105763"/>
              <a:gd name="connsiteX4" fmla="*/ 4218326 w 4218326"/>
              <a:gd name="connsiteY4" fmla="*/ 5093437 h 5105763"/>
              <a:gd name="connsiteX5" fmla="*/ 666484 w 4218326"/>
              <a:gd name="connsiteY5" fmla="*/ 5105763 h 5105763"/>
              <a:gd name="connsiteX6" fmla="*/ 394 w 4218326"/>
              <a:gd name="connsiteY6" fmla="*/ 2643053 h 5105763"/>
              <a:gd name="connsiteX0" fmla="*/ 15284 w 4233216"/>
              <a:gd name="connsiteY0" fmla="*/ 2643053 h 5105763"/>
              <a:gd name="connsiteX1" fmla="*/ 604162 w 4233216"/>
              <a:gd name="connsiteY1" fmla="*/ 517149 h 5105763"/>
              <a:gd name="connsiteX2" fmla="*/ 2428588 w 4233216"/>
              <a:gd name="connsiteY2" fmla="*/ 340364 h 5105763"/>
              <a:gd name="connsiteX3" fmla="*/ 4215725 w 4233216"/>
              <a:gd name="connsiteY3" fmla="*/ 0 h 5105763"/>
              <a:gd name="connsiteX4" fmla="*/ 4233216 w 4233216"/>
              <a:gd name="connsiteY4" fmla="*/ 5093437 h 5105763"/>
              <a:gd name="connsiteX5" fmla="*/ 576177 w 4233216"/>
              <a:gd name="connsiteY5" fmla="*/ 5105763 h 5105763"/>
              <a:gd name="connsiteX6" fmla="*/ 15284 w 4233216"/>
              <a:gd name="connsiteY6" fmla="*/ 2643053 h 5105763"/>
              <a:gd name="connsiteX0" fmla="*/ 8162 w 4226094"/>
              <a:gd name="connsiteY0" fmla="*/ 2643053 h 5105763"/>
              <a:gd name="connsiteX1" fmla="*/ 597040 w 4226094"/>
              <a:gd name="connsiteY1" fmla="*/ 517149 h 5105763"/>
              <a:gd name="connsiteX2" fmla="*/ 2421466 w 4226094"/>
              <a:gd name="connsiteY2" fmla="*/ 340364 h 5105763"/>
              <a:gd name="connsiteX3" fmla="*/ 4208603 w 4226094"/>
              <a:gd name="connsiteY3" fmla="*/ 0 h 5105763"/>
              <a:gd name="connsiteX4" fmla="*/ 4226094 w 4226094"/>
              <a:gd name="connsiteY4" fmla="*/ 5093437 h 5105763"/>
              <a:gd name="connsiteX5" fmla="*/ 569055 w 4226094"/>
              <a:gd name="connsiteY5" fmla="*/ 5105763 h 5105763"/>
              <a:gd name="connsiteX6" fmla="*/ 8162 w 4226094"/>
              <a:gd name="connsiteY6" fmla="*/ 2643053 h 5105763"/>
              <a:gd name="connsiteX0" fmla="*/ 319 w 4218251"/>
              <a:gd name="connsiteY0" fmla="*/ 2643053 h 5105763"/>
              <a:gd name="connsiteX1" fmla="*/ 589197 w 4218251"/>
              <a:gd name="connsiteY1" fmla="*/ 517149 h 5105763"/>
              <a:gd name="connsiteX2" fmla="*/ 2413623 w 4218251"/>
              <a:gd name="connsiteY2" fmla="*/ 340364 h 5105763"/>
              <a:gd name="connsiteX3" fmla="*/ 4200760 w 4218251"/>
              <a:gd name="connsiteY3" fmla="*/ 0 h 5105763"/>
              <a:gd name="connsiteX4" fmla="*/ 4218251 w 4218251"/>
              <a:gd name="connsiteY4" fmla="*/ 5093437 h 5105763"/>
              <a:gd name="connsiteX5" fmla="*/ 561212 w 4218251"/>
              <a:gd name="connsiteY5" fmla="*/ 5105763 h 5105763"/>
              <a:gd name="connsiteX6" fmla="*/ 319 w 4218251"/>
              <a:gd name="connsiteY6" fmla="*/ 2643053 h 510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8251" h="5105763">
                <a:moveTo>
                  <a:pt x="319" y="2643053"/>
                </a:moveTo>
                <a:cubicBezTo>
                  <a:pt x="-11201" y="1789229"/>
                  <a:pt x="291755" y="555005"/>
                  <a:pt x="589197" y="517149"/>
                </a:cubicBezTo>
                <a:cubicBezTo>
                  <a:pt x="886639" y="479293"/>
                  <a:pt x="572593" y="537613"/>
                  <a:pt x="2413623" y="340364"/>
                </a:cubicBezTo>
                <a:cubicBezTo>
                  <a:pt x="2999912" y="234643"/>
                  <a:pt x="3238356" y="173884"/>
                  <a:pt x="4200760" y="0"/>
                </a:cubicBezTo>
                <a:cubicBezTo>
                  <a:pt x="4213880" y="367651"/>
                  <a:pt x="4212148" y="4251178"/>
                  <a:pt x="4218251" y="5093437"/>
                </a:cubicBezTo>
                <a:lnTo>
                  <a:pt x="561212" y="5105763"/>
                </a:lnTo>
                <a:cubicBezTo>
                  <a:pt x="-4127" y="4534786"/>
                  <a:pt x="11839" y="3496877"/>
                  <a:pt x="319" y="2643053"/>
                </a:cubicBezTo>
                <a:close/>
              </a:path>
            </a:pathLst>
          </a:custGeom>
          <a:noFill/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24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5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_Title_Sub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5027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925846"/>
            <a:ext cx="4065588" cy="298429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1151335"/>
            <a:ext cx="40655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624765"/>
            <a:ext cx="4065588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60307" y="1114877"/>
            <a:ext cx="3770334" cy="3672276"/>
          </a:xfrm>
          <a:custGeom>
            <a:avLst/>
            <a:gdLst>
              <a:gd name="connsiteX0" fmla="*/ 0 w 3651336"/>
              <a:gd name="connsiteY0" fmla="*/ 578287 h 3469650"/>
              <a:gd name="connsiteX1" fmla="*/ 578287 w 3651336"/>
              <a:gd name="connsiteY1" fmla="*/ 0 h 3469650"/>
              <a:gd name="connsiteX2" fmla="*/ 3073049 w 3651336"/>
              <a:gd name="connsiteY2" fmla="*/ 0 h 3469650"/>
              <a:gd name="connsiteX3" fmla="*/ 3651336 w 3651336"/>
              <a:gd name="connsiteY3" fmla="*/ 578287 h 3469650"/>
              <a:gd name="connsiteX4" fmla="*/ 3651336 w 3651336"/>
              <a:gd name="connsiteY4" fmla="*/ 2891363 h 3469650"/>
              <a:gd name="connsiteX5" fmla="*/ 3073049 w 3651336"/>
              <a:gd name="connsiteY5" fmla="*/ 3469650 h 3469650"/>
              <a:gd name="connsiteX6" fmla="*/ 578287 w 3651336"/>
              <a:gd name="connsiteY6" fmla="*/ 3469650 h 3469650"/>
              <a:gd name="connsiteX7" fmla="*/ 0 w 3651336"/>
              <a:gd name="connsiteY7" fmla="*/ 2891363 h 3469650"/>
              <a:gd name="connsiteX8" fmla="*/ 0 w 3651336"/>
              <a:gd name="connsiteY8" fmla="*/ 578287 h 3469650"/>
              <a:gd name="connsiteX0" fmla="*/ 0 w 3651336"/>
              <a:gd name="connsiteY0" fmla="*/ 578287 h 3469650"/>
              <a:gd name="connsiteX1" fmla="*/ 578287 w 3651336"/>
              <a:gd name="connsiteY1" fmla="*/ 0 h 3469650"/>
              <a:gd name="connsiteX2" fmla="*/ 2509378 w 3651336"/>
              <a:gd name="connsiteY2" fmla="*/ 87683 h 3469650"/>
              <a:gd name="connsiteX3" fmla="*/ 3651336 w 3651336"/>
              <a:gd name="connsiteY3" fmla="*/ 578287 h 3469650"/>
              <a:gd name="connsiteX4" fmla="*/ 3651336 w 3651336"/>
              <a:gd name="connsiteY4" fmla="*/ 2891363 h 3469650"/>
              <a:gd name="connsiteX5" fmla="*/ 3073049 w 3651336"/>
              <a:gd name="connsiteY5" fmla="*/ 3469650 h 3469650"/>
              <a:gd name="connsiteX6" fmla="*/ 578287 w 3651336"/>
              <a:gd name="connsiteY6" fmla="*/ 3469650 h 3469650"/>
              <a:gd name="connsiteX7" fmla="*/ 0 w 3651336"/>
              <a:gd name="connsiteY7" fmla="*/ 2891363 h 3469650"/>
              <a:gd name="connsiteX8" fmla="*/ 0 w 3651336"/>
              <a:gd name="connsiteY8" fmla="*/ 578287 h 3469650"/>
              <a:gd name="connsiteX0" fmla="*/ 0 w 3651336"/>
              <a:gd name="connsiteY0" fmla="*/ 490604 h 3381967"/>
              <a:gd name="connsiteX1" fmla="*/ 1229641 w 3651336"/>
              <a:gd name="connsiteY1" fmla="*/ 0 h 3381967"/>
              <a:gd name="connsiteX2" fmla="*/ 2509378 w 3651336"/>
              <a:gd name="connsiteY2" fmla="*/ 0 h 3381967"/>
              <a:gd name="connsiteX3" fmla="*/ 3651336 w 3651336"/>
              <a:gd name="connsiteY3" fmla="*/ 490604 h 3381967"/>
              <a:gd name="connsiteX4" fmla="*/ 3651336 w 3651336"/>
              <a:gd name="connsiteY4" fmla="*/ 2803680 h 3381967"/>
              <a:gd name="connsiteX5" fmla="*/ 3073049 w 3651336"/>
              <a:gd name="connsiteY5" fmla="*/ 3381967 h 3381967"/>
              <a:gd name="connsiteX6" fmla="*/ 578287 w 3651336"/>
              <a:gd name="connsiteY6" fmla="*/ 3381967 h 3381967"/>
              <a:gd name="connsiteX7" fmla="*/ 0 w 3651336"/>
              <a:gd name="connsiteY7" fmla="*/ 2803680 h 3381967"/>
              <a:gd name="connsiteX8" fmla="*/ 0 w 3651336"/>
              <a:gd name="connsiteY8" fmla="*/ 490604 h 3381967"/>
              <a:gd name="connsiteX0" fmla="*/ 0 w 3651336"/>
              <a:gd name="connsiteY0" fmla="*/ 503130 h 3394493"/>
              <a:gd name="connsiteX1" fmla="*/ 1229641 w 3651336"/>
              <a:gd name="connsiteY1" fmla="*/ 12526 h 3394493"/>
              <a:gd name="connsiteX2" fmla="*/ 2359066 w 3651336"/>
              <a:gd name="connsiteY2" fmla="*/ 0 h 3394493"/>
              <a:gd name="connsiteX3" fmla="*/ 3651336 w 3651336"/>
              <a:gd name="connsiteY3" fmla="*/ 503130 h 3394493"/>
              <a:gd name="connsiteX4" fmla="*/ 3651336 w 3651336"/>
              <a:gd name="connsiteY4" fmla="*/ 2816206 h 3394493"/>
              <a:gd name="connsiteX5" fmla="*/ 3073049 w 3651336"/>
              <a:gd name="connsiteY5" fmla="*/ 3394493 h 3394493"/>
              <a:gd name="connsiteX6" fmla="*/ 578287 w 3651336"/>
              <a:gd name="connsiteY6" fmla="*/ 3394493 h 3394493"/>
              <a:gd name="connsiteX7" fmla="*/ 0 w 3651336"/>
              <a:gd name="connsiteY7" fmla="*/ 2816206 h 3394493"/>
              <a:gd name="connsiteX8" fmla="*/ 0 w 3651336"/>
              <a:gd name="connsiteY8" fmla="*/ 503130 h 3394493"/>
              <a:gd name="connsiteX0" fmla="*/ 0 w 3651336"/>
              <a:gd name="connsiteY0" fmla="*/ 503130 h 3394493"/>
              <a:gd name="connsiteX1" fmla="*/ 1229641 w 3651336"/>
              <a:gd name="connsiteY1" fmla="*/ 12526 h 3394493"/>
              <a:gd name="connsiteX2" fmla="*/ 2359066 w 3651336"/>
              <a:gd name="connsiteY2" fmla="*/ 0 h 3394493"/>
              <a:gd name="connsiteX3" fmla="*/ 3651336 w 3651336"/>
              <a:gd name="connsiteY3" fmla="*/ 503130 h 3394493"/>
              <a:gd name="connsiteX4" fmla="*/ 3651336 w 3651336"/>
              <a:gd name="connsiteY4" fmla="*/ 2816206 h 3394493"/>
              <a:gd name="connsiteX5" fmla="*/ 3073049 w 3651336"/>
              <a:gd name="connsiteY5" fmla="*/ 3394493 h 3394493"/>
              <a:gd name="connsiteX6" fmla="*/ 1129433 w 3651336"/>
              <a:gd name="connsiteY6" fmla="*/ 3394493 h 3394493"/>
              <a:gd name="connsiteX7" fmla="*/ 0 w 3651336"/>
              <a:gd name="connsiteY7" fmla="*/ 2816206 h 3394493"/>
              <a:gd name="connsiteX8" fmla="*/ 0 w 3651336"/>
              <a:gd name="connsiteY8" fmla="*/ 503130 h 3394493"/>
              <a:gd name="connsiteX0" fmla="*/ 0 w 3651336"/>
              <a:gd name="connsiteY0" fmla="*/ 503130 h 3407019"/>
              <a:gd name="connsiteX1" fmla="*/ 1229641 w 3651336"/>
              <a:gd name="connsiteY1" fmla="*/ 12526 h 3407019"/>
              <a:gd name="connsiteX2" fmla="*/ 2359066 w 3651336"/>
              <a:gd name="connsiteY2" fmla="*/ 0 h 3407019"/>
              <a:gd name="connsiteX3" fmla="*/ 3651336 w 3651336"/>
              <a:gd name="connsiteY3" fmla="*/ 503130 h 3407019"/>
              <a:gd name="connsiteX4" fmla="*/ 3651336 w 3651336"/>
              <a:gd name="connsiteY4" fmla="*/ 2816206 h 3407019"/>
              <a:gd name="connsiteX5" fmla="*/ 2471799 w 3651336"/>
              <a:gd name="connsiteY5" fmla="*/ 3407019 h 3407019"/>
              <a:gd name="connsiteX6" fmla="*/ 1129433 w 3651336"/>
              <a:gd name="connsiteY6" fmla="*/ 3394493 h 3407019"/>
              <a:gd name="connsiteX7" fmla="*/ 0 w 3651336"/>
              <a:gd name="connsiteY7" fmla="*/ 2816206 h 3407019"/>
              <a:gd name="connsiteX8" fmla="*/ 0 w 3651336"/>
              <a:gd name="connsiteY8" fmla="*/ 503130 h 3407019"/>
              <a:gd name="connsiteX0" fmla="*/ 0 w 3651336"/>
              <a:gd name="connsiteY0" fmla="*/ 503130 h 3407019"/>
              <a:gd name="connsiteX1" fmla="*/ 1229641 w 3651336"/>
              <a:gd name="connsiteY1" fmla="*/ 12526 h 3407019"/>
              <a:gd name="connsiteX2" fmla="*/ 2384118 w 3651336"/>
              <a:gd name="connsiteY2" fmla="*/ 0 h 3407019"/>
              <a:gd name="connsiteX3" fmla="*/ 3651336 w 3651336"/>
              <a:gd name="connsiteY3" fmla="*/ 503130 h 3407019"/>
              <a:gd name="connsiteX4" fmla="*/ 3651336 w 3651336"/>
              <a:gd name="connsiteY4" fmla="*/ 2816206 h 3407019"/>
              <a:gd name="connsiteX5" fmla="*/ 2471799 w 3651336"/>
              <a:gd name="connsiteY5" fmla="*/ 3407019 h 3407019"/>
              <a:gd name="connsiteX6" fmla="*/ 1129433 w 3651336"/>
              <a:gd name="connsiteY6" fmla="*/ 3394493 h 3407019"/>
              <a:gd name="connsiteX7" fmla="*/ 0 w 3651336"/>
              <a:gd name="connsiteY7" fmla="*/ 2816206 h 3407019"/>
              <a:gd name="connsiteX8" fmla="*/ 0 w 3651336"/>
              <a:gd name="connsiteY8" fmla="*/ 503130 h 3407019"/>
              <a:gd name="connsiteX0" fmla="*/ 0 w 3651336"/>
              <a:gd name="connsiteY0" fmla="*/ 503130 h 3407019"/>
              <a:gd name="connsiteX1" fmla="*/ 1179537 w 3651336"/>
              <a:gd name="connsiteY1" fmla="*/ 12526 h 3407019"/>
              <a:gd name="connsiteX2" fmla="*/ 2384118 w 3651336"/>
              <a:gd name="connsiteY2" fmla="*/ 0 h 3407019"/>
              <a:gd name="connsiteX3" fmla="*/ 3651336 w 3651336"/>
              <a:gd name="connsiteY3" fmla="*/ 503130 h 3407019"/>
              <a:gd name="connsiteX4" fmla="*/ 3651336 w 3651336"/>
              <a:gd name="connsiteY4" fmla="*/ 2816206 h 3407019"/>
              <a:gd name="connsiteX5" fmla="*/ 2471799 w 3651336"/>
              <a:gd name="connsiteY5" fmla="*/ 3407019 h 3407019"/>
              <a:gd name="connsiteX6" fmla="*/ 1129433 w 3651336"/>
              <a:gd name="connsiteY6" fmla="*/ 3394493 h 3407019"/>
              <a:gd name="connsiteX7" fmla="*/ 0 w 3651336"/>
              <a:gd name="connsiteY7" fmla="*/ 2816206 h 3407019"/>
              <a:gd name="connsiteX8" fmla="*/ 0 w 3651336"/>
              <a:gd name="connsiteY8" fmla="*/ 503130 h 3407019"/>
              <a:gd name="connsiteX0" fmla="*/ 0 w 3651336"/>
              <a:gd name="connsiteY0" fmla="*/ 503130 h 3407019"/>
              <a:gd name="connsiteX1" fmla="*/ 1179537 w 3651336"/>
              <a:gd name="connsiteY1" fmla="*/ 12526 h 3407019"/>
              <a:gd name="connsiteX2" fmla="*/ 2434222 w 3651336"/>
              <a:gd name="connsiteY2" fmla="*/ 0 h 3407019"/>
              <a:gd name="connsiteX3" fmla="*/ 3651336 w 3651336"/>
              <a:gd name="connsiteY3" fmla="*/ 503130 h 3407019"/>
              <a:gd name="connsiteX4" fmla="*/ 3651336 w 3651336"/>
              <a:gd name="connsiteY4" fmla="*/ 2816206 h 3407019"/>
              <a:gd name="connsiteX5" fmla="*/ 2471799 w 3651336"/>
              <a:gd name="connsiteY5" fmla="*/ 3407019 h 3407019"/>
              <a:gd name="connsiteX6" fmla="*/ 1129433 w 3651336"/>
              <a:gd name="connsiteY6" fmla="*/ 3394493 h 3407019"/>
              <a:gd name="connsiteX7" fmla="*/ 0 w 3651336"/>
              <a:gd name="connsiteY7" fmla="*/ 2816206 h 3407019"/>
              <a:gd name="connsiteX8" fmla="*/ 0 w 3651336"/>
              <a:gd name="connsiteY8" fmla="*/ 503130 h 3407019"/>
              <a:gd name="connsiteX0" fmla="*/ 0 w 3651336"/>
              <a:gd name="connsiteY0" fmla="*/ 503130 h 3394493"/>
              <a:gd name="connsiteX1" fmla="*/ 1179537 w 3651336"/>
              <a:gd name="connsiteY1" fmla="*/ 12526 h 3394493"/>
              <a:gd name="connsiteX2" fmla="*/ 2434222 w 3651336"/>
              <a:gd name="connsiteY2" fmla="*/ 0 h 3394493"/>
              <a:gd name="connsiteX3" fmla="*/ 3651336 w 3651336"/>
              <a:gd name="connsiteY3" fmla="*/ 503130 h 3394493"/>
              <a:gd name="connsiteX4" fmla="*/ 3651336 w 3651336"/>
              <a:gd name="connsiteY4" fmla="*/ 2816206 h 3394493"/>
              <a:gd name="connsiteX5" fmla="*/ 2446747 w 3651336"/>
              <a:gd name="connsiteY5" fmla="*/ 3394493 h 3394493"/>
              <a:gd name="connsiteX6" fmla="*/ 1129433 w 3651336"/>
              <a:gd name="connsiteY6" fmla="*/ 3394493 h 3394493"/>
              <a:gd name="connsiteX7" fmla="*/ 0 w 3651336"/>
              <a:gd name="connsiteY7" fmla="*/ 2816206 h 3394493"/>
              <a:gd name="connsiteX8" fmla="*/ 0 w 3651336"/>
              <a:gd name="connsiteY8" fmla="*/ 503130 h 339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1336" h="3394493">
                <a:moveTo>
                  <a:pt x="0" y="503130"/>
                </a:moveTo>
                <a:cubicBezTo>
                  <a:pt x="0" y="183751"/>
                  <a:pt x="860158" y="12526"/>
                  <a:pt x="1179537" y="12526"/>
                </a:cubicBezTo>
                <a:lnTo>
                  <a:pt x="2434222" y="0"/>
                </a:lnTo>
                <a:cubicBezTo>
                  <a:pt x="2753601" y="0"/>
                  <a:pt x="3651336" y="183751"/>
                  <a:pt x="3651336" y="503130"/>
                </a:cubicBezTo>
                <a:lnTo>
                  <a:pt x="3651336" y="2816206"/>
                </a:lnTo>
                <a:cubicBezTo>
                  <a:pt x="3651336" y="3135585"/>
                  <a:pt x="2766126" y="3394493"/>
                  <a:pt x="2446747" y="3394493"/>
                </a:cubicBezTo>
                <a:lnTo>
                  <a:pt x="1129433" y="3394493"/>
                </a:lnTo>
                <a:cubicBezTo>
                  <a:pt x="810054" y="3394493"/>
                  <a:pt x="0" y="3135585"/>
                  <a:pt x="0" y="2816206"/>
                </a:cubicBezTo>
                <a:lnTo>
                  <a:pt x="0" y="503130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14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5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5027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100" name="Picture Placeholder 76"/>
          <p:cNvSpPr>
            <a:spLocks noGrp="1"/>
          </p:cNvSpPr>
          <p:nvPr>
            <p:ph type="pic" sz="quarter" idx="70"/>
          </p:nvPr>
        </p:nvSpPr>
        <p:spPr>
          <a:xfrm>
            <a:off x="4771138" y="2501694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7" name="Picture Placeholder 76"/>
          <p:cNvSpPr>
            <a:spLocks noGrp="1"/>
          </p:cNvSpPr>
          <p:nvPr>
            <p:ph type="pic" sz="quarter" idx="67"/>
          </p:nvPr>
        </p:nvSpPr>
        <p:spPr>
          <a:xfrm>
            <a:off x="3473013" y="2511703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5" name="Picture Placeholder 76"/>
          <p:cNvSpPr>
            <a:spLocks noGrp="1"/>
          </p:cNvSpPr>
          <p:nvPr>
            <p:ph type="pic" sz="quarter" idx="75"/>
          </p:nvPr>
        </p:nvSpPr>
        <p:spPr>
          <a:xfrm>
            <a:off x="7349331" y="3596081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3" name="Picture Placeholder 76"/>
          <p:cNvSpPr>
            <a:spLocks noGrp="1"/>
          </p:cNvSpPr>
          <p:nvPr>
            <p:ph type="pic" sz="quarter" idx="73"/>
          </p:nvPr>
        </p:nvSpPr>
        <p:spPr>
          <a:xfrm>
            <a:off x="6054494" y="3582376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7" name="Picture Placeholder 76"/>
          <p:cNvSpPr>
            <a:spLocks noGrp="1"/>
          </p:cNvSpPr>
          <p:nvPr>
            <p:ph type="pic" sz="quarter" idx="77"/>
          </p:nvPr>
        </p:nvSpPr>
        <p:spPr>
          <a:xfrm>
            <a:off x="4771138" y="3568491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4" name="Picture Placeholder 76"/>
          <p:cNvSpPr>
            <a:spLocks noGrp="1"/>
          </p:cNvSpPr>
          <p:nvPr>
            <p:ph type="pic" sz="quarter" idx="74"/>
          </p:nvPr>
        </p:nvSpPr>
        <p:spPr>
          <a:xfrm>
            <a:off x="3473013" y="3578500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6" name="Picture Placeholder 76"/>
          <p:cNvSpPr>
            <a:spLocks noGrp="1"/>
          </p:cNvSpPr>
          <p:nvPr>
            <p:ph type="pic" sz="quarter" idx="76"/>
          </p:nvPr>
        </p:nvSpPr>
        <p:spPr>
          <a:xfrm>
            <a:off x="2197771" y="3588635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8" name="Picture Placeholder 76"/>
          <p:cNvSpPr>
            <a:spLocks noGrp="1"/>
          </p:cNvSpPr>
          <p:nvPr>
            <p:ph type="pic" sz="quarter" idx="78"/>
          </p:nvPr>
        </p:nvSpPr>
        <p:spPr>
          <a:xfrm>
            <a:off x="934936" y="3592355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8" name="Picture Placeholder 76"/>
          <p:cNvSpPr>
            <a:spLocks noGrp="1"/>
          </p:cNvSpPr>
          <p:nvPr>
            <p:ph type="pic" sz="quarter" idx="68"/>
          </p:nvPr>
        </p:nvSpPr>
        <p:spPr>
          <a:xfrm>
            <a:off x="7349331" y="2515429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6" name="Picture Placeholder 76"/>
          <p:cNvSpPr>
            <a:spLocks noGrp="1"/>
          </p:cNvSpPr>
          <p:nvPr>
            <p:ph type="pic" sz="quarter" idx="66"/>
          </p:nvPr>
        </p:nvSpPr>
        <p:spPr>
          <a:xfrm>
            <a:off x="6040639" y="2515579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9" name="Picture Placeholder 76"/>
          <p:cNvSpPr>
            <a:spLocks noGrp="1"/>
          </p:cNvSpPr>
          <p:nvPr>
            <p:ph type="pic" sz="quarter" idx="69"/>
          </p:nvPr>
        </p:nvSpPr>
        <p:spPr>
          <a:xfrm>
            <a:off x="2197771" y="2521838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1" name="Picture Placeholder 76"/>
          <p:cNvSpPr>
            <a:spLocks noGrp="1"/>
          </p:cNvSpPr>
          <p:nvPr>
            <p:ph type="pic" sz="quarter" idx="71"/>
          </p:nvPr>
        </p:nvSpPr>
        <p:spPr>
          <a:xfrm>
            <a:off x="934936" y="2525558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0" name="Picture Placeholder 76"/>
          <p:cNvSpPr>
            <a:spLocks noGrp="1"/>
          </p:cNvSpPr>
          <p:nvPr>
            <p:ph type="pic" sz="quarter" idx="60"/>
          </p:nvPr>
        </p:nvSpPr>
        <p:spPr>
          <a:xfrm>
            <a:off x="7337810" y="1448626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7" name="Picture Placeholder 76"/>
          <p:cNvSpPr>
            <a:spLocks noGrp="1"/>
          </p:cNvSpPr>
          <p:nvPr>
            <p:ph type="pic" sz="quarter" idx="57"/>
          </p:nvPr>
        </p:nvSpPr>
        <p:spPr>
          <a:xfrm>
            <a:off x="6056828" y="1434921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3" name="Picture Placeholder 76"/>
          <p:cNvSpPr>
            <a:spLocks noGrp="1"/>
          </p:cNvSpPr>
          <p:nvPr>
            <p:ph type="pic" sz="quarter" idx="63"/>
          </p:nvPr>
        </p:nvSpPr>
        <p:spPr>
          <a:xfrm>
            <a:off x="4759619" y="1421036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8" name="Picture Placeholder 76"/>
          <p:cNvSpPr>
            <a:spLocks noGrp="1"/>
          </p:cNvSpPr>
          <p:nvPr>
            <p:ph type="pic" sz="quarter" idx="58"/>
          </p:nvPr>
        </p:nvSpPr>
        <p:spPr>
          <a:xfrm>
            <a:off x="3461492" y="1458755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1" name="Picture Placeholder 76"/>
          <p:cNvSpPr>
            <a:spLocks noGrp="1"/>
          </p:cNvSpPr>
          <p:nvPr>
            <p:ph type="pic" sz="quarter" idx="61"/>
          </p:nvPr>
        </p:nvSpPr>
        <p:spPr>
          <a:xfrm>
            <a:off x="2186252" y="1441180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4" name="Picture Placeholder 76"/>
          <p:cNvSpPr>
            <a:spLocks noGrp="1"/>
          </p:cNvSpPr>
          <p:nvPr>
            <p:ph type="pic" sz="quarter" idx="64"/>
          </p:nvPr>
        </p:nvSpPr>
        <p:spPr>
          <a:xfrm>
            <a:off x="923415" y="1444900"/>
            <a:ext cx="996297" cy="92589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1280939"/>
            <a:ext cx="8229600" cy="0"/>
          </a:xfrm>
          <a:prstGeom prst="line">
            <a:avLst/>
          </a:prstGeom>
          <a:ln w="12700">
            <a:solidFill>
              <a:srgbClr val="5027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7200" y="4638415"/>
            <a:ext cx="8229600" cy="0"/>
          </a:xfrm>
          <a:prstGeom prst="line">
            <a:avLst/>
          </a:prstGeom>
          <a:ln w="12700">
            <a:solidFill>
              <a:srgbClr val="5027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32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817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_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1E1250"/>
              </a:gs>
              <a:gs pos="0">
                <a:srgbClr val="4D44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2113" y="288925"/>
            <a:ext cx="8359776" cy="4572000"/>
            <a:chOff x="392113" y="288925"/>
            <a:chExt cx="8359776" cy="45720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373188" y="288925"/>
              <a:ext cx="7269163" cy="657225"/>
              <a:chOff x="1373188" y="288925"/>
              <a:chExt cx="7269163" cy="657225"/>
            </a:xfrm>
          </p:grpSpPr>
          <p:sp>
            <p:nvSpPr>
              <p:cNvPr id="1241" name="Freeform 5"/>
              <p:cNvSpPr>
                <a:spLocks/>
              </p:cNvSpPr>
              <p:nvPr userDrawn="1"/>
            </p:nvSpPr>
            <p:spPr bwMode="auto">
              <a:xfrm>
                <a:off x="2244726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6"/>
              <p:cNvSpPr>
                <a:spLocks/>
              </p:cNvSpPr>
              <p:nvPr userDrawn="1"/>
            </p:nvSpPr>
            <p:spPr bwMode="auto">
              <a:xfrm>
                <a:off x="2462213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7"/>
              <p:cNvSpPr>
                <a:spLocks/>
              </p:cNvSpPr>
              <p:nvPr userDrawn="1"/>
            </p:nvSpPr>
            <p:spPr bwMode="auto">
              <a:xfrm>
                <a:off x="2681288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8"/>
              <p:cNvSpPr>
                <a:spLocks/>
              </p:cNvSpPr>
              <p:nvPr userDrawn="1"/>
            </p:nvSpPr>
            <p:spPr bwMode="auto">
              <a:xfrm>
                <a:off x="2898776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9"/>
              <p:cNvSpPr>
                <a:spLocks/>
              </p:cNvSpPr>
              <p:nvPr userDrawn="1"/>
            </p:nvSpPr>
            <p:spPr bwMode="auto">
              <a:xfrm>
                <a:off x="3116263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0"/>
              <p:cNvSpPr>
                <a:spLocks/>
              </p:cNvSpPr>
              <p:nvPr userDrawn="1"/>
            </p:nvSpPr>
            <p:spPr bwMode="auto">
              <a:xfrm>
                <a:off x="3335338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1"/>
              <p:cNvSpPr>
                <a:spLocks/>
              </p:cNvSpPr>
              <p:nvPr userDrawn="1"/>
            </p:nvSpPr>
            <p:spPr bwMode="auto">
              <a:xfrm>
                <a:off x="3552826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2"/>
              <p:cNvSpPr>
                <a:spLocks/>
              </p:cNvSpPr>
              <p:nvPr userDrawn="1"/>
            </p:nvSpPr>
            <p:spPr bwMode="auto">
              <a:xfrm>
                <a:off x="3770313" y="3429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3"/>
              <p:cNvSpPr>
                <a:spLocks/>
              </p:cNvSpPr>
              <p:nvPr userDrawn="1"/>
            </p:nvSpPr>
            <p:spPr bwMode="auto">
              <a:xfrm>
                <a:off x="5735638" y="3429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4"/>
              <p:cNvSpPr>
                <a:spLocks/>
              </p:cNvSpPr>
              <p:nvPr userDrawn="1"/>
            </p:nvSpPr>
            <p:spPr bwMode="auto">
              <a:xfrm>
                <a:off x="2571751" y="2889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5"/>
              <p:cNvSpPr>
                <a:spLocks/>
              </p:cNvSpPr>
              <p:nvPr userDrawn="1"/>
            </p:nvSpPr>
            <p:spPr bwMode="auto">
              <a:xfrm>
                <a:off x="3225801" y="2889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6"/>
              <p:cNvSpPr>
                <a:spLocks/>
              </p:cNvSpPr>
              <p:nvPr userDrawn="1"/>
            </p:nvSpPr>
            <p:spPr bwMode="auto">
              <a:xfrm>
                <a:off x="3443288" y="2889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7"/>
              <p:cNvSpPr>
                <a:spLocks/>
              </p:cNvSpPr>
              <p:nvPr userDrawn="1"/>
            </p:nvSpPr>
            <p:spPr bwMode="auto">
              <a:xfrm>
                <a:off x="3662363" y="288925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8"/>
              <p:cNvSpPr>
                <a:spLocks/>
              </p:cNvSpPr>
              <p:nvPr userDrawn="1"/>
            </p:nvSpPr>
            <p:spPr bwMode="auto">
              <a:xfrm>
                <a:off x="1590676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9"/>
              <p:cNvSpPr>
                <a:spLocks/>
              </p:cNvSpPr>
              <p:nvPr userDrawn="1"/>
            </p:nvSpPr>
            <p:spPr bwMode="auto">
              <a:xfrm>
                <a:off x="180816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20"/>
              <p:cNvSpPr>
                <a:spLocks/>
              </p:cNvSpPr>
              <p:nvPr userDrawn="1"/>
            </p:nvSpPr>
            <p:spPr bwMode="auto">
              <a:xfrm>
                <a:off x="2027238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21"/>
              <p:cNvSpPr>
                <a:spLocks/>
              </p:cNvSpPr>
              <p:nvPr userDrawn="1"/>
            </p:nvSpPr>
            <p:spPr bwMode="auto">
              <a:xfrm>
                <a:off x="2027238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22"/>
              <p:cNvSpPr>
                <a:spLocks/>
              </p:cNvSpPr>
              <p:nvPr userDrawn="1"/>
            </p:nvSpPr>
            <p:spPr bwMode="auto">
              <a:xfrm>
                <a:off x="2244726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23"/>
              <p:cNvSpPr>
                <a:spLocks/>
              </p:cNvSpPr>
              <p:nvPr userDrawn="1"/>
            </p:nvSpPr>
            <p:spPr bwMode="auto">
              <a:xfrm>
                <a:off x="2244726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24"/>
              <p:cNvSpPr>
                <a:spLocks/>
              </p:cNvSpPr>
              <p:nvPr userDrawn="1"/>
            </p:nvSpPr>
            <p:spPr bwMode="auto">
              <a:xfrm>
                <a:off x="246221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25"/>
              <p:cNvSpPr>
                <a:spLocks/>
              </p:cNvSpPr>
              <p:nvPr userDrawn="1"/>
            </p:nvSpPr>
            <p:spPr bwMode="auto">
              <a:xfrm>
                <a:off x="2462213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26"/>
              <p:cNvSpPr>
                <a:spLocks/>
              </p:cNvSpPr>
              <p:nvPr userDrawn="1"/>
            </p:nvSpPr>
            <p:spPr bwMode="auto">
              <a:xfrm>
                <a:off x="2681288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27"/>
              <p:cNvSpPr>
                <a:spLocks/>
              </p:cNvSpPr>
              <p:nvPr userDrawn="1"/>
            </p:nvSpPr>
            <p:spPr bwMode="auto">
              <a:xfrm>
                <a:off x="2681288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28"/>
              <p:cNvSpPr>
                <a:spLocks/>
              </p:cNvSpPr>
              <p:nvPr userDrawn="1"/>
            </p:nvSpPr>
            <p:spPr bwMode="auto">
              <a:xfrm>
                <a:off x="2898776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29"/>
              <p:cNvSpPr>
                <a:spLocks/>
              </p:cNvSpPr>
              <p:nvPr userDrawn="1"/>
            </p:nvSpPr>
            <p:spPr bwMode="auto">
              <a:xfrm>
                <a:off x="2898776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30"/>
              <p:cNvSpPr>
                <a:spLocks/>
              </p:cNvSpPr>
              <p:nvPr userDrawn="1"/>
            </p:nvSpPr>
            <p:spPr bwMode="auto">
              <a:xfrm>
                <a:off x="311626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31"/>
              <p:cNvSpPr>
                <a:spLocks/>
              </p:cNvSpPr>
              <p:nvPr userDrawn="1"/>
            </p:nvSpPr>
            <p:spPr bwMode="auto">
              <a:xfrm>
                <a:off x="3116263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32"/>
              <p:cNvSpPr>
                <a:spLocks/>
              </p:cNvSpPr>
              <p:nvPr userDrawn="1"/>
            </p:nvSpPr>
            <p:spPr bwMode="auto">
              <a:xfrm>
                <a:off x="3335338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33"/>
              <p:cNvSpPr>
                <a:spLocks/>
              </p:cNvSpPr>
              <p:nvPr userDrawn="1"/>
            </p:nvSpPr>
            <p:spPr bwMode="auto">
              <a:xfrm>
                <a:off x="3335338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34"/>
              <p:cNvSpPr>
                <a:spLocks/>
              </p:cNvSpPr>
              <p:nvPr userDrawn="1"/>
            </p:nvSpPr>
            <p:spPr bwMode="auto">
              <a:xfrm>
                <a:off x="3552826" y="5397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35"/>
              <p:cNvSpPr>
                <a:spLocks/>
              </p:cNvSpPr>
              <p:nvPr userDrawn="1"/>
            </p:nvSpPr>
            <p:spPr bwMode="auto">
              <a:xfrm>
                <a:off x="3552826" y="4333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36"/>
              <p:cNvSpPr>
                <a:spLocks/>
              </p:cNvSpPr>
              <p:nvPr userDrawn="1"/>
            </p:nvSpPr>
            <p:spPr bwMode="auto">
              <a:xfrm>
                <a:off x="3770313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37"/>
              <p:cNvSpPr>
                <a:spLocks/>
              </p:cNvSpPr>
              <p:nvPr userDrawn="1"/>
            </p:nvSpPr>
            <p:spPr bwMode="auto">
              <a:xfrm>
                <a:off x="3770313" y="4333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38"/>
              <p:cNvSpPr>
                <a:spLocks/>
              </p:cNvSpPr>
              <p:nvPr userDrawn="1"/>
            </p:nvSpPr>
            <p:spPr bwMode="auto">
              <a:xfrm>
                <a:off x="4641851" y="53975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39"/>
              <p:cNvSpPr>
                <a:spLocks/>
              </p:cNvSpPr>
              <p:nvPr userDrawn="1"/>
            </p:nvSpPr>
            <p:spPr bwMode="auto">
              <a:xfrm>
                <a:off x="4645026" y="4333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40"/>
              <p:cNvSpPr>
                <a:spLocks/>
              </p:cNvSpPr>
              <p:nvPr userDrawn="1"/>
            </p:nvSpPr>
            <p:spPr bwMode="auto">
              <a:xfrm>
                <a:off x="4864101" y="53975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41"/>
              <p:cNvSpPr>
                <a:spLocks/>
              </p:cNvSpPr>
              <p:nvPr userDrawn="1"/>
            </p:nvSpPr>
            <p:spPr bwMode="auto">
              <a:xfrm>
                <a:off x="4864101" y="4333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42"/>
              <p:cNvSpPr>
                <a:spLocks/>
              </p:cNvSpPr>
              <p:nvPr userDrawn="1"/>
            </p:nvSpPr>
            <p:spPr bwMode="auto">
              <a:xfrm>
                <a:off x="5299076" y="4333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43"/>
              <p:cNvSpPr>
                <a:spLocks/>
              </p:cNvSpPr>
              <p:nvPr userDrawn="1"/>
            </p:nvSpPr>
            <p:spPr bwMode="auto">
              <a:xfrm>
                <a:off x="5518151" y="4333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44"/>
              <p:cNvSpPr>
                <a:spLocks/>
              </p:cNvSpPr>
              <p:nvPr userDrawn="1"/>
            </p:nvSpPr>
            <p:spPr bwMode="auto">
              <a:xfrm>
                <a:off x="5735638" y="4333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45"/>
              <p:cNvSpPr>
                <a:spLocks/>
              </p:cNvSpPr>
              <p:nvPr userDrawn="1"/>
            </p:nvSpPr>
            <p:spPr bwMode="auto">
              <a:xfrm>
                <a:off x="6607176" y="5397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46"/>
              <p:cNvSpPr>
                <a:spLocks/>
              </p:cNvSpPr>
              <p:nvPr userDrawn="1"/>
            </p:nvSpPr>
            <p:spPr bwMode="auto">
              <a:xfrm>
                <a:off x="6607176" y="4333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47"/>
              <p:cNvSpPr>
                <a:spLocks/>
              </p:cNvSpPr>
              <p:nvPr userDrawn="1"/>
            </p:nvSpPr>
            <p:spPr bwMode="auto">
              <a:xfrm>
                <a:off x="1917701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48"/>
              <p:cNvSpPr>
                <a:spLocks/>
              </p:cNvSpPr>
              <p:nvPr userDrawn="1"/>
            </p:nvSpPr>
            <p:spPr bwMode="auto">
              <a:xfrm>
                <a:off x="213518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49"/>
              <p:cNvSpPr>
                <a:spLocks/>
              </p:cNvSpPr>
              <p:nvPr userDrawn="1"/>
            </p:nvSpPr>
            <p:spPr bwMode="auto">
              <a:xfrm>
                <a:off x="2135188" y="3794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50"/>
              <p:cNvSpPr>
                <a:spLocks/>
              </p:cNvSpPr>
              <p:nvPr userDrawn="1"/>
            </p:nvSpPr>
            <p:spPr bwMode="auto">
              <a:xfrm>
                <a:off x="235426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51"/>
              <p:cNvSpPr>
                <a:spLocks/>
              </p:cNvSpPr>
              <p:nvPr userDrawn="1"/>
            </p:nvSpPr>
            <p:spPr bwMode="auto">
              <a:xfrm>
                <a:off x="2354263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52"/>
              <p:cNvSpPr>
                <a:spLocks/>
              </p:cNvSpPr>
              <p:nvPr userDrawn="1"/>
            </p:nvSpPr>
            <p:spPr bwMode="auto">
              <a:xfrm>
                <a:off x="2571751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53"/>
              <p:cNvSpPr>
                <a:spLocks/>
              </p:cNvSpPr>
              <p:nvPr userDrawn="1"/>
            </p:nvSpPr>
            <p:spPr bwMode="auto">
              <a:xfrm>
                <a:off x="2571751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54"/>
              <p:cNvSpPr>
                <a:spLocks/>
              </p:cNvSpPr>
              <p:nvPr userDrawn="1"/>
            </p:nvSpPr>
            <p:spPr bwMode="auto">
              <a:xfrm>
                <a:off x="278923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55"/>
              <p:cNvSpPr>
                <a:spLocks/>
              </p:cNvSpPr>
              <p:nvPr userDrawn="1"/>
            </p:nvSpPr>
            <p:spPr bwMode="auto">
              <a:xfrm>
                <a:off x="2789238" y="3794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56"/>
              <p:cNvSpPr>
                <a:spLocks/>
              </p:cNvSpPr>
              <p:nvPr userDrawn="1"/>
            </p:nvSpPr>
            <p:spPr bwMode="auto">
              <a:xfrm>
                <a:off x="300831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57"/>
              <p:cNvSpPr>
                <a:spLocks/>
              </p:cNvSpPr>
              <p:nvPr userDrawn="1"/>
            </p:nvSpPr>
            <p:spPr bwMode="auto">
              <a:xfrm>
                <a:off x="3008313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58"/>
              <p:cNvSpPr>
                <a:spLocks/>
              </p:cNvSpPr>
              <p:nvPr userDrawn="1"/>
            </p:nvSpPr>
            <p:spPr bwMode="auto">
              <a:xfrm>
                <a:off x="3225801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59"/>
              <p:cNvSpPr>
                <a:spLocks/>
              </p:cNvSpPr>
              <p:nvPr userDrawn="1"/>
            </p:nvSpPr>
            <p:spPr bwMode="auto">
              <a:xfrm>
                <a:off x="3225801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60"/>
              <p:cNvSpPr>
                <a:spLocks/>
              </p:cNvSpPr>
              <p:nvPr userDrawn="1"/>
            </p:nvSpPr>
            <p:spPr bwMode="auto">
              <a:xfrm>
                <a:off x="344328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61"/>
              <p:cNvSpPr>
                <a:spLocks/>
              </p:cNvSpPr>
              <p:nvPr userDrawn="1"/>
            </p:nvSpPr>
            <p:spPr bwMode="auto">
              <a:xfrm>
                <a:off x="3443288" y="3794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62"/>
              <p:cNvSpPr>
                <a:spLocks/>
              </p:cNvSpPr>
              <p:nvPr userDrawn="1"/>
            </p:nvSpPr>
            <p:spPr bwMode="auto">
              <a:xfrm>
                <a:off x="3662363" y="48418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63"/>
              <p:cNvSpPr>
                <a:spLocks/>
              </p:cNvSpPr>
              <p:nvPr userDrawn="1"/>
            </p:nvSpPr>
            <p:spPr bwMode="auto">
              <a:xfrm>
                <a:off x="3662363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64"/>
              <p:cNvSpPr>
                <a:spLocks/>
              </p:cNvSpPr>
              <p:nvPr userDrawn="1"/>
            </p:nvSpPr>
            <p:spPr bwMode="auto">
              <a:xfrm>
                <a:off x="3879851" y="48418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65"/>
              <p:cNvSpPr>
                <a:spLocks/>
              </p:cNvSpPr>
              <p:nvPr userDrawn="1"/>
            </p:nvSpPr>
            <p:spPr bwMode="auto">
              <a:xfrm>
                <a:off x="3879851" y="3794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66"/>
              <p:cNvSpPr>
                <a:spLocks/>
              </p:cNvSpPr>
              <p:nvPr userDrawn="1"/>
            </p:nvSpPr>
            <p:spPr bwMode="auto">
              <a:xfrm>
                <a:off x="475456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67"/>
              <p:cNvSpPr>
                <a:spLocks/>
              </p:cNvSpPr>
              <p:nvPr userDrawn="1"/>
            </p:nvSpPr>
            <p:spPr bwMode="auto">
              <a:xfrm>
                <a:off x="4972051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68"/>
              <p:cNvSpPr>
                <a:spLocks/>
              </p:cNvSpPr>
              <p:nvPr userDrawn="1"/>
            </p:nvSpPr>
            <p:spPr bwMode="auto">
              <a:xfrm>
                <a:off x="5408613" y="3794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69"/>
              <p:cNvSpPr>
                <a:spLocks/>
              </p:cNvSpPr>
              <p:nvPr userDrawn="1"/>
            </p:nvSpPr>
            <p:spPr bwMode="auto">
              <a:xfrm>
                <a:off x="5626101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70"/>
              <p:cNvSpPr>
                <a:spLocks/>
              </p:cNvSpPr>
              <p:nvPr userDrawn="1"/>
            </p:nvSpPr>
            <p:spPr bwMode="auto">
              <a:xfrm>
                <a:off x="5626101" y="3794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71"/>
              <p:cNvSpPr>
                <a:spLocks/>
              </p:cNvSpPr>
              <p:nvPr userDrawn="1"/>
            </p:nvSpPr>
            <p:spPr bwMode="auto">
              <a:xfrm>
                <a:off x="5845176" y="3794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72"/>
              <p:cNvSpPr>
                <a:spLocks/>
              </p:cNvSpPr>
              <p:nvPr userDrawn="1"/>
            </p:nvSpPr>
            <p:spPr bwMode="auto">
              <a:xfrm>
                <a:off x="6497638" y="4841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73"/>
              <p:cNvSpPr>
                <a:spLocks/>
              </p:cNvSpPr>
              <p:nvPr userDrawn="1"/>
            </p:nvSpPr>
            <p:spPr bwMode="auto">
              <a:xfrm>
                <a:off x="6716713" y="4841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74"/>
              <p:cNvSpPr>
                <a:spLocks/>
              </p:cNvSpPr>
              <p:nvPr userDrawn="1"/>
            </p:nvSpPr>
            <p:spPr bwMode="auto">
              <a:xfrm>
                <a:off x="137318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75"/>
              <p:cNvSpPr>
                <a:spLocks/>
              </p:cNvSpPr>
              <p:nvPr userDrawn="1"/>
            </p:nvSpPr>
            <p:spPr bwMode="auto">
              <a:xfrm>
                <a:off x="137318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76"/>
              <p:cNvSpPr>
                <a:spLocks/>
              </p:cNvSpPr>
              <p:nvPr userDrawn="1"/>
            </p:nvSpPr>
            <p:spPr bwMode="auto">
              <a:xfrm>
                <a:off x="1590676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77"/>
              <p:cNvSpPr>
                <a:spLocks/>
              </p:cNvSpPr>
              <p:nvPr userDrawn="1"/>
            </p:nvSpPr>
            <p:spPr bwMode="auto">
              <a:xfrm>
                <a:off x="1808163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78"/>
              <p:cNvSpPr>
                <a:spLocks/>
              </p:cNvSpPr>
              <p:nvPr userDrawn="1"/>
            </p:nvSpPr>
            <p:spPr bwMode="auto">
              <a:xfrm>
                <a:off x="202723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79"/>
              <p:cNvSpPr>
                <a:spLocks/>
              </p:cNvSpPr>
              <p:nvPr userDrawn="1"/>
            </p:nvSpPr>
            <p:spPr bwMode="auto">
              <a:xfrm>
                <a:off x="202723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80"/>
              <p:cNvSpPr>
                <a:spLocks/>
              </p:cNvSpPr>
              <p:nvPr userDrawn="1"/>
            </p:nvSpPr>
            <p:spPr bwMode="auto">
              <a:xfrm>
                <a:off x="2244726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81"/>
              <p:cNvSpPr>
                <a:spLocks/>
              </p:cNvSpPr>
              <p:nvPr userDrawn="1"/>
            </p:nvSpPr>
            <p:spPr bwMode="auto">
              <a:xfrm>
                <a:off x="2244726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82"/>
              <p:cNvSpPr>
                <a:spLocks/>
              </p:cNvSpPr>
              <p:nvPr userDrawn="1"/>
            </p:nvSpPr>
            <p:spPr bwMode="auto">
              <a:xfrm>
                <a:off x="268128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83"/>
              <p:cNvSpPr>
                <a:spLocks/>
              </p:cNvSpPr>
              <p:nvPr userDrawn="1"/>
            </p:nvSpPr>
            <p:spPr bwMode="auto">
              <a:xfrm>
                <a:off x="2898776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84"/>
              <p:cNvSpPr>
                <a:spLocks/>
              </p:cNvSpPr>
              <p:nvPr userDrawn="1"/>
            </p:nvSpPr>
            <p:spPr bwMode="auto">
              <a:xfrm>
                <a:off x="3116263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85"/>
              <p:cNvSpPr>
                <a:spLocks/>
              </p:cNvSpPr>
              <p:nvPr userDrawn="1"/>
            </p:nvSpPr>
            <p:spPr bwMode="auto">
              <a:xfrm>
                <a:off x="3116263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86"/>
              <p:cNvSpPr>
                <a:spLocks/>
              </p:cNvSpPr>
              <p:nvPr userDrawn="1"/>
            </p:nvSpPr>
            <p:spPr bwMode="auto">
              <a:xfrm>
                <a:off x="333533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87"/>
              <p:cNvSpPr>
                <a:spLocks/>
              </p:cNvSpPr>
              <p:nvPr userDrawn="1"/>
            </p:nvSpPr>
            <p:spPr bwMode="auto">
              <a:xfrm>
                <a:off x="3335338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88"/>
              <p:cNvSpPr>
                <a:spLocks/>
              </p:cNvSpPr>
              <p:nvPr userDrawn="1"/>
            </p:nvSpPr>
            <p:spPr bwMode="auto">
              <a:xfrm>
                <a:off x="3552826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89"/>
              <p:cNvSpPr>
                <a:spLocks/>
              </p:cNvSpPr>
              <p:nvPr userDrawn="1"/>
            </p:nvSpPr>
            <p:spPr bwMode="auto">
              <a:xfrm>
                <a:off x="3552826" y="6286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90"/>
              <p:cNvSpPr>
                <a:spLocks/>
              </p:cNvSpPr>
              <p:nvPr userDrawn="1"/>
            </p:nvSpPr>
            <p:spPr bwMode="auto">
              <a:xfrm>
                <a:off x="3770313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91"/>
              <p:cNvSpPr>
                <a:spLocks/>
              </p:cNvSpPr>
              <p:nvPr userDrawn="1"/>
            </p:nvSpPr>
            <p:spPr bwMode="auto">
              <a:xfrm>
                <a:off x="3770313" y="6286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92"/>
              <p:cNvSpPr>
                <a:spLocks/>
              </p:cNvSpPr>
              <p:nvPr userDrawn="1"/>
            </p:nvSpPr>
            <p:spPr bwMode="auto">
              <a:xfrm>
                <a:off x="4645026" y="62865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93"/>
              <p:cNvSpPr>
                <a:spLocks/>
              </p:cNvSpPr>
              <p:nvPr userDrawn="1"/>
            </p:nvSpPr>
            <p:spPr bwMode="auto">
              <a:xfrm>
                <a:off x="5518151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94"/>
              <p:cNvSpPr>
                <a:spLocks/>
              </p:cNvSpPr>
              <p:nvPr userDrawn="1"/>
            </p:nvSpPr>
            <p:spPr bwMode="auto">
              <a:xfrm>
                <a:off x="573563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95"/>
              <p:cNvSpPr>
                <a:spLocks/>
              </p:cNvSpPr>
              <p:nvPr userDrawn="1"/>
            </p:nvSpPr>
            <p:spPr bwMode="auto">
              <a:xfrm>
                <a:off x="5735638" y="6286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96"/>
              <p:cNvSpPr>
                <a:spLocks/>
              </p:cNvSpPr>
              <p:nvPr userDrawn="1"/>
            </p:nvSpPr>
            <p:spPr bwMode="auto">
              <a:xfrm>
                <a:off x="5953126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97"/>
              <p:cNvSpPr>
                <a:spLocks/>
              </p:cNvSpPr>
              <p:nvPr userDrawn="1"/>
            </p:nvSpPr>
            <p:spPr bwMode="auto">
              <a:xfrm>
                <a:off x="6389688" y="7350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98"/>
              <p:cNvSpPr>
                <a:spLocks/>
              </p:cNvSpPr>
              <p:nvPr userDrawn="1"/>
            </p:nvSpPr>
            <p:spPr bwMode="auto">
              <a:xfrm>
                <a:off x="6607176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99"/>
              <p:cNvSpPr>
                <a:spLocks/>
              </p:cNvSpPr>
              <p:nvPr userDrawn="1"/>
            </p:nvSpPr>
            <p:spPr bwMode="auto">
              <a:xfrm>
                <a:off x="6607176" y="6286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100"/>
              <p:cNvSpPr>
                <a:spLocks/>
              </p:cNvSpPr>
              <p:nvPr userDrawn="1"/>
            </p:nvSpPr>
            <p:spPr bwMode="auto">
              <a:xfrm>
                <a:off x="6824663" y="7350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101"/>
              <p:cNvSpPr>
                <a:spLocks/>
              </p:cNvSpPr>
              <p:nvPr userDrawn="1"/>
            </p:nvSpPr>
            <p:spPr bwMode="auto">
              <a:xfrm>
                <a:off x="6824663" y="6286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102"/>
              <p:cNvSpPr>
                <a:spLocks/>
              </p:cNvSpPr>
              <p:nvPr userDrawn="1"/>
            </p:nvSpPr>
            <p:spPr bwMode="auto">
              <a:xfrm>
                <a:off x="1482726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103"/>
              <p:cNvSpPr>
                <a:spLocks/>
              </p:cNvSpPr>
              <p:nvPr userDrawn="1"/>
            </p:nvSpPr>
            <p:spPr bwMode="auto">
              <a:xfrm>
                <a:off x="1482726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104"/>
              <p:cNvSpPr>
                <a:spLocks/>
              </p:cNvSpPr>
              <p:nvPr userDrawn="1"/>
            </p:nvSpPr>
            <p:spPr bwMode="auto">
              <a:xfrm>
                <a:off x="170021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105"/>
              <p:cNvSpPr>
                <a:spLocks/>
              </p:cNvSpPr>
              <p:nvPr userDrawn="1"/>
            </p:nvSpPr>
            <p:spPr bwMode="auto">
              <a:xfrm>
                <a:off x="170021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06"/>
              <p:cNvSpPr>
                <a:spLocks/>
              </p:cNvSpPr>
              <p:nvPr userDrawn="1"/>
            </p:nvSpPr>
            <p:spPr bwMode="auto">
              <a:xfrm>
                <a:off x="1917701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107"/>
              <p:cNvSpPr>
                <a:spLocks/>
              </p:cNvSpPr>
              <p:nvPr userDrawn="1"/>
            </p:nvSpPr>
            <p:spPr bwMode="auto">
              <a:xfrm>
                <a:off x="1917701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108"/>
              <p:cNvSpPr>
                <a:spLocks/>
              </p:cNvSpPr>
              <p:nvPr userDrawn="1"/>
            </p:nvSpPr>
            <p:spPr bwMode="auto">
              <a:xfrm>
                <a:off x="2135188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109"/>
              <p:cNvSpPr>
                <a:spLocks/>
              </p:cNvSpPr>
              <p:nvPr userDrawn="1"/>
            </p:nvSpPr>
            <p:spPr bwMode="auto">
              <a:xfrm>
                <a:off x="2135188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110"/>
              <p:cNvSpPr>
                <a:spLocks/>
              </p:cNvSpPr>
              <p:nvPr userDrawn="1"/>
            </p:nvSpPr>
            <p:spPr bwMode="auto">
              <a:xfrm>
                <a:off x="235426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111"/>
              <p:cNvSpPr>
                <a:spLocks/>
              </p:cNvSpPr>
              <p:nvPr userDrawn="1"/>
            </p:nvSpPr>
            <p:spPr bwMode="auto">
              <a:xfrm>
                <a:off x="235426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112"/>
              <p:cNvSpPr>
                <a:spLocks/>
              </p:cNvSpPr>
              <p:nvPr userDrawn="1"/>
            </p:nvSpPr>
            <p:spPr bwMode="auto">
              <a:xfrm>
                <a:off x="2571751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13"/>
              <p:cNvSpPr>
                <a:spLocks/>
              </p:cNvSpPr>
              <p:nvPr userDrawn="1"/>
            </p:nvSpPr>
            <p:spPr bwMode="auto">
              <a:xfrm>
                <a:off x="2789238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14"/>
              <p:cNvSpPr>
                <a:spLocks/>
              </p:cNvSpPr>
              <p:nvPr userDrawn="1"/>
            </p:nvSpPr>
            <p:spPr bwMode="auto">
              <a:xfrm>
                <a:off x="300831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15"/>
              <p:cNvSpPr>
                <a:spLocks/>
              </p:cNvSpPr>
              <p:nvPr userDrawn="1"/>
            </p:nvSpPr>
            <p:spPr bwMode="auto">
              <a:xfrm>
                <a:off x="300831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16"/>
              <p:cNvSpPr>
                <a:spLocks/>
              </p:cNvSpPr>
              <p:nvPr userDrawn="1"/>
            </p:nvSpPr>
            <p:spPr bwMode="auto">
              <a:xfrm>
                <a:off x="3225801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17"/>
              <p:cNvSpPr>
                <a:spLocks/>
              </p:cNvSpPr>
              <p:nvPr userDrawn="1"/>
            </p:nvSpPr>
            <p:spPr bwMode="auto">
              <a:xfrm>
                <a:off x="3225801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18"/>
              <p:cNvSpPr>
                <a:spLocks/>
              </p:cNvSpPr>
              <p:nvPr userDrawn="1"/>
            </p:nvSpPr>
            <p:spPr bwMode="auto">
              <a:xfrm>
                <a:off x="3443288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19"/>
              <p:cNvSpPr>
                <a:spLocks/>
              </p:cNvSpPr>
              <p:nvPr userDrawn="1"/>
            </p:nvSpPr>
            <p:spPr bwMode="auto">
              <a:xfrm>
                <a:off x="3443288" y="5746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20"/>
              <p:cNvSpPr>
                <a:spLocks/>
              </p:cNvSpPr>
              <p:nvPr userDrawn="1"/>
            </p:nvSpPr>
            <p:spPr bwMode="auto">
              <a:xfrm>
                <a:off x="3662363" y="68103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121"/>
              <p:cNvSpPr>
                <a:spLocks/>
              </p:cNvSpPr>
              <p:nvPr userDrawn="1"/>
            </p:nvSpPr>
            <p:spPr bwMode="auto">
              <a:xfrm>
                <a:off x="3662363" y="5746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22"/>
              <p:cNvSpPr>
                <a:spLocks/>
              </p:cNvSpPr>
              <p:nvPr userDrawn="1"/>
            </p:nvSpPr>
            <p:spPr bwMode="auto">
              <a:xfrm>
                <a:off x="4754563" y="5746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23"/>
              <p:cNvSpPr>
                <a:spLocks/>
              </p:cNvSpPr>
              <p:nvPr userDrawn="1"/>
            </p:nvSpPr>
            <p:spPr bwMode="auto">
              <a:xfrm>
                <a:off x="5626101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124"/>
              <p:cNvSpPr>
                <a:spLocks/>
              </p:cNvSpPr>
              <p:nvPr userDrawn="1"/>
            </p:nvSpPr>
            <p:spPr bwMode="auto">
              <a:xfrm>
                <a:off x="5845176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25"/>
              <p:cNvSpPr>
                <a:spLocks/>
              </p:cNvSpPr>
              <p:nvPr userDrawn="1"/>
            </p:nvSpPr>
            <p:spPr bwMode="auto">
              <a:xfrm>
                <a:off x="6497638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26"/>
              <p:cNvSpPr>
                <a:spLocks/>
              </p:cNvSpPr>
              <p:nvPr userDrawn="1"/>
            </p:nvSpPr>
            <p:spPr bwMode="auto">
              <a:xfrm>
                <a:off x="6716713" y="681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27"/>
              <p:cNvSpPr>
                <a:spLocks/>
              </p:cNvSpPr>
              <p:nvPr userDrawn="1"/>
            </p:nvSpPr>
            <p:spPr bwMode="auto">
              <a:xfrm>
                <a:off x="6716713" y="5746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28"/>
              <p:cNvSpPr>
                <a:spLocks/>
              </p:cNvSpPr>
              <p:nvPr userDrawn="1"/>
            </p:nvSpPr>
            <p:spPr bwMode="auto">
              <a:xfrm>
                <a:off x="6934201" y="681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29"/>
              <p:cNvSpPr>
                <a:spLocks/>
              </p:cNvSpPr>
              <p:nvPr userDrawn="1"/>
            </p:nvSpPr>
            <p:spPr bwMode="auto">
              <a:xfrm>
                <a:off x="13731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30"/>
              <p:cNvSpPr>
                <a:spLocks/>
              </p:cNvSpPr>
              <p:nvPr userDrawn="1"/>
            </p:nvSpPr>
            <p:spPr bwMode="auto">
              <a:xfrm>
                <a:off x="1373188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131"/>
              <p:cNvSpPr>
                <a:spLocks/>
              </p:cNvSpPr>
              <p:nvPr userDrawn="1"/>
            </p:nvSpPr>
            <p:spPr bwMode="auto">
              <a:xfrm>
                <a:off x="159067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32"/>
              <p:cNvSpPr>
                <a:spLocks/>
              </p:cNvSpPr>
              <p:nvPr userDrawn="1"/>
            </p:nvSpPr>
            <p:spPr bwMode="auto">
              <a:xfrm>
                <a:off x="1590676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33"/>
              <p:cNvSpPr>
                <a:spLocks/>
              </p:cNvSpPr>
              <p:nvPr userDrawn="1"/>
            </p:nvSpPr>
            <p:spPr bwMode="auto">
              <a:xfrm>
                <a:off x="180816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34"/>
              <p:cNvSpPr>
                <a:spLocks/>
              </p:cNvSpPr>
              <p:nvPr userDrawn="1"/>
            </p:nvSpPr>
            <p:spPr bwMode="auto">
              <a:xfrm>
                <a:off x="180816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35"/>
              <p:cNvSpPr>
                <a:spLocks/>
              </p:cNvSpPr>
              <p:nvPr userDrawn="1"/>
            </p:nvSpPr>
            <p:spPr bwMode="auto">
              <a:xfrm>
                <a:off x="20272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36"/>
              <p:cNvSpPr>
                <a:spLocks/>
              </p:cNvSpPr>
              <p:nvPr userDrawn="1"/>
            </p:nvSpPr>
            <p:spPr bwMode="auto">
              <a:xfrm>
                <a:off x="2027238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37"/>
              <p:cNvSpPr>
                <a:spLocks/>
              </p:cNvSpPr>
              <p:nvPr userDrawn="1"/>
            </p:nvSpPr>
            <p:spPr bwMode="auto">
              <a:xfrm>
                <a:off x="224472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38"/>
              <p:cNvSpPr>
                <a:spLocks/>
              </p:cNvSpPr>
              <p:nvPr userDrawn="1"/>
            </p:nvSpPr>
            <p:spPr bwMode="auto">
              <a:xfrm>
                <a:off x="2244726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39"/>
              <p:cNvSpPr>
                <a:spLocks/>
              </p:cNvSpPr>
              <p:nvPr userDrawn="1"/>
            </p:nvSpPr>
            <p:spPr bwMode="auto">
              <a:xfrm>
                <a:off x="246221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40"/>
              <p:cNvSpPr>
                <a:spLocks/>
              </p:cNvSpPr>
              <p:nvPr userDrawn="1"/>
            </p:nvSpPr>
            <p:spPr bwMode="auto">
              <a:xfrm>
                <a:off x="246221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41"/>
              <p:cNvSpPr>
                <a:spLocks/>
              </p:cNvSpPr>
              <p:nvPr userDrawn="1"/>
            </p:nvSpPr>
            <p:spPr bwMode="auto">
              <a:xfrm>
                <a:off x="26812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142"/>
              <p:cNvSpPr>
                <a:spLocks/>
              </p:cNvSpPr>
              <p:nvPr userDrawn="1"/>
            </p:nvSpPr>
            <p:spPr bwMode="auto">
              <a:xfrm>
                <a:off x="311626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143"/>
              <p:cNvSpPr>
                <a:spLocks/>
              </p:cNvSpPr>
              <p:nvPr userDrawn="1"/>
            </p:nvSpPr>
            <p:spPr bwMode="auto">
              <a:xfrm>
                <a:off x="311626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Freeform 144"/>
              <p:cNvSpPr>
                <a:spLocks/>
              </p:cNvSpPr>
              <p:nvPr userDrawn="1"/>
            </p:nvSpPr>
            <p:spPr bwMode="auto">
              <a:xfrm>
                <a:off x="33353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Freeform 145"/>
              <p:cNvSpPr>
                <a:spLocks/>
              </p:cNvSpPr>
              <p:nvPr userDrawn="1"/>
            </p:nvSpPr>
            <p:spPr bwMode="auto">
              <a:xfrm>
                <a:off x="3335338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Freeform 146"/>
              <p:cNvSpPr>
                <a:spLocks/>
              </p:cNvSpPr>
              <p:nvPr userDrawn="1"/>
            </p:nvSpPr>
            <p:spPr bwMode="auto">
              <a:xfrm>
                <a:off x="355282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147"/>
              <p:cNvSpPr>
                <a:spLocks/>
              </p:cNvSpPr>
              <p:nvPr userDrawn="1"/>
            </p:nvSpPr>
            <p:spPr bwMode="auto">
              <a:xfrm>
                <a:off x="3552826" y="82391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Freeform 148"/>
              <p:cNvSpPr>
                <a:spLocks/>
              </p:cNvSpPr>
              <p:nvPr userDrawn="1"/>
            </p:nvSpPr>
            <p:spPr bwMode="auto">
              <a:xfrm>
                <a:off x="377031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149"/>
              <p:cNvSpPr>
                <a:spLocks/>
              </p:cNvSpPr>
              <p:nvPr userDrawn="1"/>
            </p:nvSpPr>
            <p:spPr bwMode="auto">
              <a:xfrm>
                <a:off x="3770313" y="82391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50"/>
              <p:cNvSpPr>
                <a:spLocks/>
              </p:cNvSpPr>
              <p:nvPr userDrawn="1"/>
            </p:nvSpPr>
            <p:spPr bwMode="auto">
              <a:xfrm>
                <a:off x="4864101" y="93027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51"/>
              <p:cNvSpPr>
                <a:spLocks/>
              </p:cNvSpPr>
              <p:nvPr userDrawn="1"/>
            </p:nvSpPr>
            <p:spPr bwMode="auto">
              <a:xfrm>
                <a:off x="50815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52"/>
              <p:cNvSpPr>
                <a:spLocks/>
              </p:cNvSpPr>
              <p:nvPr userDrawn="1"/>
            </p:nvSpPr>
            <p:spPr bwMode="auto">
              <a:xfrm>
                <a:off x="5518151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53"/>
              <p:cNvSpPr>
                <a:spLocks/>
              </p:cNvSpPr>
              <p:nvPr userDrawn="1"/>
            </p:nvSpPr>
            <p:spPr bwMode="auto">
              <a:xfrm>
                <a:off x="5518151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54"/>
              <p:cNvSpPr>
                <a:spLocks/>
              </p:cNvSpPr>
              <p:nvPr userDrawn="1"/>
            </p:nvSpPr>
            <p:spPr bwMode="auto">
              <a:xfrm>
                <a:off x="57356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55"/>
              <p:cNvSpPr>
                <a:spLocks/>
              </p:cNvSpPr>
              <p:nvPr userDrawn="1"/>
            </p:nvSpPr>
            <p:spPr bwMode="auto">
              <a:xfrm>
                <a:off x="573563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56"/>
              <p:cNvSpPr>
                <a:spLocks/>
              </p:cNvSpPr>
              <p:nvPr userDrawn="1"/>
            </p:nvSpPr>
            <p:spPr bwMode="auto">
              <a:xfrm>
                <a:off x="595312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57"/>
              <p:cNvSpPr>
                <a:spLocks/>
              </p:cNvSpPr>
              <p:nvPr userDrawn="1"/>
            </p:nvSpPr>
            <p:spPr bwMode="auto">
              <a:xfrm>
                <a:off x="5953126" y="823913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58"/>
              <p:cNvSpPr>
                <a:spLocks/>
              </p:cNvSpPr>
              <p:nvPr userDrawn="1"/>
            </p:nvSpPr>
            <p:spPr bwMode="auto">
              <a:xfrm>
                <a:off x="6172201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59"/>
              <p:cNvSpPr>
                <a:spLocks/>
              </p:cNvSpPr>
              <p:nvPr userDrawn="1"/>
            </p:nvSpPr>
            <p:spPr bwMode="auto">
              <a:xfrm>
                <a:off x="6172201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60"/>
              <p:cNvSpPr>
                <a:spLocks/>
              </p:cNvSpPr>
              <p:nvPr userDrawn="1"/>
            </p:nvSpPr>
            <p:spPr bwMode="auto">
              <a:xfrm>
                <a:off x="63896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61"/>
              <p:cNvSpPr>
                <a:spLocks/>
              </p:cNvSpPr>
              <p:nvPr userDrawn="1"/>
            </p:nvSpPr>
            <p:spPr bwMode="auto">
              <a:xfrm>
                <a:off x="638968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62"/>
              <p:cNvSpPr>
                <a:spLocks/>
              </p:cNvSpPr>
              <p:nvPr userDrawn="1"/>
            </p:nvSpPr>
            <p:spPr bwMode="auto">
              <a:xfrm>
                <a:off x="6607176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63"/>
              <p:cNvSpPr>
                <a:spLocks/>
              </p:cNvSpPr>
              <p:nvPr userDrawn="1"/>
            </p:nvSpPr>
            <p:spPr bwMode="auto">
              <a:xfrm>
                <a:off x="6607176" y="823913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64"/>
              <p:cNvSpPr>
                <a:spLocks/>
              </p:cNvSpPr>
              <p:nvPr userDrawn="1"/>
            </p:nvSpPr>
            <p:spPr bwMode="auto">
              <a:xfrm>
                <a:off x="682466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65"/>
              <p:cNvSpPr>
                <a:spLocks/>
              </p:cNvSpPr>
              <p:nvPr userDrawn="1"/>
            </p:nvSpPr>
            <p:spPr bwMode="auto">
              <a:xfrm>
                <a:off x="6824663" y="823913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66"/>
              <p:cNvSpPr>
                <a:spLocks/>
              </p:cNvSpPr>
              <p:nvPr userDrawn="1"/>
            </p:nvSpPr>
            <p:spPr bwMode="auto">
              <a:xfrm>
                <a:off x="70437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67"/>
              <p:cNvSpPr>
                <a:spLocks/>
              </p:cNvSpPr>
              <p:nvPr userDrawn="1"/>
            </p:nvSpPr>
            <p:spPr bwMode="auto">
              <a:xfrm>
                <a:off x="704373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68"/>
              <p:cNvSpPr>
                <a:spLocks/>
              </p:cNvSpPr>
              <p:nvPr userDrawn="1"/>
            </p:nvSpPr>
            <p:spPr bwMode="auto">
              <a:xfrm>
                <a:off x="726122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69"/>
              <p:cNvSpPr>
                <a:spLocks/>
              </p:cNvSpPr>
              <p:nvPr userDrawn="1"/>
            </p:nvSpPr>
            <p:spPr bwMode="auto">
              <a:xfrm>
                <a:off x="7261226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Freeform 170"/>
              <p:cNvSpPr>
                <a:spLocks/>
              </p:cNvSpPr>
              <p:nvPr userDrawn="1"/>
            </p:nvSpPr>
            <p:spPr bwMode="auto">
              <a:xfrm>
                <a:off x="7478713" y="9302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171"/>
              <p:cNvSpPr>
                <a:spLocks/>
              </p:cNvSpPr>
              <p:nvPr userDrawn="1"/>
            </p:nvSpPr>
            <p:spPr bwMode="auto">
              <a:xfrm>
                <a:off x="769778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72"/>
              <p:cNvSpPr>
                <a:spLocks/>
              </p:cNvSpPr>
              <p:nvPr userDrawn="1"/>
            </p:nvSpPr>
            <p:spPr bwMode="auto">
              <a:xfrm>
                <a:off x="7697788" y="823913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73"/>
              <p:cNvSpPr>
                <a:spLocks/>
              </p:cNvSpPr>
              <p:nvPr userDrawn="1"/>
            </p:nvSpPr>
            <p:spPr bwMode="auto">
              <a:xfrm>
                <a:off x="791527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74"/>
              <p:cNvSpPr>
                <a:spLocks/>
              </p:cNvSpPr>
              <p:nvPr userDrawn="1"/>
            </p:nvSpPr>
            <p:spPr bwMode="auto">
              <a:xfrm>
                <a:off x="8351838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75"/>
              <p:cNvSpPr>
                <a:spLocks/>
              </p:cNvSpPr>
              <p:nvPr userDrawn="1"/>
            </p:nvSpPr>
            <p:spPr bwMode="auto">
              <a:xfrm>
                <a:off x="8569326" y="9302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76"/>
              <p:cNvSpPr>
                <a:spLocks/>
              </p:cNvSpPr>
              <p:nvPr userDrawn="1"/>
            </p:nvSpPr>
            <p:spPr bwMode="auto">
              <a:xfrm>
                <a:off x="1482726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177"/>
              <p:cNvSpPr>
                <a:spLocks/>
              </p:cNvSpPr>
              <p:nvPr userDrawn="1"/>
            </p:nvSpPr>
            <p:spPr bwMode="auto">
              <a:xfrm>
                <a:off x="1482726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Freeform 178"/>
              <p:cNvSpPr>
                <a:spLocks/>
              </p:cNvSpPr>
              <p:nvPr userDrawn="1"/>
            </p:nvSpPr>
            <p:spPr bwMode="auto">
              <a:xfrm>
                <a:off x="170021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179"/>
              <p:cNvSpPr>
                <a:spLocks/>
              </p:cNvSpPr>
              <p:nvPr userDrawn="1"/>
            </p:nvSpPr>
            <p:spPr bwMode="auto">
              <a:xfrm>
                <a:off x="191770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Freeform 180"/>
              <p:cNvSpPr>
                <a:spLocks/>
              </p:cNvSpPr>
              <p:nvPr userDrawn="1"/>
            </p:nvSpPr>
            <p:spPr bwMode="auto">
              <a:xfrm>
                <a:off x="1917701" y="7699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181"/>
              <p:cNvSpPr>
                <a:spLocks/>
              </p:cNvSpPr>
              <p:nvPr userDrawn="1"/>
            </p:nvSpPr>
            <p:spPr bwMode="auto">
              <a:xfrm>
                <a:off x="2135188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Freeform 182"/>
              <p:cNvSpPr>
                <a:spLocks/>
              </p:cNvSpPr>
              <p:nvPr userDrawn="1"/>
            </p:nvSpPr>
            <p:spPr bwMode="auto">
              <a:xfrm>
                <a:off x="2135188" y="7699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183"/>
              <p:cNvSpPr>
                <a:spLocks/>
              </p:cNvSpPr>
              <p:nvPr userDrawn="1"/>
            </p:nvSpPr>
            <p:spPr bwMode="auto">
              <a:xfrm>
                <a:off x="235426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Freeform 184"/>
              <p:cNvSpPr>
                <a:spLocks/>
              </p:cNvSpPr>
              <p:nvPr userDrawn="1"/>
            </p:nvSpPr>
            <p:spPr bwMode="auto">
              <a:xfrm>
                <a:off x="2354263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185"/>
              <p:cNvSpPr>
                <a:spLocks/>
              </p:cNvSpPr>
              <p:nvPr userDrawn="1"/>
            </p:nvSpPr>
            <p:spPr bwMode="auto">
              <a:xfrm>
                <a:off x="2571751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Freeform 186"/>
              <p:cNvSpPr>
                <a:spLocks/>
              </p:cNvSpPr>
              <p:nvPr userDrawn="1"/>
            </p:nvSpPr>
            <p:spPr bwMode="auto">
              <a:xfrm>
                <a:off x="300831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187"/>
              <p:cNvSpPr>
                <a:spLocks/>
              </p:cNvSpPr>
              <p:nvPr userDrawn="1"/>
            </p:nvSpPr>
            <p:spPr bwMode="auto">
              <a:xfrm>
                <a:off x="3008313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Freeform 188"/>
              <p:cNvSpPr>
                <a:spLocks/>
              </p:cNvSpPr>
              <p:nvPr userDrawn="1"/>
            </p:nvSpPr>
            <p:spPr bwMode="auto">
              <a:xfrm>
                <a:off x="3225801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189"/>
              <p:cNvSpPr>
                <a:spLocks/>
              </p:cNvSpPr>
              <p:nvPr userDrawn="1"/>
            </p:nvSpPr>
            <p:spPr bwMode="auto">
              <a:xfrm>
                <a:off x="3225801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Freeform 190"/>
              <p:cNvSpPr>
                <a:spLocks/>
              </p:cNvSpPr>
              <p:nvPr userDrawn="1"/>
            </p:nvSpPr>
            <p:spPr bwMode="auto">
              <a:xfrm>
                <a:off x="3443288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191"/>
              <p:cNvSpPr>
                <a:spLocks/>
              </p:cNvSpPr>
              <p:nvPr userDrawn="1"/>
            </p:nvSpPr>
            <p:spPr bwMode="auto">
              <a:xfrm>
                <a:off x="3443288" y="7699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Freeform 192"/>
              <p:cNvSpPr>
                <a:spLocks/>
              </p:cNvSpPr>
              <p:nvPr userDrawn="1"/>
            </p:nvSpPr>
            <p:spPr bwMode="auto">
              <a:xfrm>
                <a:off x="3662363" y="876300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193"/>
              <p:cNvSpPr>
                <a:spLocks/>
              </p:cNvSpPr>
              <p:nvPr userDrawn="1"/>
            </p:nvSpPr>
            <p:spPr bwMode="auto">
              <a:xfrm>
                <a:off x="3662363" y="7699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Freeform 194"/>
              <p:cNvSpPr>
                <a:spLocks/>
              </p:cNvSpPr>
              <p:nvPr userDrawn="1"/>
            </p:nvSpPr>
            <p:spPr bwMode="auto">
              <a:xfrm>
                <a:off x="497205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195"/>
              <p:cNvSpPr>
                <a:spLocks/>
              </p:cNvSpPr>
              <p:nvPr userDrawn="1"/>
            </p:nvSpPr>
            <p:spPr bwMode="auto">
              <a:xfrm>
                <a:off x="562610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96"/>
              <p:cNvSpPr>
                <a:spLocks/>
              </p:cNvSpPr>
              <p:nvPr userDrawn="1"/>
            </p:nvSpPr>
            <p:spPr bwMode="auto">
              <a:xfrm>
                <a:off x="5626101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97"/>
              <p:cNvSpPr>
                <a:spLocks/>
              </p:cNvSpPr>
              <p:nvPr userDrawn="1"/>
            </p:nvSpPr>
            <p:spPr bwMode="auto">
              <a:xfrm>
                <a:off x="5845176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98"/>
              <p:cNvSpPr>
                <a:spLocks/>
              </p:cNvSpPr>
              <p:nvPr userDrawn="1"/>
            </p:nvSpPr>
            <p:spPr bwMode="auto">
              <a:xfrm>
                <a:off x="5845176" y="7699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99"/>
              <p:cNvSpPr>
                <a:spLocks/>
              </p:cNvSpPr>
              <p:nvPr userDrawn="1"/>
            </p:nvSpPr>
            <p:spPr bwMode="auto">
              <a:xfrm>
                <a:off x="6062663" y="876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200"/>
              <p:cNvSpPr>
                <a:spLocks/>
              </p:cNvSpPr>
              <p:nvPr userDrawn="1"/>
            </p:nvSpPr>
            <p:spPr bwMode="auto">
              <a:xfrm>
                <a:off x="6062663" y="7699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201"/>
              <p:cNvSpPr>
                <a:spLocks/>
              </p:cNvSpPr>
              <p:nvPr userDrawn="1"/>
            </p:nvSpPr>
            <p:spPr bwMode="auto">
              <a:xfrm>
                <a:off x="6280151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Freeform 202"/>
              <p:cNvSpPr>
                <a:spLocks/>
              </p:cNvSpPr>
              <p:nvPr userDrawn="1"/>
            </p:nvSpPr>
            <p:spPr bwMode="auto">
              <a:xfrm>
                <a:off x="6280151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203"/>
              <p:cNvSpPr>
                <a:spLocks/>
              </p:cNvSpPr>
              <p:nvPr userDrawn="1"/>
            </p:nvSpPr>
            <p:spPr bwMode="auto">
              <a:xfrm>
                <a:off x="6497638" y="876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Freeform 204"/>
              <p:cNvSpPr>
                <a:spLocks/>
              </p:cNvSpPr>
              <p:nvPr userDrawn="1"/>
            </p:nvSpPr>
            <p:spPr bwMode="auto">
              <a:xfrm>
                <a:off x="6497638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392113" y="769938"/>
              <a:ext cx="8359776" cy="568325"/>
              <a:chOff x="392113" y="769938"/>
              <a:chExt cx="8359776" cy="568325"/>
            </a:xfrm>
          </p:grpSpPr>
          <p:sp>
            <p:nvSpPr>
              <p:cNvPr id="1041" name="Freeform 206"/>
              <p:cNvSpPr>
                <a:spLocks/>
              </p:cNvSpPr>
              <p:nvPr userDrawn="1"/>
            </p:nvSpPr>
            <p:spPr bwMode="auto">
              <a:xfrm>
                <a:off x="6716713" y="8763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207"/>
              <p:cNvSpPr>
                <a:spLocks/>
              </p:cNvSpPr>
              <p:nvPr userDrawn="1"/>
            </p:nvSpPr>
            <p:spPr bwMode="auto">
              <a:xfrm>
                <a:off x="6716713" y="7699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208"/>
              <p:cNvSpPr>
                <a:spLocks/>
              </p:cNvSpPr>
              <p:nvPr userDrawn="1"/>
            </p:nvSpPr>
            <p:spPr bwMode="auto">
              <a:xfrm>
                <a:off x="6934201" y="8763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209"/>
              <p:cNvSpPr>
                <a:spLocks/>
              </p:cNvSpPr>
              <p:nvPr userDrawn="1"/>
            </p:nvSpPr>
            <p:spPr bwMode="auto">
              <a:xfrm>
                <a:off x="6934201" y="7699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210"/>
              <p:cNvSpPr>
                <a:spLocks/>
              </p:cNvSpPr>
              <p:nvPr userDrawn="1"/>
            </p:nvSpPr>
            <p:spPr bwMode="auto">
              <a:xfrm>
                <a:off x="7151688" y="8763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211"/>
              <p:cNvSpPr>
                <a:spLocks/>
              </p:cNvSpPr>
              <p:nvPr userDrawn="1"/>
            </p:nvSpPr>
            <p:spPr bwMode="auto">
              <a:xfrm>
                <a:off x="7370763" y="8763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212"/>
              <p:cNvSpPr>
                <a:spLocks/>
              </p:cNvSpPr>
              <p:nvPr userDrawn="1"/>
            </p:nvSpPr>
            <p:spPr bwMode="auto">
              <a:xfrm>
                <a:off x="7588251" y="8763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213"/>
              <p:cNvSpPr>
                <a:spLocks/>
              </p:cNvSpPr>
              <p:nvPr userDrawn="1"/>
            </p:nvSpPr>
            <p:spPr bwMode="auto">
              <a:xfrm>
                <a:off x="7805738" y="8763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214"/>
              <p:cNvSpPr>
                <a:spLocks/>
              </p:cNvSpPr>
              <p:nvPr userDrawn="1"/>
            </p:nvSpPr>
            <p:spPr bwMode="auto">
              <a:xfrm>
                <a:off x="50165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215"/>
              <p:cNvSpPr>
                <a:spLocks/>
              </p:cNvSpPr>
              <p:nvPr userDrawn="1"/>
            </p:nvSpPr>
            <p:spPr bwMode="auto">
              <a:xfrm>
                <a:off x="501651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216"/>
              <p:cNvSpPr>
                <a:spLocks/>
              </p:cNvSpPr>
              <p:nvPr userDrawn="1"/>
            </p:nvSpPr>
            <p:spPr bwMode="auto">
              <a:xfrm>
                <a:off x="7191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217"/>
              <p:cNvSpPr>
                <a:spLocks/>
              </p:cNvSpPr>
              <p:nvPr userDrawn="1"/>
            </p:nvSpPr>
            <p:spPr bwMode="auto">
              <a:xfrm>
                <a:off x="71913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218"/>
              <p:cNvSpPr>
                <a:spLocks/>
              </p:cNvSpPr>
              <p:nvPr userDrawn="1"/>
            </p:nvSpPr>
            <p:spPr bwMode="auto">
              <a:xfrm>
                <a:off x="93662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219"/>
              <p:cNvSpPr>
                <a:spLocks/>
              </p:cNvSpPr>
              <p:nvPr userDrawn="1"/>
            </p:nvSpPr>
            <p:spPr bwMode="auto">
              <a:xfrm>
                <a:off x="936626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220"/>
              <p:cNvSpPr>
                <a:spLocks/>
              </p:cNvSpPr>
              <p:nvPr userDrawn="1"/>
            </p:nvSpPr>
            <p:spPr bwMode="auto">
              <a:xfrm>
                <a:off x="115570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221"/>
              <p:cNvSpPr>
                <a:spLocks/>
              </p:cNvSpPr>
              <p:nvPr userDrawn="1"/>
            </p:nvSpPr>
            <p:spPr bwMode="auto">
              <a:xfrm>
                <a:off x="1155701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222"/>
              <p:cNvSpPr>
                <a:spLocks/>
              </p:cNvSpPr>
              <p:nvPr userDrawn="1"/>
            </p:nvSpPr>
            <p:spPr bwMode="auto">
              <a:xfrm>
                <a:off x="13731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223"/>
              <p:cNvSpPr>
                <a:spLocks/>
              </p:cNvSpPr>
              <p:nvPr userDrawn="1"/>
            </p:nvSpPr>
            <p:spPr bwMode="auto">
              <a:xfrm>
                <a:off x="137318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224"/>
              <p:cNvSpPr>
                <a:spLocks/>
              </p:cNvSpPr>
              <p:nvPr userDrawn="1"/>
            </p:nvSpPr>
            <p:spPr bwMode="auto">
              <a:xfrm>
                <a:off x="159067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225"/>
              <p:cNvSpPr>
                <a:spLocks/>
              </p:cNvSpPr>
              <p:nvPr userDrawn="1"/>
            </p:nvSpPr>
            <p:spPr bwMode="auto">
              <a:xfrm>
                <a:off x="1590676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226"/>
              <p:cNvSpPr>
                <a:spLocks/>
              </p:cNvSpPr>
              <p:nvPr userDrawn="1"/>
            </p:nvSpPr>
            <p:spPr bwMode="auto">
              <a:xfrm>
                <a:off x="18081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227"/>
              <p:cNvSpPr>
                <a:spLocks/>
              </p:cNvSpPr>
              <p:nvPr userDrawn="1"/>
            </p:nvSpPr>
            <p:spPr bwMode="auto">
              <a:xfrm>
                <a:off x="1808163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228"/>
              <p:cNvSpPr>
                <a:spLocks/>
              </p:cNvSpPr>
              <p:nvPr userDrawn="1"/>
            </p:nvSpPr>
            <p:spPr bwMode="auto">
              <a:xfrm>
                <a:off x="20272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229"/>
              <p:cNvSpPr>
                <a:spLocks/>
              </p:cNvSpPr>
              <p:nvPr userDrawn="1"/>
            </p:nvSpPr>
            <p:spPr bwMode="auto">
              <a:xfrm>
                <a:off x="202723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230"/>
              <p:cNvSpPr>
                <a:spLocks/>
              </p:cNvSpPr>
              <p:nvPr userDrawn="1"/>
            </p:nvSpPr>
            <p:spPr bwMode="auto">
              <a:xfrm>
                <a:off x="224472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231"/>
              <p:cNvSpPr>
                <a:spLocks/>
              </p:cNvSpPr>
              <p:nvPr userDrawn="1"/>
            </p:nvSpPr>
            <p:spPr bwMode="auto">
              <a:xfrm>
                <a:off x="2244726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232"/>
              <p:cNvSpPr>
                <a:spLocks/>
              </p:cNvSpPr>
              <p:nvPr userDrawn="1"/>
            </p:nvSpPr>
            <p:spPr bwMode="auto">
              <a:xfrm>
                <a:off x="26812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233"/>
              <p:cNvSpPr>
                <a:spLocks/>
              </p:cNvSpPr>
              <p:nvPr userDrawn="1"/>
            </p:nvSpPr>
            <p:spPr bwMode="auto">
              <a:xfrm>
                <a:off x="268128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234"/>
              <p:cNvSpPr>
                <a:spLocks/>
              </p:cNvSpPr>
              <p:nvPr userDrawn="1"/>
            </p:nvSpPr>
            <p:spPr bwMode="auto">
              <a:xfrm>
                <a:off x="31162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235"/>
              <p:cNvSpPr>
                <a:spLocks/>
              </p:cNvSpPr>
              <p:nvPr userDrawn="1"/>
            </p:nvSpPr>
            <p:spPr bwMode="auto">
              <a:xfrm>
                <a:off x="3116263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236"/>
              <p:cNvSpPr>
                <a:spLocks/>
              </p:cNvSpPr>
              <p:nvPr userDrawn="1"/>
            </p:nvSpPr>
            <p:spPr bwMode="auto">
              <a:xfrm>
                <a:off x="33353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237"/>
              <p:cNvSpPr>
                <a:spLocks/>
              </p:cNvSpPr>
              <p:nvPr userDrawn="1"/>
            </p:nvSpPr>
            <p:spPr bwMode="auto">
              <a:xfrm>
                <a:off x="333533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238"/>
              <p:cNvSpPr>
                <a:spLocks/>
              </p:cNvSpPr>
              <p:nvPr userDrawn="1"/>
            </p:nvSpPr>
            <p:spPr bwMode="auto">
              <a:xfrm>
                <a:off x="377031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239"/>
              <p:cNvSpPr>
                <a:spLocks/>
              </p:cNvSpPr>
              <p:nvPr userDrawn="1"/>
            </p:nvSpPr>
            <p:spPr bwMode="auto">
              <a:xfrm>
                <a:off x="3987801" y="1125538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240"/>
              <p:cNvSpPr>
                <a:spLocks/>
              </p:cNvSpPr>
              <p:nvPr userDrawn="1"/>
            </p:nvSpPr>
            <p:spPr bwMode="auto">
              <a:xfrm>
                <a:off x="4641851" y="1125538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241"/>
              <p:cNvSpPr>
                <a:spLocks/>
              </p:cNvSpPr>
              <p:nvPr userDrawn="1"/>
            </p:nvSpPr>
            <p:spPr bwMode="auto">
              <a:xfrm>
                <a:off x="4645026" y="10207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242"/>
              <p:cNvSpPr>
                <a:spLocks/>
              </p:cNvSpPr>
              <p:nvPr userDrawn="1"/>
            </p:nvSpPr>
            <p:spPr bwMode="auto">
              <a:xfrm>
                <a:off x="4864101" y="1125538"/>
                <a:ext cx="69850" cy="17463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243"/>
              <p:cNvSpPr>
                <a:spLocks/>
              </p:cNvSpPr>
              <p:nvPr userDrawn="1"/>
            </p:nvSpPr>
            <p:spPr bwMode="auto">
              <a:xfrm>
                <a:off x="4864101" y="10207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244"/>
              <p:cNvSpPr>
                <a:spLocks/>
              </p:cNvSpPr>
              <p:nvPr userDrawn="1"/>
            </p:nvSpPr>
            <p:spPr bwMode="auto">
              <a:xfrm>
                <a:off x="50815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245"/>
              <p:cNvSpPr>
                <a:spLocks/>
              </p:cNvSpPr>
              <p:nvPr userDrawn="1"/>
            </p:nvSpPr>
            <p:spPr bwMode="auto">
              <a:xfrm>
                <a:off x="5081588" y="10207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246"/>
              <p:cNvSpPr>
                <a:spLocks/>
              </p:cNvSpPr>
              <p:nvPr userDrawn="1"/>
            </p:nvSpPr>
            <p:spPr bwMode="auto">
              <a:xfrm>
                <a:off x="529907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247"/>
              <p:cNvSpPr>
                <a:spLocks/>
              </p:cNvSpPr>
              <p:nvPr userDrawn="1"/>
            </p:nvSpPr>
            <p:spPr bwMode="auto">
              <a:xfrm>
                <a:off x="5299076" y="10207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248"/>
              <p:cNvSpPr>
                <a:spLocks/>
              </p:cNvSpPr>
              <p:nvPr userDrawn="1"/>
            </p:nvSpPr>
            <p:spPr bwMode="auto">
              <a:xfrm>
                <a:off x="551815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249"/>
              <p:cNvSpPr>
                <a:spLocks/>
              </p:cNvSpPr>
              <p:nvPr userDrawn="1"/>
            </p:nvSpPr>
            <p:spPr bwMode="auto">
              <a:xfrm>
                <a:off x="5518151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250"/>
              <p:cNvSpPr>
                <a:spLocks/>
              </p:cNvSpPr>
              <p:nvPr userDrawn="1"/>
            </p:nvSpPr>
            <p:spPr bwMode="auto">
              <a:xfrm>
                <a:off x="57356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251"/>
              <p:cNvSpPr>
                <a:spLocks/>
              </p:cNvSpPr>
              <p:nvPr userDrawn="1"/>
            </p:nvSpPr>
            <p:spPr bwMode="auto">
              <a:xfrm>
                <a:off x="573563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252"/>
              <p:cNvSpPr>
                <a:spLocks/>
              </p:cNvSpPr>
              <p:nvPr userDrawn="1"/>
            </p:nvSpPr>
            <p:spPr bwMode="auto">
              <a:xfrm>
                <a:off x="595312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253"/>
              <p:cNvSpPr>
                <a:spLocks/>
              </p:cNvSpPr>
              <p:nvPr userDrawn="1"/>
            </p:nvSpPr>
            <p:spPr bwMode="auto">
              <a:xfrm>
                <a:off x="5953126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254"/>
              <p:cNvSpPr>
                <a:spLocks/>
              </p:cNvSpPr>
              <p:nvPr userDrawn="1"/>
            </p:nvSpPr>
            <p:spPr bwMode="auto">
              <a:xfrm>
                <a:off x="6172201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255"/>
              <p:cNvSpPr>
                <a:spLocks/>
              </p:cNvSpPr>
              <p:nvPr userDrawn="1"/>
            </p:nvSpPr>
            <p:spPr bwMode="auto">
              <a:xfrm>
                <a:off x="6172201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256"/>
              <p:cNvSpPr>
                <a:spLocks/>
              </p:cNvSpPr>
              <p:nvPr userDrawn="1"/>
            </p:nvSpPr>
            <p:spPr bwMode="auto">
              <a:xfrm>
                <a:off x="63896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257"/>
              <p:cNvSpPr>
                <a:spLocks/>
              </p:cNvSpPr>
              <p:nvPr userDrawn="1"/>
            </p:nvSpPr>
            <p:spPr bwMode="auto">
              <a:xfrm>
                <a:off x="638968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258"/>
              <p:cNvSpPr>
                <a:spLocks/>
              </p:cNvSpPr>
              <p:nvPr userDrawn="1"/>
            </p:nvSpPr>
            <p:spPr bwMode="auto">
              <a:xfrm>
                <a:off x="6607176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259"/>
              <p:cNvSpPr>
                <a:spLocks/>
              </p:cNvSpPr>
              <p:nvPr userDrawn="1"/>
            </p:nvSpPr>
            <p:spPr bwMode="auto">
              <a:xfrm>
                <a:off x="6607176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260"/>
              <p:cNvSpPr>
                <a:spLocks/>
              </p:cNvSpPr>
              <p:nvPr userDrawn="1"/>
            </p:nvSpPr>
            <p:spPr bwMode="auto">
              <a:xfrm>
                <a:off x="68246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261"/>
              <p:cNvSpPr>
                <a:spLocks/>
              </p:cNvSpPr>
              <p:nvPr userDrawn="1"/>
            </p:nvSpPr>
            <p:spPr bwMode="auto">
              <a:xfrm>
                <a:off x="6824663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262"/>
              <p:cNvSpPr>
                <a:spLocks/>
              </p:cNvSpPr>
              <p:nvPr userDrawn="1"/>
            </p:nvSpPr>
            <p:spPr bwMode="auto">
              <a:xfrm>
                <a:off x="70437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263"/>
              <p:cNvSpPr>
                <a:spLocks/>
              </p:cNvSpPr>
              <p:nvPr userDrawn="1"/>
            </p:nvSpPr>
            <p:spPr bwMode="auto">
              <a:xfrm>
                <a:off x="704373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264"/>
              <p:cNvSpPr>
                <a:spLocks/>
              </p:cNvSpPr>
              <p:nvPr userDrawn="1"/>
            </p:nvSpPr>
            <p:spPr bwMode="auto">
              <a:xfrm>
                <a:off x="7261226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265"/>
              <p:cNvSpPr>
                <a:spLocks/>
              </p:cNvSpPr>
              <p:nvPr userDrawn="1"/>
            </p:nvSpPr>
            <p:spPr bwMode="auto">
              <a:xfrm>
                <a:off x="7261226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266"/>
              <p:cNvSpPr>
                <a:spLocks/>
              </p:cNvSpPr>
              <p:nvPr userDrawn="1"/>
            </p:nvSpPr>
            <p:spPr bwMode="auto">
              <a:xfrm>
                <a:off x="747871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267"/>
              <p:cNvSpPr>
                <a:spLocks/>
              </p:cNvSpPr>
              <p:nvPr userDrawn="1"/>
            </p:nvSpPr>
            <p:spPr bwMode="auto">
              <a:xfrm>
                <a:off x="7478713" y="10207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268"/>
              <p:cNvSpPr>
                <a:spLocks/>
              </p:cNvSpPr>
              <p:nvPr userDrawn="1"/>
            </p:nvSpPr>
            <p:spPr bwMode="auto">
              <a:xfrm>
                <a:off x="769778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269"/>
              <p:cNvSpPr>
                <a:spLocks/>
              </p:cNvSpPr>
              <p:nvPr userDrawn="1"/>
            </p:nvSpPr>
            <p:spPr bwMode="auto">
              <a:xfrm>
                <a:off x="7697788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270"/>
              <p:cNvSpPr>
                <a:spLocks/>
              </p:cNvSpPr>
              <p:nvPr userDrawn="1"/>
            </p:nvSpPr>
            <p:spPr bwMode="auto">
              <a:xfrm>
                <a:off x="7915276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271"/>
              <p:cNvSpPr>
                <a:spLocks/>
              </p:cNvSpPr>
              <p:nvPr userDrawn="1"/>
            </p:nvSpPr>
            <p:spPr bwMode="auto">
              <a:xfrm>
                <a:off x="7915276" y="10207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272"/>
              <p:cNvSpPr>
                <a:spLocks/>
              </p:cNvSpPr>
              <p:nvPr userDrawn="1"/>
            </p:nvSpPr>
            <p:spPr bwMode="auto">
              <a:xfrm>
                <a:off x="8132763" y="1125538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273"/>
              <p:cNvSpPr>
                <a:spLocks/>
              </p:cNvSpPr>
              <p:nvPr userDrawn="1"/>
            </p:nvSpPr>
            <p:spPr bwMode="auto">
              <a:xfrm>
                <a:off x="8132763" y="10207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274"/>
              <p:cNvSpPr>
                <a:spLocks/>
              </p:cNvSpPr>
              <p:nvPr userDrawn="1"/>
            </p:nvSpPr>
            <p:spPr bwMode="auto">
              <a:xfrm>
                <a:off x="8351838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275"/>
              <p:cNvSpPr>
                <a:spLocks/>
              </p:cNvSpPr>
              <p:nvPr userDrawn="1"/>
            </p:nvSpPr>
            <p:spPr bwMode="auto">
              <a:xfrm>
                <a:off x="8351838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276"/>
              <p:cNvSpPr>
                <a:spLocks/>
              </p:cNvSpPr>
              <p:nvPr userDrawn="1"/>
            </p:nvSpPr>
            <p:spPr bwMode="auto">
              <a:xfrm>
                <a:off x="8569326" y="112553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277"/>
              <p:cNvSpPr>
                <a:spLocks/>
              </p:cNvSpPr>
              <p:nvPr userDrawn="1"/>
            </p:nvSpPr>
            <p:spPr bwMode="auto">
              <a:xfrm>
                <a:off x="8569326" y="10207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278"/>
              <p:cNvSpPr>
                <a:spLocks/>
              </p:cNvSpPr>
              <p:nvPr userDrawn="1"/>
            </p:nvSpPr>
            <p:spPr bwMode="auto">
              <a:xfrm>
                <a:off x="3921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279"/>
              <p:cNvSpPr>
                <a:spLocks/>
              </p:cNvSpPr>
              <p:nvPr userDrawn="1"/>
            </p:nvSpPr>
            <p:spPr bwMode="auto">
              <a:xfrm>
                <a:off x="39211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280"/>
              <p:cNvSpPr>
                <a:spLocks/>
              </p:cNvSpPr>
              <p:nvPr userDrawn="1"/>
            </p:nvSpPr>
            <p:spPr bwMode="auto">
              <a:xfrm>
                <a:off x="6096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281"/>
              <p:cNvSpPr>
                <a:spLocks/>
              </p:cNvSpPr>
              <p:nvPr userDrawn="1"/>
            </p:nvSpPr>
            <p:spPr bwMode="auto">
              <a:xfrm>
                <a:off x="60960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282"/>
              <p:cNvSpPr>
                <a:spLocks/>
              </p:cNvSpPr>
              <p:nvPr userDrawn="1"/>
            </p:nvSpPr>
            <p:spPr bwMode="auto">
              <a:xfrm>
                <a:off x="82867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283"/>
              <p:cNvSpPr>
                <a:spLocks/>
              </p:cNvSpPr>
              <p:nvPr userDrawn="1"/>
            </p:nvSpPr>
            <p:spPr bwMode="auto">
              <a:xfrm>
                <a:off x="828676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284"/>
              <p:cNvSpPr>
                <a:spLocks/>
              </p:cNvSpPr>
              <p:nvPr userDrawn="1"/>
            </p:nvSpPr>
            <p:spPr bwMode="auto">
              <a:xfrm>
                <a:off x="10461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285"/>
              <p:cNvSpPr>
                <a:spLocks/>
              </p:cNvSpPr>
              <p:nvPr userDrawn="1"/>
            </p:nvSpPr>
            <p:spPr bwMode="auto">
              <a:xfrm>
                <a:off x="104616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286"/>
              <p:cNvSpPr>
                <a:spLocks/>
              </p:cNvSpPr>
              <p:nvPr userDrawn="1"/>
            </p:nvSpPr>
            <p:spPr bwMode="auto">
              <a:xfrm>
                <a:off x="126365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287"/>
              <p:cNvSpPr>
                <a:spLocks/>
              </p:cNvSpPr>
              <p:nvPr userDrawn="1"/>
            </p:nvSpPr>
            <p:spPr bwMode="auto">
              <a:xfrm>
                <a:off x="1263651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288"/>
              <p:cNvSpPr>
                <a:spLocks/>
              </p:cNvSpPr>
              <p:nvPr userDrawn="1"/>
            </p:nvSpPr>
            <p:spPr bwMode="auto">
              <a:xfrm>
                <a:off x="148272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289"/>
              <p:cNvSpPr>
                <a:spLocks/>
              </p:cNvSpPr>
              <p:nvPr userDrawn="1"/>
            </p:nvSpPr>
            <p:spPr bwMode="auto">
              <a:xfrm>
                <a:off x="1482726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290"/>
              <p:cNvSpPr>
                <a:spLocks/>
              </p:cNvSpPr>
              <p:nvPr userDrawn="1"/>
            </p:nvSpPr>
            <p:spPr bwMode="auto">
              <a:xfrm>
                <a:off x="17002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291"/>
              <p:cNvSpPr>
                <a:spLocks/>
              </p:cNvSpPr>
              <p:nvPr userDrawn="1"/>
            </p:nvSpPr>
            <p:spPr bwMode="auto">
              <a:xfrm>
                <a:off x="170021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292"/>
              <p:cNvSpPr>
                <a:spLocks/>
              </p:cNvSpPr>
              <p:nvPr userDrawn="1"/>
            </p:nvSpPr>
            <p:spPr bwMode="auto">
              <a:xfrm>
                <a:off x="19177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293"/>
              <p:cNvSpPr>
                <a:spLocks/>
              </p:cNvSpPr>
              <p:nvPr userDrawn="1"/>
            </p:nvSpPr>
            <p:spPr bwMode="auto">
              <a:xfrm>
                <a:off x="1917701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294"/>
              <p:cNvSpPr>
                <a:spLocks/>
              </p:cNvSpPr>
              <p:nvPr userDrawn="1"/>
            </p:nvSpPr>
            <p:spPr bwMode="auto">
              <a:xfrm>
                <a:off x="21351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295"/>
              <p:cNvSpPr>
                <a:spLocks/>
              </p:cNvSpPr>
              <p:nvPr userDrawn="1"/>
            </p:nvSpPr>
            <p:spPr bwMode="auto">
              <a:xfrm>
                <a:off x="213518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296"/>
              <p:cNvSpPr>
                <a:spLocks/>
              </p:cNvSpPr>
              <p:nvPr userDrawn="1"/>
            </p:nvSpPr>
            <p:spPr bwMode="auto">
              <a:xfrm>
                <a:off x="235426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297"/>
              <p:cNvSpPr>
                <a:spLocks/>
              </p:cNvSpPr>
              <p:nvPr userDrawn="1"/>
            </p:nvSpPr>
            <p:spPr bwMode="auto">
              <a:xfrm>
                <a:off x="257175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298"/>
              <p:cNvSpPr>
                <a:spLocks/>
              </p:cNvSpPr>
              <p:nvPr userDrawn="1"/>
            </p:nvSpPr>
            <p:spPr bwMode="auto">
              <a:xfrm>
                <a:off x="2571751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299"/>
              <p:cNvSpPr>
                <a:spLocks/>
              </p:cNvSpPr>
              <p:nvPr userDrawn="1"/>
            </p:nvSpPr>
            <p:spPr bwMode="auto">
              <a:xfrm>
                <a:off x="278923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300"/>
              <p:cNvSpPr>
                <a:spLocks/>
              </p:cNvSpPr>
              <p:nvPr userDrawn="1"/>
            </p:nvSpPr>
            <p:spPr bwMode="auto">
              <a:xfrm>
                <a:off x="300831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301"/>
              <p:cNvSpPr>
                <a:spLocks/>
              </p:cNvSpPr>
              <p:nvPr userDrawn="1"/>
            </p:nvSpPr>
            <p:spPr bwMode="auto">
              <a:xfrm>
                <a:off x="322580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302"/>
              <p:cNvSpPr>
                <a:spLocks/>
              </p:cNvSpPr>
              <p:nvPr userDrawn="1"/>
            </p:nvSpPr>
            <p:spPr bwMode="auto">
              <a:xfrm>
                <a:off x="3225801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303"/>
              <p:cNvSpPr>
                <a:spLocks/>
              </p:cNvSpPr>
              <p:nvPr userDrawn="1"/>
            </p:nvSpPr>
            <p:spPr bwMode="auto">
              <a:xfrm>
                <a:off x="34432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304"/>
              <p:cNvSpPr>
                <a:spLocks/>
              </p:cNvSpPr>
              <p:nvPr userDrawn="1"/>
            </p:nvSpPr>
            <p:spPr bwMode="auto">
              <a:xfrm>
                <a:off x="344328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305"/>
              <p:cNvSpPr>
                <a:spLocks/>
              </p:cNvSpPr>
              <p:nvPr userDrawn="1"/>
            </p:nvSpPr>
            <p:spPr bwMode="auto">
              <a:xfrm>
                <a:off x="366236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306"/>
              <p:cNvSpPr>
                <a:spLocks/>
              </p:cNvSpPr>
              <p:nvPr userDrawn="1"/>
            </p:nvSpPr>
            <p:spPr bwMode="auto">
              <a:xfrm>
                <a:off x="3879851" y="107156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307"/>
              <p:cNvSpPr>
                <a:spLocks/>
              </p:cNvSpPr>
              <p:nvPr userDrawn="1"/>
            </p:nvSpPr>
            <p:spPr bwMode="auto">
              <a:xfrm>
                <a:off x="47545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308"/>
              <p:cNvSpPr>
                <a:spLocks/>
              </p:cNvSpPr>
              <p:nvPr userDrawn="1"/>
            </p:nvSpPr>
            <p:spPr bwMode="auto">
              <a:xfrm>
                <a:off x="4754563" y="965201"/>
                <a:ext cx="69850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309"/>
              <p:cNvSpPr>
                <a:spLocks/>
              </p:cNvSpPr>
              <p:nvPr userDrawn="1"/>
            </p:nvSpPr>
            <p:spPr bwMode="auto">
              <a:xfrm>
                <a:off x="497205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310"/>
              <p:cNvSpPr>
                <a:spLocks/>
              </p:cNvSpPr>
              <p:nvPr userDrawn="1"/>
            </p:nvSpPr>
            <p:spPr bwMode="auto">
              <a:xfrm>
                <a:off x="4972051" y="965201"/>
                <a:ext cx="71438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311"/>
              <p:cNvSpPr>
                <a:spLocks/>
              </p:cNvSpPr>
              <p:nvPr userDrawn="1"/>
            </p:nvSpPr>
            <p:spPr bwMode="auto">
              <a:xfrm>
                <a:off x="519112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312"/>
              <p:cNvSpPr>
                <a:spLocks/>
              </p:cNvSpPr>
              <p:nvPr userDrawn="1"/>
            </p:nvSpPr>
            <p:spPr bwMode="auto">
              <a:xfrm>
                <a:off x="5191126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313"/>
              <p:cNvSpPr>
                <a:spLocks/>
              </p:cNvSpPr>
              <p:nvPr userDrawn="1"/>
            </p:nvSpPr>
            <p:spPr bwMode="auto">
              <a:xfrm>
                <a:off x="54086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314"/>
              <p:cNvSpPr>
                <a:spLocks/>
              </p:cNvSpPr>
              <p:nvPr userDrawn="1"/>
            </p:nvSpPr>
            <p:spPr bwMode="auto">
              <a:xfrm>
                <a:off x="540861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315"/>
              <p:cNvSpPr>
                <a:spLocks/>
              </p:cNvSpPr>
              <p:nvPr userDrawn="1"/>
            </p:nvSpPr>
            <p:spPr bwMode="auto">
              <a:xfrm>
                <a:off x="56261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316"/>
              <p:cNvSpPr>
                <a:spLocks/>
              </p:cNvSpPr>
              <p:nvPr userDrawn="1"/>
            </p:nvSpPr>
            <p:spPr bwMode="auto">
              <a:xfrm>
                <a:off x="562610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317"/>
              <p:cNvSpPr>
                <a:spLocks/>
              </p:cNvSpPr>
              <p:nvPr userDrawn="1"/>
            </p:nvSpPr>
            <p:spPr bwMode="auto">
              <a:xfrm>
                <a:off x="5845176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318"/>
              <p:cNvSpPr>
                <a:spLocks/>
              </p:cNvSpPr>
              <p:nvPr userDrawn="1"/>
            </p:nvSpPr>
            <p:spPr bwMode="auto">
              <a:xfrm>
                <a:off x="5845176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319"/>
              <p:cNvSpPr>
                <a:spLocks/>
              </p:cNvSpPr>
              <p:nvPr userDrawn="1"/>
            </p:nvSpPr>
            <p:spPr bwMode="auto">
              <a:xfrm>
                <a:off x="60626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320"/>
              <p:cNvSpPr>
                <a:spLocks/>
              </p:cNvSpPr>
              <p:nvPr userDrawn="1"/>
            </p:nvSpPr>
            <p:spPr bwMode="auto">
              <a:xfrm>
                <a:off x="606266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321"/>
              <p:cNvSpPr>
                <a:spLocks/>
              </p:cNvSpPr>
              <p:nvPr userDrawn="1"/>
            </p:nvSpPr>
            <p:spPr bwMode="auto">
              <a:xfrm>
                <a:off x="628015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322"/>
              <p:cNvSpPr>
                <a:spLocks/>
              </p:cNvSpPr>
              <p:nvPr userDrawn="1"/>
            </p:nvSpPr>
            <p:spPr bwMode="auto">
              <a:xfrm>
                <a:off x="628015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323"/>
              <p:cNvSpPr>
                <a:spLocks/>
              </p:cNvSpPr>
              <p:nvPr userDrawn="1"/>
            </p:nvSpPr>
            <p:spPr bwMode="auto">
              <a:xfrm>
                <a:off x="649763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324"/>
              <p:cNvSpPr>
                <a:spLocks/>
              </p:cNvSpPr>
              <p:nvPr userDrawn="1"/>
            </p:nvSpPr>
            <p:spPr bwMode="auto">
              <a:xfrm>
                <a:off x="6497638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325"/>
              <p:cNvSpPr>
                <a:spLocks/>
              </p:cNvSpPr>
              <p:nvPr userDrawn="1"/>
            </p:nvSpPr>
            <p:spPr bwMode="auto">
              <a:xfrm>
                <a:off x="67167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326"/>
              <p:cNvSpPr>
                <a:spLocks/>
              </p:cNvSpPr>
              <p:nvPr userDrawn="1"/>
            </p:nvSpPr>
            <p:spPr bwMode="auto">
              <a:xfrm>
                <a:off x="671671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327"/>
              <p:cNvSpPr>
                <a:spLocks/>
              </p:cNvSpPr>
              <p:nvPr userDrawn="1"/>
            </p:nvSpPr>
            <p:spPr bwMode="auto">
              <a:xfrm>
                <a:off x="6934201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328"/>
              <p:cNvSpPr>
                <a:spLocks/>
              </p:cNvSpPr>
              <p:nvPr userDrawn="1"/>
            </p:nvSpPr>
            <p:spPr bwMode="auto">
              <a:xfrm>
                <a:off x="6934201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329"/>
              <p:cNvSpPr>
                <a:spLocks/>
              </p:cNvSpPr>
              <p:nvPr userDrawn="1"/>
            </p:nvSpPr>
            <p:spPr bwMode="auto">
              <a:xfrm>
                <a:off x="71516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330"/>
              <p:cNvSpPr>
                <a:spLocks/>
              </p:cNvSpPr>
              <p:nvPr userDrawn="1"/>
            </p:nvSpPr>
            <p:spPr bwMode="auto">
              <a:xfrm>
                <a:off x="7151688" y="965201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331"/>
              <p:cNvSpPr>
                <a:spLocks/>
              </p:cNvSpPr>
              <p:nvPr userDrawn="1"/>
            </p:nvSpPr>
            <p:spPr bwMode="auto">
              <a:xfrm>
                <a:off x="737076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332"/>
              <p:cNvSpPr>
                <a:spLocks/>
              </p:cNvSpPr>
              <p:nvPr userDrawn="1"/>
            </p:nvSpPr>
            <p:spPr bwMode="auto">
              <a:xfrm>
                <a:off x="7370763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333"/>
              <p:cNvSpPr>
                <a:spLocks/>
              </p:cNvSpPr>
              <p:nvPr userDrawn="1"/>
            </p:nvSpPr>
            <p:spPr bwMode="auto">
              <a:xfrm>
                <a:off x="758825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1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334"/>
              <p:cNvSpPr>
                <a:spLocks/>
              </p:cNvSpPr>
              <p:nvPr userDrawn="1"/>
            </p:nvSpPr>
            <p:spPr bwMode="auto">
              <a:xfrm>
                <a:off x="7588251" y="965201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335"/>
              <p:cNvSpPr>
                <a:spLocks/>
              </p:cNvSpPr>
              <p:nvPr userDrawn="1"/>
            </p:nvSpPr>
            <p:spPr bwMode="auto">
              <a:xfrm>
                <a:off x="780573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336"/>
              <p:cNvSpPr>
                <a:spLocks/>
              </p:cNvSpPr>
              <p:nvPr userDrawn="1"/>
            </p:nvSpPr>
            <p:spPr bwMode="auto">
              <a:xfrm>
                <a:off x="780573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337"/>
              <p:cNvSpPr>
                <a:spLocks/>
              </p:cNvSpPr>
              <p:nvPr userDrawn="1"/>
            </p:nvSpPr>
            <p:spPr bwMode="auto">
              <a:xfrm>
                <a:off x="8024813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338"/>
              <p:cNvSpPr>
                <a:spLocks/>
              </p:cNvSpPr>
              <p:nvPr userDrawn="1"/>
            </p:nvSpPr>
            <p:spPr bwMode="auto">
              <a:xfrm>
                <a:off x="8024813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339"/>
              <p:cNvSpPr>
                <a:spLocks/>
              </p:cNvSpPr>
              <p:nvPr userDrawn="1"/>
            </p:nvSpPr>
            <p:spPr bwMode="auto">
              <a:xfrm>
                <a:off x="8242301" y="10715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340"/>
              <p:cNvSpPr>
                <a:spLocks/>
              </p:cNvSpPr>
              <p:nvPr userDrawn="1"/>
            </p:nvSpPr>
            <p:spPr bwMode="auto">
              <a:xfrm>
                <a:off x="8242301" y="965201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341"/>
              <p:cNvSpPr>
                <a:spLocks/>
              </p:cNvSpPr>
              <p:nvPr userDrawn="1"/>
            </p:nvSpPr>
            <p:spPr bwMode="auto">
              <a:xfrm>
                <a:off x="8459788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342"/>
              <p:cNvSpPr>
                <a:spLocks/>
              </p:cNvSpPr>
              <p:nvPr userDrawn="1"/>
            </p:nvSpPr>
            <p:spPr bwMode="auto">
              <a:xfrm>
                <a:off x="8459788" y="965201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343"/>
              <p:cNvSpPr>
                <a:spLocks/>
              </p:cNvSpPr>
              <p:nvPr userDrawn="1"/>
            </p:nvSpPr>
            <p:spPr bwMode="auto">
              <a:xfrm>
                <a:off x="8677276" y="10715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4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4"/>
                      <a:pt x="12" y="4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344"/>
              <p:cNvSpPr>
                <a:spLocks/>
              </p:cNvSpPr>
              <p:nvPr userDrawn="1"/>
            </p:nvSpPr>
            <p:spPr bwMode="auto">
              <a:xfrm>
                <a:off x="50165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345"/>
              <p:cNvSpPr>
                <a:spLocks/>
              </p:cNvSpPr>
              <p:nvPr userDrawn="1"/>
            </p:nvSpPr>
            <p:spPr bwMode="auto">
              <a:xfrm>
                <a:off x="501651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346"/>
              <p:cNvSpPr>
                <a:spLocks/>
              </p:cNvSpPr>
              <p:nvPr userDrawn="1"/>
            </p:nvSpPr>
            <p:spPr bwMode="auto">
              <a:xfrm>
                <a:off x="7191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347"/>
              <p:cNvSpPr>
                <a:spLocks/>
              </p:cNvSpPr>
              <p:nvPr userDrawn="1"/>
            </p:nvSpPr>
            <p:spPr bwMode="auto">
              <a:xfrm>
                <a:off x="71913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348"/>
              <p:cNvSpPr>
                <a:spLocks/>
              </p:cNvSpPr>
              <p:nvPr userDrawn="1"/>
            </p:nvSpPr>
            <p:spPr bwMode="auto">
              <a:xfrm>
                <a:off x="93662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349"/>
              <p:cNvSpPr>
                <a:spLocks/>
              </p:cNvSpPr>
              <p:nvPr userDrawn="1"/>
            </p:nvSpPr>
            <p:spPr bwMode="auto">
              <a:xfrm>
                <a:off x="936626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350"/>
              <p:cNvSpPr>
                <a:spLocks/>
              </p:cNvSpPr>
              <p:nvPr userDrawn="1"/>
            </p:nvSpPr>
            <p:spPr bwMode="auto">
              <a:xfrm>
                <a:off x="115570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351"/>
              <p:cNvSpPr>
                <a:spLocks/>
              </p:cNvSpPr>
              <p:nvPr userDrawn="1"/>
            </p:nvSpPr>
            <p:spPr bwMode="auto">
              <a:xfrm>
                <a:off x="1155701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352"/>
              <p:cNvSpPr>
                <a:spLocks/>
              </p:cNvSpPr>
              <p:nvPr userDrawn="1"/>
            </p:nvSpPr>
            <p:spPr bwMode="auto">
              <a:xfrm>
                <a:off x="13731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353"/>
              <p:cNvSpPr>
                <a:spLocks/>
              </p:cNvSpPr>
              <p:nvPr userDrawn="1"/>
            </p:nvSpPr>
            <p:spPr bwMode="auto">
              <a:xfrm>
                <a:off x="137318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354"/>
              <p:cNvSpPr>
                <a:spLocks/>
              </p:cNvSpPr>
              <p:nvPr userDrawn="1"/>
            </p:nvSpPr>
            <p:spPr bwMode="auto">
              <a:xfrm>
                <a:off x="159067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355"/>
              <p:cNvSpPr>
                <a:spLocks/>
              </p:cNvSpPr>
              <p:nvPr userDrawn="1"/>
            </p:nvSpPr>
            <p:spPr bwMode="auto">
              <a:xfrm>
                <a:off x="1590676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356"/>
              <p:cNvSpPr>
                <a:spLocks/>
              </p:cNvSpPr>
              <p:nvPr userDrawn="1"/>
            </p:nvSpPr>
            <p:spPr bwMode="auto">
              <a:xfrm>
                <a:off x="180816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357"/>
              <p:cNvSpPr>
                <a:spLocks/>
              </p:cNvSpPr>
              <p:nvPr userDrawn="1"/>
            </p:nvSpPr>
            <p:spPr bwMode="auto">
              <a:xfrm>
                <a:off x="1808163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358"/>
              <p:cNvSpPr>
                <a:spLocks/>
              </p:cNvSpPr>
              <p:nvPr userDrawn="1"/>
            </p:nvSpPr>
            <p:spPr bwMode="auto">
              <a:xfrm>
                <a:off x="20272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359"/>
              <p:cNvSpPr>
                <a:spLocks/>
              </p:cNvSpPr>
              <p:nvPr userDrawn="1"/>
            </p:nvSpPr>
            <p:spPr bwMode="auto">
              <a:xfrm>
                <a:off x="202723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360"/>
              <p:cNvSpPr>
                <a:spLocks/>
              </p:cNvSpPr>
              <p:nvPr userDrawn="1"/>
            </p:nvSpPr>
            <p:spPr bwMode="auto">
              <a:xfrm>
                <a:off x="246221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361"/>
              <p:cNvSpPr>
                <a:spLocks/>
              </p:cNvSpPr>
              <p:nvPr userDrawn="1"/>
            </p:nvSpPr>
            <p:spPr bwMode="auto">
              <a:xfrm>
                <a:off x="26812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362"/>
              <p:cNvSpPr>
                <a:spLocks/>
              </p:cNvSpPr>
              <p:nvPr userDrawn="1"/>
            </p:nvSpPr>
            <p:spPr bwMode="auto">
              <a:xfrm>
                <a:off x="268128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363"/>
              <p:cNvSpPr>
                <a:spLocks/>
              </p:cNvSpPr>
              <p:nvPr userDrawn="1"/>
            </p:nvSpPr>
            <p:spPr bwMode="auto">
              <a:xfrm>
                <a:off x="3116263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364"/>
              <p:cNvSpPr>
                <a:spLocks/>
              </p:cNvSpPr>
              <p:nvPr userDrawn="1"/>
            </p:nvSpPr>
            <p:spPr bwMode="auto">
              <a:xfrm>
                <a:off x="333533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365"/>
              <p:cNvSpPr>
                <a:spLocks/>
              </p:cNvSpPr>
              <p:nvPr userDrawn="1"/>
            </p:nvSpPr>
            <p:spPr bwMode="auto">
              <a:xfrm>
                <a:off x="4424363" y="13223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366"/>
              <p:cNvSpPr>
                <a:spLocks/>
              </p:cNvSpPr>
              <p:nvPr userDrawn="1"/>
            </p:nvSpPr>
            <p:spPr bwMode="auto">
              <a:xfrm>
                <a:off x="4641851" y="13223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367"/>
              <p:cNvSpPr>
                <a:spLocks/>
              </p:cNvSpPr>
              <p:nvPr userDrawn="1"/>
            </p:nvSpPr>
            <p:spPr bwMode="auto">
              <a:xfrm>
                <a:off x="4645026" y="12160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368"/>
              <p:cNvSpPr>
                <a:spLocks/>
              </p:cNvSpPr>
              <p:nvPr userDrawn="1"/>
            </p:nvSpPr>
            <p:spPr bwMode="auto">
              <a:xfrm>
                <a:off x="4864101" y="132238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369"/>
              <p:cNvSpPr>
                <a:spLocks/>
              </p:cNvSpPr>
              <p:nvPr userDrawn="1"/>
            </p:nvSpPr>
            <p:spPr bwMode="auto">
              <a:xfrm>
                <a:off x="4864101" y="12160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370"/>
              <p:cNvSpPr>
                <a:spLocks/>
              </p:cNvSpPr>
              <p:nvPr userDrawn="1"/>
            </p:nvSpPr>
            <p:spPr bwMode="auto">
              <a:xfrm>
                <a:off x="50815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371"/>
              <p:cNvSpPr>
                <a:spLocks/>
              </p:cNvSpPr>
              <p:nvPr userDrawn="1"/>
            </p:nvSpPr>
            <p:spPr bwMode="auto">
              <a:xfrm>
                <a:off x="5081588" y="12160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372"/>
              <p:cNvSpPr>
                <a:spLocks/>
              </p:cNvSpPr>
              <p:nvPr userDrawn="1"/>
            </p:nvSpPr>
            <p:spPr bwMode="auto">
              <a:xfrm>
                <a:off x="529907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373"/>
              <p:cNvSpPr>
                <a:spLocks/>
              </p:cNvSpPr>
              <p:nvPr userDrawn="1"/>
            </p:nvSpPr>
            <p:spPr bwMode="auto">
              <a:xfrm>
                <a:off x="5299076" y="12160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374"/>
              <p:cNvSpPr>
                <a:spLocks/>
              </p:cNvSpPr>
              <p:nvPr userDrawn="1"/>
            </p:nvSpPr>
            <p:spPr bwMode="auto">
              <a:xfrm>
                <a:off x="551815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375"/>
              <p:cNvSpPr>
                <a:spLocks/>
              </p:cNvSpPr>
              <p:nvPr userDrawn="1"/>
            </p:nvSpPr>
            <p:spPr bwMode="auto">
              <a:xfrm>
                <a:off x="5518151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376"/>
              <p:cNvSpPr>
                <a:spLocks/>
              </p:cNvSpPr>
              <p:nvPr userDrawn="1"/>
            </p:nvSpPr>
            <p:spPr bwMode="auto">
              <a:xfrm>
                <a:off x="57356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377"/>
              <p:cNvSpPr>
                <a:spLocks/>
              </p:cNvSpPr>
              <p:nvPr userDrawn="1"/>
            </p:nvSpPr>
            <p:spPr bwMode="auto">
              <a:xfrm>
                <a:off x="573563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378"/>
              <p:cNvSpPr>
                <a:spLocks/>
              </p:cNvSpPr>
              <p:nvPr userDrawn="1"/>
            </p:nvSpPr>
            <p:spPr bwMode="auto">
              <a:xfrm>
                <a:off x="595312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379"/>
              <p:cNvSpPr>
                <a:spLocks/>
              </p:cNvSpPr>
              <p:nvPr userDrawn="1"/>
            </p:nvSpPr>
            <p:spPr bwMode="auto">
              <a:xfrm>
                <a:off x="5953126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380"/>
              <p:cNvSpPr>
                <a:spLocks/>
              </p:cNvSpPr>
              <p:nvPr userDrawn="1"/>
            </p:nvSpPr>
            <p:spPr bwMode="auto">
              <a:xfrm>
                <a:off x="6172201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381"/>
              <p:cNvSpPr>
                <a:spLocks/>
              </p:cNvSpPr>
              <p:nvPr userDrawn="1"/>
            </p:nvSpPr>
            <p:spPr bwMode="auto">
              <a:xfrm>
                <a:off x="6172201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382"/>
              <p:cNvSpPr>
                <a:spLocks/>
              </p:cNvSpPr>
              <p:nvPr userDrawn="1"/>
            </p:nvSpPr>
            <p:spPr bwMode="auto">
              <a:xfrm>
                <a:off x="63896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383"/>
              <p:cNvSpPr>
                <a:spLocks/>
              </p:cNvSpPr>
              <p:nvPr userDrawn="1"/>
            </p:nvSpPr>
            <p:spPr bwMode="auto">
              <a:xfrm>
                <a:off x="638968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384"/>
              <p:cNvSpPr>
                <a:spLocks/>
              </p:cNvSpPr>
              <p:nvPr userDrawn="1"/>
            </p:nvSpPr>
            <p:spPr bwMode="auto">
              <a:xfrm>
                <a:off x="6607176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385"/>
              <p:cNvSpPr>
                <a:spLocks/>
              </p:cNvSpPr>
              <p:nvPr userDrawn="1"/>
            </p:nvSpPr>
            <p:spPr bwMode="auto">
              <a:xfrm>
                <a:off x="6607176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386"/>
              <p:cNvSpPr>
                <a:spLocks/>
              </p:cNvSpPr>
              <p:nvPr userDrawn="1"/>
            </p:nvSpPr>
            <p:spPr bwMode="auto">
              <a:xfrm>
                <a:off x="682466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387"/>
              <p:cNvSpPr>
                <a:spLocks/>
              </p:cNvSpPr>
              <p:nvPr userDrawn="1"/>
            </p:nvSpPr>
            <p:spPr bwMode="auto">
              <a:xfrm>
                <a:off x="6824663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388"/>
              <p:cNvSpPr>
                <a:spLocks/>
              </p:cNvSpPr>
              <p:nvPr userDrawn="1"/>
            </p:nvSpPr>
            <p:spPr bwMode="auto">
              <a:xfrm>
                <a:off x="704373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389"/>
              <p:cNvSpPr>
                <a:spLocks/>
              </p:cNvSpPr>
              <p:nvPr userDrawn="1"/>
            </p:nvSpPr>
            <p:spPr bwMode="auto">
              <a:xfrm>
                <a:off x="704373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390"/>
              <p:cNvSpPr>
                <a:spLocks/>
              </p:cNvSpPr>
              <p:nvPr userDrawn="1"/>
            </p:nvSpPr>
            <p:spPr bwMode="auto">
              <a:xfrm>
                <a:off x="7261226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391"/>
              <p:cNvSpPr>
                <a:spLocks/>
              </p:cNvSpPr>
              <p:nvPr userDrawn="1"/>
            </p:nvSpPr>
            <p:spPr bwMode="auto">
              <a:xfrm>
                <a:off x="7261226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392"/>
              <p:cNvSpPr>
                <a:spLocks/>
              </p:cNvSpPr>
              <p:nvPr userDrawn="1"/>
            </p:nvSpPr>
            <p:spPr bwMode="auto">
              <a:xfrm>
                <a:off x="747871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393"/>
              <p:cNvSpPr>
                <a:spLocks/>
              </p:cNvSpPr>
              <p:nvPr userDrawn="1"/>
            </p:nvSpPr>
            <p:spPr bwMode="auto">
              <a:xfrm>
                <a:off x="7478713" y="12160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394"/>
              <p:cNvSpPr>
                <a:spLocks/>
              </p:cNvSpPr>
              <p:nvPr userDrawn="1"/>
            </p:nvSpPr>
            <p:spPr bwMode="auto">
              <a:xfrm>
                <a:off x="7697788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395"/>
              <p:cNvSpPr>
                <a:spLocks/>
              </p:cNvSpPr>
              <p:nvPr userDrawn="1"/>
            </p:nvSpPr>
            <p:spPr bwMode="auto">
              <a:xfrm>
                <a:off x="7697788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396"/>
              <p:cNvSpPr>
                <a:spLocks/>
              </p:cNvSpPr>
              <p:nvPr userDrawn="1"/>
            </p:nvSpPr>
            <p:spPr bwMode="auto">
              <a:xfrm>
                <a:off x="7915276" y="13223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397"/>
              <p:cNvSpPr>
                <a:spLocks/>
              </p:cNvSpPr>
              <p:nvPr userDrawn="1"/>
            </p:nvSpPr>
            <p:spPr bwMode="auto">
              <a:xfrm>
                <a:off x="7915276" y="12160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398"/>
              <p:cNvSpPr>
                <a:spLocks/>
              </p:cNvSpPr>
              <p:nvPr userDrawn="1"/>
            </p:nvSpPr>
            <p:spPr bwMode="auto">
              <a:xfrm>
                <a:off x="8132763" y="13223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399"/>
              <p:cNvSpPr>
                <a:spLocks/>
              </p:cNvSpPr>
              <p:nvPr userDrawn="1"/>
            </p:nvSpPr>
            <p:spPr bwMode="auto">
              <a:xfrm>
                <a:off x="8132763" y="12160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400"/>
              <p:cNvSpPr>
                <a:spLocks/>
              </p:cNvSpPr>
              <p:nvPr userDrawn="1"/>
            </p:nvSpPr>
            <p:spPr bwMode="auto">
              <a:xfrm>
                <a:off x="8351838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401"/>
              <p:cNvSpPr>
                <a:spLocks/>
              </p:cNvSpPr>
              <p:nvPr userDrawn="1"/>
            </p:nvSpPr>
            <p:spPr bwMode="auto">
              <a:xfrm>
                <a:off x="8569326" y="12160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402"/>
              <p:cNvSpPr>
                <a:spLocks/>
              </p:cNvSpPr>
              <p:nvPr userDrawn="1"/>
            </p:nvSpPr>
            <p:spPr bwMode="auto">
              <a:xfrm>
                <a:off x="392113" y="12668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403"/>
              <p:cNvSpPr>
                <a:spLocks/>
              </p:cNvSpPr>
              <p:nvPr userDrawn="1"/>
            </p:nvSpPr>
            <p:spPr bwMode="auto">
              <a:xfrm>
                <a:off x="392113" y="11620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404"/>
              <p:cNvSpPr>
                <a:spLocks/>
              </p:cNvSpPr>
              <p:nvPr userDrawn="1"/>
            </p:nvSpPr>
            <p:spPr bwMode="auto">
              <a:xfrm>
                <a:off x="609601" y="126682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405"/>
              <p:cNvSpPr>
                <a:spLocks/>
              </p:cNvSpPr>
              <p:nvPr userDrawn="1"/>
            </p:nvSpPr>
            <p:spPr bwMode="auto">
              <a:xfrm>
                <a:off x="609601" y="11620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392113" y="1162050"/>
              <a:ext cx="8359776" cy="566738"/>
              <a:chOff x="392113" y="1162050"/>
              <a:chExt cx="8359776" cy="566738"/>
            </a:xfrm>
          </p:grpSpPr>
          <p:sp>
            <p:nvSpPr>
              <p:cNvPr id="841" name="Freeform 407"/>
              <p:cNvSpPr>
                <a:spLocks/>
              </p:cNvSpPr>
              <p:nvPr userDrawn="1"/>
            </p:nvSpPr>
            <p:spPr bwMode="auto">
              <a:xfrm>
                <a:off x="82867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408"/>
              <p:cNvSpPr>
                <a:spLocks/>
              </p:cNvSpPr>
              <p:nvPr userDrawn="1"/>
            </p:nvSpPr>
            <p:spPr bwMode="auto">
              <a:xfrm>
                <a:off x="828676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409"/>
              <p:cNvSpPr>
                <a:spLocks/>
              </p:cNvSpPr>
              <p:nvPr userDrawn="1"/>
            </p:nvSpPr>
            <p:spPr bwMode="auto">
              <a:xfrm>
                <a:off x="10461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410"/>
              <p:cNvSpPr>
                <a:spLocks/>
              </p:cNvSpPr>
              <p:nvPr userDrawn="1"/>
            </p:nvSpPr>
            <p:spPr bwMode="auto">
              <a:xfrm>
                <a:off x="1046163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411"/>
              <p:cNvSpPr>
                <a:spLocks/>
              </p:cNvSpPr>
              <p:nvPr userDrawn="1"/>
            </p:nvSpPr>
            <p:spPr bwMode="auto">
              <a:xfrm>
                <a:off x="126365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412"/>
              <p:cNvSpPr>
                <a:spLocks/>
              </p:cNvSpPr>
              <p:nvPr userDrawn="1"/>
            </p:nvSpPr>
            <p:spPr bwMode="auto">
              <a:xfrm>
                <a:off x="1263651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413"/>
              <p:cNvSpPr>
                <a:spLocks/>
              </p:cNvSpPr>
              <p:nvPr userDrawn="1"/>
            </p:nvSpPr>
            <p:spPr bwMode="auto">
              <a:xfrm>
                <a:off x="148272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414"/>
              <p:cNvSpPr>
                <a:spLocks/>
              </p:cNvSpPr>
              <p:nvPr userDrawn="1"/>
            </p:nvSpPr>
            <p:spPr bwMode="auto">
              <a:xfrm>
                <a:off x="1482726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415"/>
              <p:cNvSpPr>
                <a:spLocks/>
              </p:cNvSpPr>
              <p:nvPr userDrawn="1"/>
            </p:nvSpPr>
            <p:spPr bwMode="auto">
              <a:xfrm>
                <a:off x="17002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416"/>
              <p:cNvSpPr>
                <a:spLocks/>
              </p:cNvSpPr>
              <p:nvPr userDrawn="1"/>
            </p:nvSpPr>
            <p:spPr bwMode="auto">
              <a:xfrm>
                <a:off x="1700213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417"/>
              <p:cNvSpPr>
                <a:spLocks/>
              </p:cNvSpPr>
              <p:nvPr userDrawn="1"/>
            </p:nvSpPr>
            <p:spPr bwMode="auto">
              <a:xfrm>
                <a:off x="191770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418"/>
              <p:cNvSpPr>
                <a:spLocks/>
              </p:cNvSpPr>
              <p:nvPr userDrawn="1"/>
            </p:nvSpPr>
            <p:spPr bwMode="auto">
              <a:xfrm>
                <a:off x="1917701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419"/>
              <p:cNvSpPr>
                <a:spLocks/>
              </p:cNvSpPr>
              <p:nvPr userDrawn="1"/>
            </p:nvSpPr>
            <p:spPr bwMode="auto">
              <a:xfrm>
                <a:off x="2135188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420"/>
              <p:cNvSpPr>
                <a:spLocks/>
              </p:cNvSpPr>
              <p:nvPr userDrawn="1"/>
            </p:nvSpPr>
            <p:spPr bwMode="auto">
              <a:xfrm>
                <a:off x="257175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421"/>
              <p:cNvSpPr>
                <a:spLocks/>
              </p:cNvSpPr>
              <p:nvPr userDrawn="1"/>
            </p:nvSpPr>
            <p:spPr bwMode="auto">
              <a:xfrm>
                <a:off x="257175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422"/>
              <p:cNvSpPr>
                <a:spLocks/>
              </p:cNvSpPr>
              <p:nvPr userDrawn="1"/>
            </p:nvSpPr>
            <p:spPr bwMode="auto">
              <a:xfrm>
                <a:off x="322580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423"/>
              <p:cNvSpPr>
                <a:spLocks/>
              </p:cNvSpPr>
              <p:nvPr userDrawn="1"/>
            </p:nvSpPr>
            <p:spPr bwMode="auto">
              <a:xfrm>
                <a:off x="322580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424"/>
              <p:cNvSpPr>
                <a:spLocks/>
              </p:cNvSpPr>
              <p:nvPr userDrawn="1"/>
            </p:nvSpPr>
            <p:spPr bwMode="auto">
              <a:xfrm>
                <a:off x="387985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425"/>
              <p:cNvSpPr>
                <a:spLocks/>
              </p:cNvSpPr>
              <p:nvPr userDrawn="1"/>
            </p:nvSpPr>
            <p:spPr bwMode="auto">
              <a:xfrm>
                <a:off x="4537076" y="126682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426"/>
              <p:cNvSpPr>
                <a:spLocks/>
              </p:cNvSpPr>
              <p:nvPr userDrawn="1"/>
            </p:nvSpPr>
            <p:spPr bwMode="auto">
              <a:xfrm>
                <a:off x="47545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427"/>
              <p:cNvSpPr>
                <a:spLocks/>
              </p:cNvSpPr>
              <p:nvPr userDrawn="1"/>
            </p:nvSpPr>
            <p:spPr bwMode="auto">
              <a:xfrm>
                <a:off x="4754563" y="116205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428"/>
              <p:cNvSpPr>
                <a:spLocks/>
              </p:cNvSpPr>
              <p:nvPr userDrawn="1"/>
            </p:nvSpPr>
            <p:spPr bwMode="auto">
              <a:xfrm>
                <a:off x="497205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429"/>
              <p:cNvSpPr>
                <a:spLocks/>
              </p:cNvSpPr>
              <p:nvPr userDrawn="1"/>
            </p:nvSpPr>
            <p:spPr bwMode="auto">
              <a:xfrm>
                <a:off x="4972051" y="116205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430"/>
              <p:cNvSpPr>
                <a:spLocks/>
              </p:cNvSpPr>
              <p:nvPr userDrawn="1"/>
            </p:nvSpPr>
            <p:spPr bwMode="auto">
              <a:xfrm>
                <a:off x="519112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431"/>
              <p:cNvSpPr>
                <a:spLocks/>
              </p:cNvSpPr>
              <p:nvPr userDrawn="1"/>
            </p:nvSpPr>
            <p:spPr bwMode="auto">
              <a:xfrm>
                <a:off x="5191126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432"/>
              <p:cNvSpPr>
                <a:spLocks/>
              </p:cNvSpPr>
              <p:nvPr userDrawn="1"/>
            </p:nvSpPr>
            <p:spPr bwMode="auto">
              <a:xfrm>
                <a:off x="54086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433"/>
              <p:cNvSpPr>
                <a:spLocks/>
              </p:cNvSpPr>
              <p:nvPr userDrawn="1"/>
            </p:nvSpPr>
            <p:spPr bwMode="auto">
              <a:xfrm>
                <a:off x="540861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434"/>
              <p:cNvSpPr>
                <a:spLocks/>
              </p:cNvSpPr>
              <p:nvPr userDrawn="1"/>
            </p:nvSpPr>
            <p:spPr bwMode="auto">
              <a:xfrm>
                <a:off x="562610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435"/>
              <p:cNvSpPr>
                <a:spLocks/>
              </p:cNvSpPr>
              <p:nvPr userDrawn="1"/>
            </p:nvSpPr>
            <p:spPr bwMode="auto">
              <a:xfrm>
                <a:off x="5626101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436"/>
              <p:cNvSpPr>
                <a:spLocks/>
              </p:cNvSpPr>
              <p:nvPr userDrawn="1"/>
            </p:nvSpPr>
            <p:spPr bwMode="auto">
              <a:xfrm>
                <a:off x="5845176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437"/>
              <p:cNvSpPr>
                <a:spLocks/>
              </p:cNvSpPr>
              <p:nvPr userDrawn="1"/>
            </p:nvSpPr>
            <p:spPr bwMode="auto">
              <a:xfrm>
                <a:off x="5845176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438"/>
              <p:cNvSpPr>
                <a:spLocks/>
              </p:cNvSpPr>
              <p:nvPr userDrawn="1"/>
            </p:nvSpPr>
            <p:spPr bwMode="auto">
              <a:xfrm>
                <a:off x="60626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439"/>
              <p:cNvSpPr>
                <a:spLocks/>
              </p:cNvSpPr>
              <p:nvPr userDrawn="1"/>
            </p:nvSpPr>
            <p:spPr bwMode="auto">
              <a:xfrm>
                <a:off x="606266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440"/>
              <p:cNvSpPr>
                <a:spLocks/>
              </p:cNvSpPr>
              <p:nvPr userDrawn="1"/>
            </p:nvSpPr>
            <p:spPr bwMode="auto">
              <a:xfrm>
                <a:off x="628015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441"/>
              <p:cNvSpPr>
                <a:spLocks/>
              </p:cNvSpPr>
              <p:nvPr userDrawn="1"/>
            </p:nvSpPr>
            <p:spPr bwMode="auto">
              <a:xfrm>
                <a:off x="6280151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442"/>
              <p:cNvSpPr>
                <a:spLocks/>
              </p:cNvSpPr>
              <p:nvPr userDrawn="1"/>
            </p:nvSpPr>
            <p:spPr bwMode="auto">
              <a:xfrm>
                <a:off x="649763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443"/>
              <p:cNvSpPr>
                <a:spLocks/>
              </p:cNvSpPr>
              <p:nvPr userDrawn="1"/>
            </p:nvSpPr>
            <p:spPr bwMode="auto">
              <a:xfrm>
                <a:off x="6497638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444"/>
              <p:cNvSpPr>
                <a:spLocks/>
              </p:cNvSpPr>
              <p:nvPr userDrawn="1"/>
            </p:nvSpPr>
            <p:spPr bwMode="auto">
              <a:xfrm>
                <a:off x="67167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445"/>
              <p:cNvSpPr>
                <a:spLocks/>
              </p:cNvSpPr>
              <p:nvPr userDrawn="1"/>
            </p:nvSpPr>
            <p:spPr bwMode="auto">
              <a:xfrm>
                <a:off x="671671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446"/>
              <p:cNvSpPr>
                <a:spLocks/>
              </p:cNvSpPr>
              <p:nvPr userDrawn="1"/>
            </p:nvSpPr>
            <p:spPr bwMode="auto">
              <a:xfrm>
                <a:off x="6934201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447"/>
              <p:cNvSpPr>
                <a:spLocks/>
              </p:cNvSpPr>
              <p:nvPr userDrawn="1"/>
            </p:nvSpPr>
            <p:spPr bwMode="auto">
              <a:xfrm>
                <a:off x="6934201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448"/>
              <p:cNvSpPr>
                <a:spLocks/>
              </p:cNvSpPr>
              <p:nvPr userDrawn="1"/>
            </p:nvSpPr>
            <p:spPr bwMode="auto">
              <a:xfrm>
                <a:off x="715168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449"/>
              <p:cNvSpPr>
                <a:spLocks/>
              </p:cNvSpPr>
              <p:nvPr userDrawn="1"/>
            </p:nvSpPr>
            <p:spPr bwMode="auto">
              <a:xfrm>
                <a:off x="7151688" y="116205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450"/>
              <p:cNvSpPr>
                <a:spLocks/>
              </p:cNvSpPr>
              <p:nvPr userDrawn="1"/>
            </p:nvSpPr>
            <p:spPr bwMode="auto">
              <a:xfrm>
                <a:off x="737076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451"/>
              <p:cNvSpPr>
                <a:spLocks/>
              </p:cNvSpPr>
              <p:nvPr userDrawn="1"/>
            </p:nvSpPr>
            <p:spPr bwMode="auto">
              <a:xfrm>
                <a:off x="7370763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452"/>
              <p:cNvSpPr>
                <a:spLocks/>
              </p:cNvSpPr>
              <p:nvPr userDrawn="1"/>
            </p:nvSpPr>
            <p:spPr bwMode="auto">
              <a:xfrm>
                <a:off x="758825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453"/>
              <p:cNvSpPr>
                <a:spLocks/>
              </p:cNvSpPr>
              <p:nvPr userDrawn="1"/>
            </p:nvSpPr>
            <p:spPr bwMode="auto">
              <a:xfrm>
                <a:off x="7588251" y="116205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454"/>
              <p:cNvSpPr>
                <a:spLocks/>
              </p:cNvSpPr>
              <p:nvPr userDrawn="1"/>
            </p:nvSpPr>
            <p:spPr bwMode="auto">
              <a:xfrm>
                <a:off x="780573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455"/>
              <p:cNvSpPr>
                <a:spLocks/>
              </p:cNvSpPr>
              <p:nvPr userDrawn="1"/>
            </p:nvSpPr>
            <p:spPr bwMode="auto">
              <a:xfrm>
                <a:off x="7805738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456"/>
              <p:cNvSpPr>
                <a:spLocks/>
              </p:cNvSpPr>
              <p:nvPr userDrawn="1"/>
            </p:nvSpPr>
            <p:spPr bwMode="auto">
              <a:xfrm>
                <a:off x="8024813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457"/>
              <p:cNvSpPr>
                <a:spLocks/>
              </p:cNvSpPr>
              <p:nvPr userDrawn="1"/>
            </p:nvSpPr>
            <p:spPr bwMode="auto">
              <a:xfrm>
                <a:off x="8024813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458"/>
              <p:cNvSpPr>
                <a:spLocks/>
              </p:cNvSpPr>
              <p:nvPr userDrawn="1"/>
            </p:nvSpPr>
            <p:spPr bwMode="auto">
              <a:xfrm>
                <a:off x="8242301" y="12668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459"/>
              <p:cNvSpPr>
                <a:spLocks/>
              </p:cNvSpPr>
              <p:nvPr userDrawn="1"/>
            </p:nvSpPr>
            <p:spPr bwMode="auto">
              <a:xfrm>
                <a:off x="8242301" y="116205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460"/>
              <p:cNvSpPr>
                <a:spLocks/>
              </p:cNvSpPr>
              <p:nvPr userDrawn="1"/>
            </p:nvSpPr>
            <p:spPr bwMode="auto">
              <a:xfrm>
                <a:off x="8459788" y="12668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461"/>
              <p:cNvSpPr>
                <a:spLocks/>
              </p:cNvSpPr>
              <p:nvPr userDrawn="1"/>
            </p:nvSpPr>
            <p:spPr bwMode="auto">
              <a:xfrm>
                <a:off x="8459788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462"/>
              <p:cNvSpPr>
                <a:spLocks/>
              </p:cNvSpPr>
              <p:nvPr userDrawn="1"/>
            </p:nvSpPr>
            <p:spPr bwMode="auto">
              <a:xfrm>
                <a:off x="8677276" y="116205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463"/>
              <p:cNvSpPr>
                <a:spLocks/>
              </p:cNvSpPr>
              <p:nvPr userDrawn="1"/>
            </p:nvSpPr>
            <p:spPr bwMode="auto">
              <a:xfrm>
                <a:off x="50165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464"/>
              <p:cNvSpPr>
                <a:spLocks/>
              </p:cNvSpPr>
              <p:nvPr userDrawn="1"/>
            </p:nvSpPr>
            <p:spPr bwMode="auto">
              <a:xfrm>
                <a:off x="501651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465"/>
              <p:cNvSpPr>
                <a:spLocks/>
              </p:cNvSpPr>
              <p:nvPr userDrawn="1"/>
            </p:nvSpPr>
            <p:spPr bwMode="auto">
              <a:xfrm>
                <a:off x="115570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466"/>
              <p:cNvSpPr>
                <a:spLocks/>
              </p:cNvSpPr>
              <p:nvPr userDrawn="1"/>
            </p:nvSpPr>
            <p:spPr bwMode="auto">
              <a:xfrm>
                <a:off x="1155701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467"/>
              <p:cNvSpPr>
                <a:spLocks/>
              </p:cNvSpPr>
              <p:nvPr userDrawn="1"/>
            </p:nvSpPr>
            <p:spPr bwMode="auto">
              <a:xfrm>
                <a:off x="13731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468"/>
              <p:cNvSpPr>
                <a:spLocks/>
              </p:cNvSpPr>
              <p:nvPr userDrawn="1"/>
            </p:nvSpPr>
            <p:spPr bwMode="auto">
              <a:xfrm>
                <a:off x="1373188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469"/>
              <p:cNvSpPr>
                <a:spLocks/>
              </p:cNvSpPr>
              <p:nvPr userDrawn="1"/>
            </p:nvSpPr>
            <p:spPr bwMode="auto">
              <a:xfrm>
                <a:off x="159067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470"/>
              <p:cNvSpPr>
                <a:spLocks/>
              </p:cNvSpPr>
              <p:nvPr userDrawn="1"/>
            </p:nvSpPr>
            <p:spPr bwMode="auto">
              <a:xfrm>
                <a:off x="1590676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471"/>
              <p:cNvSpPr>
                <a:spLocks/>
              </p:cNvSpPr>
              <p:nvPr userDrawn="1"/>
            </p:nvSpPr>
            <p:spPr bwMode="auto">
              <a:xfrm>
                <a:off x="180816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472"/>
              <p:cNvSpPr>
                <a:spLocks/>
              </p:cNvSpPr>
              <p:nvPr userDrawn="1"/>
            </p:nvSpPr>
            <p:spPr bwMode="auto">
              <a:xfrm>
                <a:off x="1808163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473"/>
              <p:cNvSpPr>
                <a:spLocks/>
              </p:cNvSpPr>
              <p:nvPr userDrawn="1"/>
            </p:nvSpPr>
            <p:spPr bwMode="auto">
              <a:xfrm>
                <a:off x="202723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474"/>
              <p:cNvSpPr>
                <a:spLocks/>
              </p:cNvSpPr>
              <p:nvPr userDrawn="1"/>
            </p:nvSpPr>
            <p:spPr bwMode="auto">
              <a:xfrm>
                <a:off x="2027238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475"/>
              <p:cNvSpPr>
                <a:spLocks/>
              </p:cNvSpPr>
              <p:nvPr userDrawn="1"/>
            </p:nvSpPr>
            <p:spPr bwMode="auto">
              <a:xfrm>
                <a:off x="224472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476"/>
              <p:cNvSpPr>
                <a:spLocks/>
              </p:cNvSpPr>
              <p:nvPr userDrawn="1"/>
            </p:nvSpPr>
            <p:spPr bwMode="auto">
              <a:xfrm>
                <a:off x="246221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477"/>
              <p:cNvSpPr>
                <a:spLocks/>
              </p:cNvSpPr>
              <p:nvPr userDrawn="1"/>
            </p:nvSpPr>
            <p:spPr bwMode="auto">
              <a:xfrm>
                <a:off x="2462213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478"/>
              <p:cNvSpPr>
                <a:spLocks/>
              </p:cNvSpPr>
              <p:nvPr userDrawn="1"/>
            </p:nvSpPr>
            <p:spPr bwMode="auto">
              <a:xfrm>
                <a:off x="26812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479"/>
              <p:cNvSpPr>
                <a:spLocks/>
              </p:cNvSpPr>
              <p:nvPr userDrawn="1"/>
            </p:nvSpPr>
            <p:spPr bwMode="auto">
              <a:xfrm>
                <a:off x="2681288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480"/>
              <p:cNvSpPr>
                <a:spLocks/>
              </p:cNvSpPr>
              <p:nvPr userDrawn="1"/>
            </p:nvSpPr>
            <p:spPr bwMode="auto">
              <a:xfrm>
                <a:off x="4206876" y="1517650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481"/>
              <p:cNvSpPr>
                <a:spLocks/>
              </p:cNvSpPr>
              <p:nvPr userDrawn="1"/>
            </p:nvSpPr>
            <p:spPr bwMode="auto">
              <a:xfrm>
                <a:off x="4206876" y="14112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482"/>
              <p:cNvSpPr>
                <a:spLocks/>
              </p:cNvSpPr>
              <p:nvPr userDrawn="1"/>
            </p:nvSpPr>
            <p:spPr bwMode="auto">
              <a:xfrm>
                <a:off x="4427538" y="14112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483"/>
              <p:cNvSpPr>
                <a:spLocks/>
              </p:cNvSpPr>
              <p:nvPr userDrawn="1"/>
            </p:nvSpPr>
            <p:spPr bwMode="auto">
              <a:xfrm>
                <a:off x="4641851" y="151765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484"/>
              <p:cNvSpPr>
                <a:spLocks/>
              </p:cNvSpPr>
              <p:nvPr userDrawn="1"/>
            </p:nvSpPr>
            <p:spPr bwMode="auto">
              <a:xfrm>
                <a:off x="4645026" y="14112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485"/>
              <p:cNvSpPr>
                <a:spLocks/>
              </p:cNvSpPr>
              <p:nvPr userDrawn="1"/>
            </p:nvSpPr>
            <p:spPr bwMode="auto">
              <a:xfrm>
                <a:off x="4864101" y="151765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486"/>
              <p:cNvSpPr>
                <a:spLocks/>
              </p:cNvSpPr>
              <p:nvPr userDrawn="1"/>
            </p:nvSpPr>
            <p:spPr bwMode="auto">
              <a:xfrm>
                <a:off x="4864101" y="14112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487"/>
              <p:cNvSpPr>
                <a:spLocks/>
              </p:cNvSpPr>
              <p:nvPr userDrawn="1"/>
            </p:nvSpPr>
            <p:spPr bwMode="auto">
              <a:xfrm>
                <a:off x="50815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488"/>
              <p:cNvSpPr>
                <a:spLocks/>
              </p:cNvSpPr>
              <p:nvPr userDrawn="1"/>
            </p:nvSpPr>
            <p:spPr bwMode="auto">
              <a:xfrm>
                <a:off x="5081588" y="14112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489"/>
              <p:cNvSpPr>
                <a:spLocks/>
              </p:cNvSpPr>
              <p:nvPr userDrawn="1"/>
            </p:nvSpPr>
            <p:spPr bwMode="auto">
              <a:xfrm>
                <a:off x="529907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490"/>
              <p:cNvSpPr>
                <a:spLocks/>
              </p:cNvSpPr>
              <p:nvPr userDrawn="1"/>
            </p:nvSpPr>
            <p:spPr bwMode="auto">
              <a:xfrm>
                <a:off x="5299076" y="14112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491"/>
              <p:cNvSpPr>
                <a:spLocks/>
              </p:cNvSpPr>
              <p:nvPr userDrawn="1"/>
            </p:nvSpPr>
            <p:spPr bwMode="auto">
              <a:xfrm>
                <a:off x="551815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492"/>
              <p:cNvSpPr>
                <a:spLocks/>
              </p:cNvSpPr>
              <p:nvPr userDrawn="1"/>
            </p:nvSpPr>
            <p:spPr bwMode="auto">
              <a:xfrm>
                <a:off x="5518151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493"/>
              <p:cNvSpPr>
                <a:spLocks/>
              </p:cNvSpPr>
              <p:nvPr userDrawn="1"/>
            </p:nvSpPr>
            <p:spPr bwMode="auto">
              <a:xfrm>
                <a:off x="573563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494"/>
              <p:cNvSpPr>
                <a:spLocks/>
              </p:cNvSpPr>
              <p:nvPr userDrawn="1"/>
            </p:nvSpPr>
            <p:spPr bwMode="auto">
              <a:xfrm>
                <a:off x="5735638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495"/>
              <p:cNvSpPr>
                <a:spLocks/>
              </p:cNvSpPr>
              <p:nvPr userDrawn="1"/>
            </p:nvSpPr>
            <p:spPr bwMode="auto">
              <a:xfrm>
                <a:off x="595312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496"/>
              <p:cNvSpPr>
                <a:spLocks/>
              </p:cNvSpPr>
              <p:nvPr userDrawn="1"/>
            </p:nvSpPr>
            <p:spPr bwMode="auto">
              <a:xfrm>
                <a:off x="5953126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497"/>
              <p:cNvSpPr>
                <a:spLocks/>
              </p:cNvSpPr>
              <p:nvPr userDrawn="1"/>
            </p:nvSpPr>
            <p:spPr bwMode="auto">
              <a:xfrm>
                <a:off x="6172201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498"/>
              <p:cNvSpPr>
                <a:spLocks/>
              </p:cNvSpPr>
              <p:nvPr userDrawn="1"/>
            </p:nvSpPr>
            <p:spPr bwMode="auto">
              <a:xfrm>
                <a:off x="6172201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499"/>
              <p:cNvSpPr>
                <a:spLocks/>
              </p:cNvSpPr>
              <p:nvPr userDrawn="1"/>
            </p:nvSpPr>
            <p:spPr bwMode="auto">
              <a:xfrm>
                <a:off x="638968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500"/>
              <p:cNvSpPr>
                <a:spLocks/>
              </p:cNvSpPr>
              <p:nvPr userDrawn="1"/>
            </p:nvSpPr>
            <p:spPr bwMode="auto">
              <a:xfrm>
                <a:off x="6389688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501"/>
              <p:cNvSpPr>
                <a:spLocks/>
              </p:cNvSpPr>
              <p:nvPr userDrawn="1"/>
            </p:nvSpPr>
            <p:spPr bwMode="auto">
              <a:xfrm>
                <a:off x="6607176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502"/>
              <p:cNvSpPr>
                <a:spLocks/>
              </p:cNvSpPr>
              <p:nvPr userDrawn="1"/>
            </p:nvSpPr>
            <p:spPr bwMode="auto">
              <a:xfrm>
                <a:off x="6607176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503"/>
              <p:cNvSpPr>
                <a:spLocks/>
              </p:cNvSpPr>
              <p:nvPr userDrawn="1"/>
            </p:nvSpPr>
            <p:spPr bwMode="auto">
              <a:xfrm>
                <a:off x="682466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504"/>
              <p:cNvSpPr>
                <a:spLocks/>
              </p:cNvSpPr>
              <p:nvPr userDrawn="1"/>
            </p:nvSpPr>
            <p:spPr bwMode="auto">
              <a:xfrm>
                <a:off x="6824663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505"/>
              <p:cNvSpPr>
                <a:spLocks/>
              </p:cNvSpPr>
              <p:nvPr userDrawn="1"/>
            </p:nvSpPr>
            <p:spPr bwMode="auto">
              <a:xfrm>
                <a:off x="7043738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506"/>
              <p:cNvSpPr>
                <a:spLocks/>
              </p:cNvSpPr>
              <p:nvPr userDrawn="1"/>
            </p:nvSpPr>
            <p:spPr bwMode="auto">
              <a:xfrm>
                <a:off x="7043738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507"/>
              <p:cNvSpPr>
                <a:spLocks/>
              </p:cNvSpPr>
              <p:nvPr userDrawn="1"/>
            </p:nvSpPr>
            <p:spPr bwMode="auto">
              <a:xfrm>
                <a:off x="7261226" y="15176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508"/>
              <p:cNvSpPr>
                <a:spLocks/>
              </p:cNvSpPr>
              <p:nvPr userDrawn="1"/>
            </p:nvSpPr>
            <p:spPr bwMode="auto">
              <a:xfrm>
                <a:off x="7261226" y="14112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509"/>
              <p:cNvSpPr>
                <a:spLocks/>
              </p:cNvSpPr>
              <p:nvPr userDrawn="1"/>
            </p:nvSpPr>
            <p:spPr bwMode="auto">
              <a:xfrm>
                <a:off x="747871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510"/>
              <p:cNvSpPr>
                <a:spLocks/>
              </p:cNvSpPr>
              <p:nvPr userDrawn="1"/>
            </p:nvSpPr>
            <p:spPr bwMode="auto">
              <a:xfrm>
                <a:off x="7478713" y="14112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511"/>
              <p:cNvSpPr>
                <a:spLocks/>
              </p:cNvSpPr>
              <p:nvPr userDrawn="1"/>
            </p:nvSpPr>
            <p:spPr bwMode="auto">
              <a:xfrm>
                <a:off x="8132763" y="15176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512"/>
              <p:cNvSpPr>
                <a:spLocks/>
              </p:cNvSpPr>
              <p:nvPr userDrawn="1"/>
            </p:nvSpPr>
            <p:spPr bwMode="auto">
              <a:xfrm>
                <a:off x="8132763" y="14112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513"/>
              <p:cNvSpPr>
                <a:spLocks/>
              </p:cNvSpPr>
              <p:nvPr userDrawn="1"/>
            </p:nvSpPr>
            <p:spPr bwMode="auto">
              <a:xfrm>
                <a:off x="39211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514"/>
              <p:cNvSpPr>
                <a:spLocks/>
              </p:cNvSpPr>
              <p:nvPr userDrawn="1"/>
            </p:nvSpPr>
            <p:spPr bwMode="auto">
              <a:xfrm>
                <a:off x="6096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515"/>
              <p:cNvSpPr>
                <a:spLocks/>
              </p:cNvSpPr>
              <p:nvPr userDrawn="1"/>
            </p:nvSpPr>
            <p:spPr bwMode="auto">
              <a:xfrm>
                <a:off x="60960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516"/>
              <p:cNvSpPr>
                <a:spLocks/>
              </p:cNvSpPr>
              <p:nvPr userDrawn="1"/>
            </p:nvSpPr>
            <p:spPr bwMode="auto">
              <a:xfrm>
                <a:off x="1046163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517"/>
              <p:cNvSpPr>
                <a:spLocks/>
              </p:cNvSpPr>
              <p:nvPr userDrawn="1"/>
            </p:nvSpPr>
            <p:spPr bwMode="auto">
              <a:xfrm>
                <a:off x="126365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518"/>
              <p:cNvSpPr>
                <a:spLocks/>
              </p:cNvSpPr>
              <p:nvPr userDrawn="1"/>
            </p:nvSpPr>
            <p:spPr bwMode="auto">
              <a:xfrm>
                <a:off x="1263651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519"/>
              <p:cNvSpPr>
                <a:spLocks/>
              </p:cNvSpPr>
              <p:nvPr userDrawn="1"/>
            </p:nvSpPr>
            <p:spPr bwMode="auto">
              <a:xfrm>
                <a:off x="1482726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520"/>
              <p:cNvSpPr>
                <a:spLocks/>
              </p:cNvSpPr>
              <p:nvPr userDrawn="1"/>
            </p:nvSpPr>
            <p:spPr bwMode="auto">
              <a:xfrm>
                <a:off x="1482726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521"/>
              <p:cNvSpPr>
                <a:spLocks/>
              </p:cNvSpPr>
              <p:nvPr userDrawn="1"/>
            </p:nvSpPr>
            <p:spPr bwMode="auto">
              <a:xfrm>
                <a:off x="17002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522"/>
              <p:cNvSpPr>
                <a:spLocks/>
              </p:cNvSpPr>
              <p:nvPr userDrawn="1"/>
            </p:nvSpPr>
            <p:spPr bwMode="auto">
              <a:xfrm>
                <a:off x="1700213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523"/>
              <p:cNvSpPr>
                <a:spLocks/>
              </p:cNvSpPr>
              <p:nvPr userDrawn="1"/>
            </p:nvSpPr>
            <p:spPr bwMode="auto">
              <a:xfrm>
                <a:off x="19177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524"/>
              <p:cNvSpPr>
                <a:spLocks/>
              </p:cNvSpPr>
              <p:nvPr userDrawn="1"/>
            </p:nvSpPr>
            <p:spPr bwMode="auto">
              <a:xfrm>
                <a:off x="1917701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525"/>
              <p:cNvSpPr>
                <a:spLocks/>
              </p:cNvSpPr>
              <p:nvPr userDrawn="1"/>
            </p:nvSpPr>
            <p:spPr bwMode="auto">
              <a:xfrm>
                <a:off x="213518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526"/>
              <p:cNvSpPr>
                <a:spLocks/>
              </p:cNvSpPr>
              <p:nvPr userDrawn="1"/>
            </p:nvSpPr>
            <p:spPr bwMode="auto">
              <a:xfrm>
                <a:off x="2571751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527"/>
              <p:cNvSpPr>
                <a:spLocks/>
              </p:cNvSpPr>
              <p:nvPr userDrawn="1"/>
            </p:nvSpPr>
            <p:spPr bwMode="auto">
              <a:xfrm>
                <a:off x="2571751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528"/>
              <p:cNvSpPr>
                <a:spLocks/>
              </p:cNvSpPr>
              <p:nvPr userDrawn="1"/>
            </p:nvSpPr>
            <p:spPr bwMode="auto">
              <a:xfrm>
                <a:off x="278923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529"/>
              <p:cNvSpPr>
                <a:spLocks/>
              </p:cNvSpPr>
              <p:nvPr userDrawn="1"/>
            </p:nvSpPr>
            <p:spPr bwMode="auto">
              <a:xfrm>
                <a:off x="2789238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530"/>
              <p:cNvSpPr>
                <a:spLocks/>
              </p:cNvSpPr>
              <p:nvPr userDrawn="1"/>
            </p:nvSpPr>
            <p:spPr bwMode="auto">
              <a:xfrm>
                <a:off x="3225801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531"/>
              <p:cNvSpPr>
                <a:spLocks/>
              </p:cNvSpPr>
              <p:nvPr userDrawn="1"/>
            </p:nvSpPr>
            <p:spPr bwMode="auto">
              <a:xfrm>
                <a:off x="4537076" y="146367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532"/>
              <p:cNvSpPr>
                <a:spLocks/>
              </p:cNvSpPr>
              <p:nvPr userDrawn="1"/>
            </p:nvSpPr>
            <p:spPr bwMode="auto">
              <a:xfrm>
                <a:off x="4537076" y="13573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533"/>
              <p:cNvSpPr>
                <a:spLocks/>
              </p:cNvSpPr>
              <p:nvPr userDrawn="1"/>
            </p:nvSpPr>
            <p:spPr bwMode="auto">
              <a:xfrm>
                <a:off x="475456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534"/>
              <p:cNvSpPr>
                <a:spLocks/>
              </p:cNvSpPr>
              <p:nvPr userDrawn="1"/>
            </p:nvSpPr>
            <p:spPr bwMode="auto">
              <a:xfrm>
                <a:off x="4754563" y="13573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535"/>
              <p:cNvSpPr>
                <a:spLocks/>
              </p:cNvSpPr>
              <p:nvPr userDrawn="1"/>
            </p:nvSpPr>
            <p:spPr bwMode="auto">
              <a:xfrm>
                <a:off x="497205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536"/>
              <p:cNvSpPr>
                <a:spLocks/>
              </p:cNvSpPr>
              <p:nvPr userDrawn="1"/>
            </p:nvSpPr>
            <p:spPr bwMode="auto">
              <a:xfrm>
                <a:off x="4972051" y="135731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537"/>
              <p:cNvSpPr>
                <a:spLocks/>
              </p:cNvSpPr>
              <p:nvPr userDrawn="1"/>
            </p:nvSpPr>
            <p:spPr bwMode="auto">
              <a:xfrm>
                <a:off x="5191126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538"/>
              <p:cNvSpPr>
                <a:spLocks/>
              </p:cNvSpPr>
              <p:nvPr userDrawn="1"/>
            </p:nvSpPr>
            <p:spPr bwMode="auto">
              <a:xfrm>
                <a:off x="5191126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539"/>
              <p:cNvSpPr>
                <a:spLocks/>
              </p:cNvSpPr>
              <p:nvPr userDrawn="1"/>
            </p:nvSpPr>
            <p:spPr bwMode="auto">
              <a:xfrm>
                <a:off x="54086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540"/>
              <p:cNvSpPr>
                <a:spLocks/>
              </p:cNvSpPr>
              <p:nvPr userDrawn="1"/>
            </p:nvSpPr>
            <p:spPr bwMode="auto">
              <a:xfrm>
                <a:off x="540861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541"/>
              <p:cNvSpPr>
                <a:spLocks/>
              </p:cNvSpPr>
              <p:nvPr userDrawn="1"/>
            </p:nvSpPr>
            <p:spPr bwMode="auto">
              <a:xfrm>
                <a:off x="56261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542"/>
              <p:cNvSpPr>
                <a:spLocks/>
              </p:cNvSpPr>
              <p:nvPr userDrawn="1"/>
            </p:nvSpPr>
            <p:spPr bwMode="auto">
              <a:xfrm>
                <a:off x="562610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543"/>
              <p:cNvSpPr>
                <a:spLocks/>
              </p:cNvSpPr>
              <p:nvPr userDrawn="1"/>
            </p:nvSpPr>
            <p:spPr bwMode="auto">
              <a:xfrm>
                <a:off x="5845176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544"/>
              <p:cNvSpPr>
                <a:spLocks/>
              </p:cNvSpPr>
              <p:nvPr userDrawn="1"/>
            </p:nvSpPr>
            <p:spPr bwMode="auto">
              <a:xfrm>
                <a:off x="5845176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545"/>
              <p:cNvSpPr>
                <a:spLocks/>
              </p:cNvSpPr>
              <p:nvPr userDrawn="1"/>
            </p:nvSpPr>
            <p:spPr bwMode="auto">
              <a:xfrm>
                <a:off x="606266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546"/>
              <p:cNvSpPr>
                <a:spLocks/>
              </p:cNvSpPr>
              <p:nvPr userDrawn="1"/>
            </p:nvSpPr>
            <p:spPr bwMode="auto">
              <a:xfrm>
                <a:off x="606266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547"/>
              <p:cNvSpPr>
                <a:spLocks/>
              </p:cNvSpPr>
              <p:nvPr userDrawn="1"/>
            </p:nvSpPr>
            <p:spPr bwMode="auto">
              <a:xfrm>
                <a:off x="628015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548"/>
              <p:cNvSpPr>
                <a:spLocks/>
              </p:cNvSpPr>
              <p:nvPr userDrawn="1"/>
            </p:nvSpPr>
            <p:spPr bwMode="auto">
              <a:xfrm>
                <a:off x="628015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549"/>
              <p:cNvSpPr>
                <a:spLocks/>
              </p:cNvSpPr>
              <p:nvPr userDrawn="1"/>
            </p:nvSpPr>
            <p:spPr bwMode="auto">
              <a:xfrm>
                <a:off x="649763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550"/>
              <p:cNvSpPr>
                <a:spLocks/>
              </p:cNvSpPr>
              <p:nvPr userDrawn="1"/>
            </p:nvSpPr>
            <p:spPr bwMode="auto">
              <a:xfrm>
                <a:off x="6497638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551"/>
              <p:cNvSpPr>
                <a:spLocks/>
              </p:cNvSpPr>
              <p:nvPr userDrawn="1"/>
            </p:nvSpPr>
            <p:spPr bwMode="auto">
              <a:xfrm>
                <a:off x="67167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552"/>
              <p:cNvSpPr>
                <a:spLocks/>
              </p:cNvSpPr>
              <p:nvPr userDrawn="1"/>
            </p:nvSpPr>
            <p:spPr bwMode="auto">
              <a:xfrm>
                <a:off x="671671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553"/>
              <p:cNvSpPr>
                <a:spLocks/>
              </p:cNvSpPr>
              <p:nvPr userDrawn="1"/>
            </p:nvSpPr>
            <p:spPr bwMode="auto">
              <a:xfrm>
                <a:off x="6934201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554"/>
              <p:cNvSpPr>
                <a:spLocks/>
              </p:cNvSpPr>
              <p:nvPr userDrawn="1"/>
            </p:nvSpPr>
            <p:spPr bwMode="auto">
              <a:xfrm>
                <a:off x="6934201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555"/>
              <p:cNvSpPr>
                <a:spLocks/>
              </p:cNvSpPr>
              <p:nvPr userDrawn="1"/>
            </p:nvSpPr>
            <p:spPr bwMode="auto">
              <a:xfrm>
                <a:off x="7151688" y="1463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556"/>
              <p:cNvSpPr>
                <a:spLocks/>
              </p:cNvSpPr>
              <p:nvPr userDrawn="1"/>
            </p:nvSpPr>
            <p:spPr bwMode="auto">
              <a:xfrm>
                <a:off x="7151688" y="13573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557"/>
              <p:cNvSpPr>
                <a:spLocks/>
              </p:cNvSpPr>
              <p:nvPr userDrawn="1"/>
            </p:nvSpPr>
            <p:spPr bwMode="auto">
              <a:xfrm>
                <a:off x="737076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558"/>
              <p:cNvSpPr>
                <a:spLocks/>
              </p:cNvSpPr>
              <p:nvPr userDrawn="1"/>
            </p:nvSpPr>
            <p:spPr bwMode="auto">
              <a:xfrm>
                <a:off x="7370763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559"/>
              <p:cNvSpPr>
                <a:spLocks/>
              </p:cNvSpPr>
              <p:nvPr userDrawn="1"/>
            </p:nvSpPr>
            <p:spPr bwMode="auto">
              <a:xfrm>
                <a:off x="7588251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560"/>
              <p:cNvSpPr>
                <a:spLocks/>
              </p:cNvSpPr>
              <p:nvPr userDrawn="1"/>
            </p:nvSpPr>
            <p:spPr bwMode="auto">
              <a:xfrm>
                <a:off x="7588251" y="13573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561"/>
              <p:cNvSpPr>
                <a:spLocks/>
              </p:cNvSpPr>
              <p:nvPr userDrawn="1"/>
            </p:nvSpPr>
            <p:spPr bwMode="auto">
              <a:xfrm>
                <a:off x="7805738" y="13573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562"/>
              <p:cNvSpPr>
                <a:spLocks/>
              </p:cNvSpPr>
              <p:nvPr userDrawn="1"/>
            </p:nvSpPr>
            <p:spPr bwMode="auto">
              <a:xfrm>
                <a:off x="8024813" y="1463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563"/>
              <p:cNvSpPr>
                <a:spLocks/>
              </p:cNvSpPr>
              <p:nvPr userDrawn="1"/>
            </p:nvSpPr>
            <p:spPr bwMode="auto">
              <a:xfrm>
                <a:off x="8242301" y="13573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564"/>
              <p:cNvSpPr>
                <a:spLocks/>
              </p:cNvSpPr>
              <p:nvPr userDrawn="1"/>
            </p:nvSpPr>
            <p:spPr bwMode="auto">
              <a:xfrm>
                <a:off x="13731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565"/>
              <p:cNvSpPr>
                <a:spLocks/>
              </p:cNvSpPr>
              <p:nvPr userDrawn="1"/>
            </p:nvSpPr>
            <p:spPr bwMode="auto">
              <a:xfrm>
                <a:off x="1373188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566"/>
              <p:cNvSpPr>
                <a:spLocks/>
              </p:cNvSpPr>
              <p:nvPr userDrawn="1"/>
            </p:nvSpPr>
            <p:spPr bwMode="auto">
              <a:xfrm>
                <a:off x="159067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567"/>
              <p:cNvSpPr>
                <a:spLocks/>
              </p:cNvSpPr>
              <p:nvPr userDrawn="1"/>
            </p:nvSpPr>
            <p:spPr bwMode="auto">
              <a:xfrm>
                <a:off x="1590676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568"/>
              <p:cNvSpPr>
                <a:spLocks/>
              </p:cNvSpPr>
              <p:nvPr userDrawn="1"/>
            </p:nvSpPr>
            <p:spPr bwMode="auto">
              <a:xfrm>
                <a:off x="180816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569"/>
              <p:cNvSpPr>
                <a:spLocks/>
              </p:cNvSpPr>
              <p:nvPr userDrawn="1"/>
            </p:nvSpPr>
            <p:spPr bwMode="auto">
              <a:xfrm>
                <a:off x="1808163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570"/>
              <p:cNvSpPr>
                <a:spLocks/>
              </p:cNvSpPr>
              <p:nvPr userDrawn="1"/>
            </p:nvSpPr>
            <p:spPr bwMode="auto">
              <a:xfrm>
                <a:off x="202723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571"/>
              <p:cNvSpPr>
                <a:spLocks/>
              </p:cNvSpPr>
              <p:nvPr userDrawn="1"/>
            </p:nvSpPr>
            <p:spPr bwMode="auto">
              <a:xfrm>
                <a:off x="2027238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572"/>
              <p:cNvSpPr>
                <a:spLocks/>
              </p:cNvSpPr>
              <p:nvPr userDrawn="1"/>
            </p:nvSpPr>
            <p:spPr bwMode="auto">
              <a:xfrm>
                <a:off x="224472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573"/>
              <p:cNvSpPr>
                <a:spLocks/>
              </p:cNvSpPr>
              <p:nvPr userDrawn="1"/>
            </p:nvSpPr>
            <p:spPr bwMode="auto">
              <a:xfrm>
                <a:off x="2244726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574"/>
              <p:cNvSpPr>
                <a:spLocks/>
              </p:cNvSpPr>
              <p:nvPr userDrawn="1"/>
            </p:nvSpPr>
            <p:spPr bwMode="auto">
              <a:xfrm>
                <a:off x="246221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Freeform 575"/>
              <p:cNvSpPr>
                <a:spLocks/>
              </p:cNvSpPr>
              <p:nvPr userDrawn="1"/>
            </p:nvSpPr>
            <p:spPr bwMode="auto">
              <a:xfrm>
                <a:off x="2462213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576"/>
              <p:cNvSpPr>
                <a:spLocks/>
              </p:cNvSpPr>
              <p:nvPr userDrawn="1"/>
            </p:nvSpPr>
            <p:spPr bwMode="auto">
              <a:xfrm>
                <a:off x="26812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577"/>
              <p:cNvSpPr>
                <a:spLocks/>
              </p:cNvSpPr>
              <p:nvPr userDrawn="1"/>
            </p:nvSpPr>
            <p:spPr bwMode="auto">
              <a:xfrm>
                <a:off x="2681288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578"/>
              <p:cNvSpPr>
                <a:spLocks/>
              </p:cNvSpPr>
              <p:nvPr userDrawn="1"/>
            </p:nvSpPr>
            <p:spPr bwMode="auto">
              <a:xfrm>
                <a:off x="2898776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579"/>
              <p:cNvSpPr>
                <a:spLocks/>
              </p:cNvSpPr>
              <p:nvPr userDrawn="1"/>
            </p:nvSpPr>
            <p:spPr bwMode="auto">
              <a:xfrm>
                <a:off x="2898776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580"/>
              <p:cNvSpPr>
                <a:spLocks/>
              </p:cNvSpPr>
              <p:nvPr userDrawn="1"/>
            </p:nvSpPr>
            <p:spPr bwMode="auto">
              <a:xfrm>
                <a:off x="4206876" y="171291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581"/>
              <p:cNvSpPr>
                <a:spLocks/>
              </p:cNvSpPr>
              <p:nvPr userDrawn="1"/>
            </p:nvSpPr>
            <p:spPr bwMode="auto">
              <a:xfrm>
                <a:off x="4206876" y="16081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582"/>
              <p:cNvSpPr>
                <a:spLocks/>
              </p:cNvSpPr>
              <p:nvPr userDrawn="1"/>
            </p:nvSpPr>
            <p:spPr bwMode="auto">
              <a:xfrm>
                <a:off x="4424363" y="171291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583"/>
              <p:cNvSpPr>
                <a:spLocks/>
              </p:cNvSpPr>
              <p:nvPr userDrawn="1"/>
            </p:nvSpPr>
            <p:spPr bwMode="auto">
              <a:xfrm>
                <a:off x="4427538" y="16081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584"/>
              <p:cNvSpPr>
                <a:spLocks/>
              </p:cNvSpPr>
              <p:nvPr userDrawn="1"/>
            </p:nvSpPr>
            <p:spPr bwMode="auto">
              <a:xfrm>
                <a:off x="4641851" y="171291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585"/>
              <p:cNvSpPr>
                <a:spLocks/>
              </p:cNvSpPr>
              <p:nvPr userDrawn="1"/>
            </p:nvSpPr>
            <p:spPr bwMode="auto">
              <a:xfrm>
                <a:off x="4645026" y="16081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586"/>
              <p:cNvSpPr>
                <a:spLocks/>
              </p:cNvSpPr>
              <p:nvPr userDrawn="1"/>
            </p:nvSpPr>
            <p:spPr bwMode="auto">
              <a:xfrm>
                <a:off x="4864101" y="17129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587"/>
              <p:cNvSpPr>
                <a:spLocks/>
              </p:cNvSpPr>
              <p:nvPr userDrawn="1"/>
            </p:nvSpPr>
            <p:spPr bwMode="auto">
              <a:xfrm>
                <a:off x="4864101" y="16081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588"/>
              <p:cNvSpPr>
                <a:spLocks/>
              </p:cNvSpPr>
              <p:nvPr userDrawn="1"/>
            </p:nvSpPr>
            <p:spPr bwMode="auto">
              <a:xfrm>
                <a:off x="50815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589"/>
              <p:cNvSpPr>
                <a:spLocks/>
              </p:cNvSpPr>
              <p:nvPr userDrawn="1"/>
            </p:nvSpPr>
            <p:spPr bwMode="auto">
              <a:xfrm>
                <a:off x="5081588" y="16081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590"/>
              <p:cNvSpPr>
                <a:spLocks/>
              </p:cNvSpPr>
              <p:nvPr userDrawn="1"/>
            </p:nvSpPr>
            <p:spPr bwMode="auto">
              <a:xfrm>
                <a:off x="529907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591"/>
              <p:cNvSpPr>
                <a:spLocks/>
              </p:cNvSpPr>
              <p:nvPr userDrawn="1"/>
            </p:nvSpPr>
            <p:spPr bwMode="auto">
              <a:xfrm>
                <a:off x="5299076" y="16081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Freeform 592"/>
              <p:cNvSpPr>
                <a:spLocks/>
              </p:cNvSpPr>
              <p:nvPr userDrawn="1"/>
            </p:nvSpPr>
            <p:spPr bwMode="auto">
              <a:xfrm>
                <a:off x="5518151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593"/>
              <p:cNvSpPr>
                <a:spLocks/>
              </p:cNvSpPr>
              <p:nvPr userDrawn="1"/>
            </p:nvSpPr>
            <p:spPr bwMode="auto">
              <a:xfrm>
                <a:off x="5518151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594"/>
              <p:cNvSpPr>
                <a:spLocks/>
              </p:cNvSpPr>
              <p:nvPr userDrawn="1"/>
            </p:nvSpPr>
            <p:spPr bwMode="auto">
              <a:xfrm>
                <a:off x="573563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595"/>
              <p:cNvSpPr>
                <a:spLocks/>
              </p:cNvSpPr>
              <p:nvPr userDrawn="1"/>
            </p:nvSpPr>
            <p:spPr bwMode="auto">
              <a:xfrm>
                <a:off x="5735638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596"/>
              <p:cNvSpPr>
                <a:spLocks/>
              </p:cNvSpPr>
              <p:nvPr userDrawn="1"/>
            </p:nvSpPr>
            <p:spPr bwMode="auto">
              <a:xfrm>
                <a:off x="595312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597"/>
              <p:cNvSpPr>
                <a:spLocks/>
              </p:cNvSpPr>
              <p:nvPr userDrawn="1"/>
            </p:nvSpPr>
            <p:spPr bwMode="auto">
              <a:xfrm>
                <a:off x="5953126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598"/>
              <p:cNvSpPr>
                <a:spLocks/>
              </p:cNvSpPr>
              <p:nvPr userDrawn="1"/>
            </p:nvSpPr>
            <p:spPr bwMode="auto">
              <a:xfrm>
                <a:off x="6172201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599"/>
              <p:cNvSpPr>
                <a:spLocks/>
              </p:cNvSpPr>
              <p:nvPr userDrawn="1"/>
            </p:nvSpPr>
            <p:spPr bwMode="auto">
              <a:xfrm>
                <a:off x="6172201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600"/>
              <p:cNvSpPr>
                <a:spLocks/>
              </p:cNvSpPr>
              <p:nvPr userDrawn="1"/>
            </p:nvSpPr>
            <p:spPr bwMode="auto">
              <a:xfrm>
                <a:off x="63896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601"/>
              <p:cNvSpPr>
                <a:spLocks/>
              </p:cNvSpPr>
              <p:nvPr userDrawn="1"/>
            </p:nvSpPr>
            <p:spPr bwMode="auto">
              <a:xfrm>
                <a:off x="6389688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602"/>
              <p:cNvSpPr>
                <a:spLocks/>
              </p:cNvSpPr>
              <p:nvPr userDrawn="1"/>
            </p:nvSpPr>
            <p:spPr bwMode="auto">
              <a:xfrm>
                <a:off x="6607176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603"/>
              <p:cNvSpPr>
                <a:spLocks/>
              </p:cNvSpPr>
              <p:nvPr userDrawn="1"/>
            </p:nvSpPr>
            <p:spPr bwMode="auto">
              <a:xfrm>
                <a:off x="6607176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604"/>
              <p:cNvSpPr>
                <a:spLocks/>
              </p:cNvSpPr>
              <p:nvPr userDrawn="1"/>
            </p:nvSpPr>
            <p:spPr bwMode="auto">
              <a:xfrm>
                <a:off x="682466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605"/>
              <p:cNvSpPr>
                <a:spLocks/>
              </p:cNvSpPr>
              <p:nvPr userDrawn="1"/>
            </p:nvSpPr>
            <p:spPr bwMode="auto">
              <a:xfrm>
                <a:off x="6824663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606"/>
              <p:cNvSpPr>
                <a:spLocks/>
              </p:cNvSpPr>
              <p:nvPr userDrawn="1"/>
            </p:nvSpPr>
            <p:spPr bwMode="auto">
              <a:xfrm>
                <a:off x="704373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392113" y="1552575"/>
              <a:ext cx="7815263" cy="568325"/>
              <a:chOff x="392113" y="1552575"/>
              <a:chExt cx="7815263" cy="568325"/>
            </a:xfrm>
          </p:grpSpPr>
          <p:sp>
            <p:nvSpPr>
              <p:cNvPr id="641" name="Freeform 608"/>
              <p:cNvSpPr>
                <a:spLocks/>
              </p:cNvSpPr>
              <p:nvPr userDrawn="1"/>
            </p:nvSpPr>
            <p:spPr bwMode="auto">
              <a:xfrm>
                <a:off x="7043738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609"/>
              <p:cNvSpPr>
                <a:spLocks/>
              </p:cNvSpPr>
              <p:nvPr userDrawn="1"/>
            </p:nvSpPr>
            <p:spPr bwMode="auto">
              <a:xfrm>
                <a:off x="7261226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610"/>
              <p:cNvSpPr>
                <a:spLocks/>
              </p:cNvSpPr>
              <p:nvPr userDrawn="1"/>
            </p:nvSpPr>
            <p:spPr bwMode="auto">
              <a:xfrm>
                <a:off x="7261226" y="16081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611"/>
              <p:cNvSpPr>
                <a:spLocks/>
              </p:cNvSpPr>
              <p:nvPr userDrawn="1"/>
            </p:nvSpPr>
            <p:spPr bwMode="auto">
              <a:xfrm>
                <a:off x="7478713" y="17129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612"/>
              <p:cNvSpPr>
                <a:spLocks/>
              </p:cNvSpPr>
              <p:nvPr userDrawn="1"/>
            </p:nvSpPr>
            <p:spPr bwMode="auto">
              <a:xfrm>
                <a:off x="7478713" y="16081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613"/>
              <p:cNvSpPr>
                <a:spLocks/>
              </p:cNvSpPr>
              <p:nvPr userDrawn="1"/>
            </p:nvSpPr>
            <p:spPr bwMode="auto">
              <a:xfrm>
                <a:off x="7697788" y="17129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614"/>
              <p:cNvSpPr>
                <a:spLocks/>
              </p:cNvSpPr>
              <p:nvPr userDrawn="1"/>
            </p:nvSpPr>
            <p:spPr bwMode="auto">
              <a:xfrm>
                <a:off x="8132763" y="16081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615"/>
              <p:cNvSpPr>
                <a:spLocks/>
              </p:cNvSpPr>
              <p:nvPr userDrawn="1"/>
            </p:nvSpPr>
            <p:spPr bwMode="auto">
              <a:xfrm>
                <a:off x="39211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616"/>
              <p:cNvSpPr>
                <a:spLocks/>
              </p:cNvSpPr>
              <p:nvPr userDrawn="1"/>
            </p:nvSpPr>
            <p:spPr bwMode="auto">
              <a:xfrm>
                <a:off x="126365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617"/>
              <p:cNvSpPr>
                <a:spLocks/>
              </p:cNvSpPr>
              <p:nvPr userDrawn="1"/>
            </p:nvSpPr>
            <p:spPr bwMode="auto">
              <a:xfrm>
                <a:off x="1263651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618"/>
              <p:cNvSpPr>
                <a:spLocks/>
              </p:cNvSpPr>
              <p:nvPr userDrawn="1"/>
            </p:nvSpPr>
            <p:spPr bwMode="auto">
              <a:xfrm>
                <a:off x="1482726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619"/>
              <p:cNvSpPr>
                <a:spLocks/>
              </p:cNvSpPr>
              <p:nvPr userDrawn="1"/>
            </p:nvSpPr>
            <p:spPr bwMode="auto">
              <a:xfrm>
                <a:off x="1482726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620"/>
              <p:cNvSpPr>
                <a:spLocks/>
              </p:cNvSpPr>
              <p:nvPr userDrawn="1"/>
            </p:nvSpPr>
            <p:spPr bwMode="auto">
              <a:xfrm>
                <a:off x="17002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621"/>
              <p:cNvSpPr>
                <a:spLocks/>
              </p:cNvSpPr>
              <p:nvPr userDrawn="1"/>
            </p:nvSpPr>
            <p:spPr bwMode="auto">
              <a:xfrm>
                <a:off x="1700213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622"/>
              <p:cNvSpPr>
                <a:spLocks/>
              </p:cNvSpPr>
              <p:nvPr userDrawn="1"/>
            </p:nvSpPr>
            <p:spPr bwMode="auto">
              <a:xfrm>
                <a:off x="191770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623"/>
              <p:cNvSpPr>
                <a:spLocks/>
              </p:cNvSpPr>
              <p:nvPr userDrawn="1"/>
            </p:nvSpPr>
            <p:spPr bwMode="auto">
              <a:xfrm>
                <a:off x="1917701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624"/>
              <p:cNvSpPr>
                <a:spLocks/>
              </p:cNvSpPr>
              <p:nvPr userDrawn="1"/>
            </p:nvSpPr>
            <p:spPr bwMode="auto">
              <a:xfrm>
                <a:off x="213518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625"/>
              <p:cNvSpPr>
                <a:spLocks/>
              </p:cNvSpPr>
              <p:nvPr userDrawn="1"/>
            </p:nvSpPr>
            <p:spPr bwMode="auto">
              <a:xfrm>
                <a:off x="2135188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626"/>
              <p:cNvSpPr>
                <a:spLocks/>
              </p:cNvSpPr>
              <p:nvPr userDrawn="1"/>
            </p:nvSpPr>
            <p:spPr bwMode="auto">
              <a:xfrm>
                <a:off x="23542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627"/>
              <p:cNvSpPr>
                <a:spLocks/>
              </p:cNvSpPr>
              <p:nvPr userDrawn="1"/>
            </p:nvSpPr>
            <p:spPr bwMode="auto">
              <a:xfrm>
                <a:off x="2571751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628"/>
              <p:cNvSpPr>
                <a:spLocks/>
              </p:cNvSpPr>
              <p:nvPr userDrawn="1"/>
            </p:nvSpPr>
            <p:spPr bwMode="auto">
              <a:xfrm>
                <a:off x="2571751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629"/>
              <p:cNvSpPr>
                <a:spLocks/>
              </p:cNvSpPr>
              <p:nvPr userDrawn="1"/>
            </p:nvSpPr>
            <p:spPr bwMode="auto">
              <a:xfrm>
                <a:off x="278923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630"/>
              <p:cNvSpPr>
                <a:spLocks/>
              </p:cNvSpPr>
              <p:nvPr userDrawn="1"/>
            </p:nvSpPr>
            <p:spPr bwMode="auto">
              <a:xfrm>
                <a:off x="2789238" y="15525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631"/>
              <p:cNvSpPr>
                <a:spLocks/>
              </p:cNvSpPr>
              <p:nvPr userDrawn="1"/>
            </p:nvSpPr>
            <p:spPr bwMode="auto">
              <a:xfrm>
                <a:off x="4097338" y="16589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632"/>
              <p:cNvSpPr>
                <a:spLocks/>
              </p:cNvSpPr>
              <p:nvPr userDrawn="1"/>
            </p:nvSpPr>
            <p:spPr bwMode="auto">
              <a:xfrm>
                <a:off x="4100513" y="155257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633"/>
              <p:cNvSpPr>
                <a:spLocks/>
              </p:cNvSpPr>
              <p:nvPr userDrawn="1"/>
            </p:nvSpPr>
            <p:spPr bwMode="auto">
              <a:xfrm>
                <a:off x="4314826" y="16589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634"/>
              <p:cNvSpPr>
                <a:spLocks/>
              </p:cNvSpPr>
              <p:nvPr userDrawn="1"/>
            </p:nvSpPr>
            <p:spPr bwMode="auto">
              <a:xfrm>
                <a:off x="4537076" y="165893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635"/>
              <p:cNvSpPr>
                <a:spLocks/>
              </p:cNvSpPr>
              <p:nvPr userDrawn="1"/>
            </p:nvSpPr>
            <p:spPr bwMode="auto">
              <a:xfrm>
                <a:off x="4537076" y="15525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636"/>
              <p:cNvSpPr>
                <a:spLocks/>
              </p:cNvSpPr>
              <p:nvPr userDrawn="1"/>
            </p:nvSpPr>
            <p:spPr bwMode="auto">
              <a:xfrm>
                <a:off x="47545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637"/>
              <p:cNvSpPr>
                <a:spLocks/>
              </p:cNvSpPr>
              <p:nvPr userDrawn="1"/>
            </p:nvSpPr>
            <p:spPr bwMode="auto">
              <a:xfrm>
                <a:off x="4754563" y="15525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638"/>
              <p:cNvSpPr>
                <a:spLocks/>
              </p:cNvSpPr>
              <p:nvPr userDrawn="1"/>
            </p:nvSpPr>
            <p:spPr bwMode="auto">
              <a:xfrm>
                <a:off x="497205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639"/>
              <p:cNvSpPr>
                <a:spLocks/>
              </p:cNvSpPr>
              <p:nvPr userDrawn="1"/>
            </p:nvSpPr>
            <p:spPr bwMode="auto">
              <a:xfrm>
                <a:off x="4972051" y="155257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640"/>
              <p:cNvSpPr>
                <a:spLocks/>
              </p:cNvSpPr>
              <p:nvPr userDrawn="1"/>
            </p:nvSpPr>
            <p:spPr bwMode="auto">
              <a:xfrm>
                <a:off x="5191126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641"/>
              <p:cNvSpPr>
                <a:spLocks/>
              </p:cNvSpPr>
              <p:nvPr userDrawn="1"/>
            </p:nvSpPr>
            <p:spPr bwMode="auto">
              <a:xfrm>
                <a:off x="5191126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642"/>
              <p:cNvSpPr>
                <a:spLocks/>
              </p:cNvSpPr>
              <p:nvPr userDrawn="1"/>
            </p:nvSpPr>
            <p:spPr bwMode="auto">
              <a:xfrm>
                <a:off x="54086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43"/>
              <p:cNvSpPr>
                <a:spLocks/>
              </p:cNvSpPr>
              <p:nvPr userDrawn="1"/>
            </p:nvSpPr>
            <p:spPr bwMode="auto">
              <a:xfrm>
                <a:off x="540861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644"/>
              <p:cNvSpPr>
                <a:spLocks/>
              </p:cNvSpPr>
              <p:nvPr userDrawn="1"/>
            </p:nvSpPr>
            <p:spPr bwMode="auto">
              <a:xfrm>
                <a:off x="562610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45"/>
              <p:cNvSpPr>
                <a:spLocks/>
              </p:cNvSpPr>
              <p:nvPr userDrawn="1"/>
            </p:nvSpPr>
            <p:spPr bwMode="auto">
              <a:xfrm>
                <a:off x="5626101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46"/>
              <p:cNvSpPr>
                <a:spLocks/>
              </p:cNvSpPr>
              <p:nvPr userDrawn="1"/>
            </p:nvSpPr>
            <p:spPr bwMode="auto">
              <a:xfrm>
                <a:off x="5845176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47"/>
              <p:cNvSpPr>
                <a:spLocks/>
              </p:cNvSpPr>
              <p:nvPr userDrawn="1"/>
            </p:nvSpPr>
            <p:spPr bwMode="auto">
              <a:xfrm>
                <a:off x="5845176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48"/>
              <p:cNvSpPr>
                <a:spLocks/>
              </p:cNvSpPr>
              <p:nvPr userDrawn="1"/>
            </p:nvSpPr>
            <p:spPr bwMode="auto">
              <a:xfrm>
                <a:off x="60626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49"/>
              <p:cNvSpPr>
                <a:spLocks/>
              </p:cNvSpPr>
              <p:nvPr userDrawn="1"/>
            </p:nvSpPr>
            <p:spPr bwMode="auto">
              <a:xfrm>
                <a:off x="606266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50"/>
              <p:cNvSpPr>
                <a:spLocks/>
              </p:cNvSpPr>
              <p:nvPr userDrawn="1"/>
            </p:nvSpPr>
            <p:spPr bwMode="auto">
              <a:xfrm>
                <a:off x="628015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51"/>
              <p:cNvSpPr>
                <a:spLocks/>
              </p:cNvSpPr>
              <p:nvPr userDrawn="1"/>
            </p:nvSpPr>
            <p:spPr bwMode="auto">
              <a:xfrm>
                <a:off x="6280151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52"/>
              <p:cNvSpPr>
                <a:spLocks/>
              </p:cNvSpPr>
              <p:nvPr userDrawn="1"/>
            </p:nvSpPr>
            <p:spPr bwMode="auto">
              <a:xfrm>
                <a:off x="649763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653"/>
              <p:cNvSpPr>
                <a:spLocks/>
              </p:cNvSpPr>
              <p:nvPr userDrawn="1"/>
            </p:nvSpPr>
            <p:spPr bwMode="auto">
              <a:xfrm>
                <a:off x="6497638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654"/>
              <p:cNvSpPr>
                <a:spLocks/>
              </p:cNvSpPr>
              <p:nvPr userDrawn="1"/>
            </p:nvSpPr>
            <p:spPr bwMode="auto">
              <a:xfrm>
                <a:off x="67167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655"/>
              <p:cNvSpPr>
                <a:spLocks/>
              </p:cNvSpPr>
              <p:nvPr userDrawn="1"/>
            </p:nvSpPr>
            <p:spPr bwMode="auto">
              <a:xfrm>
                <a:off x="671671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656"/>
              <p:cNvSpPr>
                <a:spLocks/>
              </p:cNvSpPr>
              <p:nvPr userDrawn="1"/>
            </p:nvSpPr>
            <p:spPr bwMode="auto">
              <a:xfrm>
                <a:off x="6934201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657"/>
              <p:cNvSpPr>
                <a:spLocks/>
              </p:cNvSpPr>
              <p:nvPr userDrawn="1"/>
            </p:nvSpPr>
            <p:spPr bwMode="auto">
              <a:xfrm>
                <a:off x="6934201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658"/>
              <p:cNvSpPr>
                <a:spLocks/>
              </p:cNvSpPr>
              <p:nvPr userDrawn="1"/>
            </p:nvSpPr>
            <p:spPr bwMode="auto">
              <a:xfrm>
                <a:off x="7151688" y="16589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659"/>
              <p:cNvSpPr>
                <a:spLocks/>
              </p:cNvSpPr>
              <p:nvPr userDrawn="1"/>
            </p:nvSpPr>
            <p:spPr bwMode="auto">
              <a:xfrm>
                <a:off x="7151688" y="15525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660"/>
              <p:cNvSpPr>
                <a:spLocks/>
              </p:cNvSpPr>
              <p:nvPr userDrawn="1"/>
            </p:nvSpPr>
            <p:spPr bwMode="auto">
              <a:xfrm>
                <a:off x="737076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661"/>
              <p:cNvSpPr>
                <a:spLocks/>
              </p:cNvSpPr>
              <p:nvPr userDrawn="1"/>
            </p:nvSpPr>
            <p:spPr bwMode="auto">
              <a:xfrm>
                <a:off x="7370763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662"/>
              <p:cNvSpPr>
                <a:spLocks/>
              </p:cNvSpPr>
              <p:nvPr userDrawn="1"/>
            </p:nvSpPr>
            <p:spPr bwMode="auto">
              <a:xfrm>
                <a:off x="7588251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663"/>
              <p:cNvSpPr>
                <a:spLocks/>
              </p:cNvSpPr>
              <p:nvPr userDrawn="1"/>
            </p:nvSpPr>
            <p:spPr bwMode="auto">
              <a:xfrm>
                <a:off x="7588251" y="15525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664"/>
              <p:cNvSpPr>
                <a:spLocks/>
              </p:cNvSpPr>
              <p:nvPr userDrawn="1"/>
            </p:nvSpPr>
            <p:spPr bwMode="auto">
              <a:xfrm>
                <a:off x="8024813" y="1658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665"/>
              <p:cNvSpPr>
                <a:spLocks/>
              </p:cNvSpPr>
              <p:nvPr userDrawn="1"/>
            </p:nvSpPr>
            <p:spPr bwMode="auto">
              <a:xfrm>
                <a:off x="8024813" y="15525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666"/>
              <p:cNvSpPr>
                <a:spLocks/>
              </p:cNvSpPr>
              <p:nvPr userDrawn="1"/>
            </p:nvSpPr>
            <p:spPr bwMode="auto">
              <a:xfrm>
                <a:off x="13731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667"/>
              <p:cNvSpPr>
                <a:spLocks/>
              </p:cNvSpPr>
              <p:nvPr userDrawn="1"/>
            </p:nvSpPr>
            <p:spPr bwMode="auto">
              <a:xfrm>
                <a:off x="1373188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668"/>
              <p:cNvSpPr>
                <a:spLocks/>
              </p:cNvSpPr>
              <p:nvPr userDrawn="1"/>
            </p:nvSpPr>
            <p:spPr bwMode="auto">
              <a:xfrm>
                <a:off x="159067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669"/>
              <p:cNvSpPr>
                <a:spLocks/>
              </p:cNvSpPr>
              <p:nvPr userDrawn="1"/>
            </p:nvSpPr>
            <p:spPr bwMode="auto">
              <a:xfrm>
                <a:off x="1590676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670"/>
              <p:cNvSpPr>
                <a:spLocks/>
              </p:cNvSpPr>
              <p:nvPr userDrawn="1"/>
            </p:nvSpPr>
            <p:spPr bwMode="auto">
              <a:xfrm>
                <a:off x="180816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671"/>
              <p:cNvSpPr>
                <a:spLocks/>
              </p:cNvSpPr>
              <p:nvPr userDrawn="1"/>
            </p:nvSpPr>
            <p:spPr bwMode="auto">
              <a:xfrm>
                <a:off x="1808163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672"/>
              <p:cNvSpPr>
                <a:spLocks/>
              </p:cNvSpPr>
              <p:nvPr userDrawn="1"/>
            </p:nvSpPr>
            <p:spPr bwMode="auto">
              <a:xfrm>
                <a:off x="202723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673"/>
              <p:cNvSpPr>
                <a:spLocks/>
              </p:cNvSpPr>
              <p:nvPr userDrawn="1"/>
            </p:nvSpPr>
            <p:spPr bwMode="auto">
              <a:xfrm>
                <a:off x="2027238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674"/>
              <p:cNvSpPr>
                <a:spLocks/>
              </p:cNvSpPr>
              <p:nvPr userDrawn="1"/>
            </p:nvSpPr>
            <p:spPr bwMode="auto">
              <a:xfrm>
                <a:off x="224472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675"/>
              <p:cNvSpPr>
                <a:spLocks/>
              </p:cNvSpPr>
              <p:nvPr userDrawn="1"/>
            </p:nvSpPr>
            <p:spPr bwMode="auto">
              <a:xfrm>
                <a:off x="2244726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676"/>
              <p:cNvSpPr>
                <a:spLocks/>
              </p:cNvSpPr>
              <p:nvPr userDrawn="1"/>
            </p:nvSpPr>
            <p:spPr bwMode="auto">
              <a:xfrm>
                <a:off x="246221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677"/>
              <p:cNvSpPr>
                <a:spLocks/>
              </p:cNvSpPr>
              <p:nvPr userDrawn="1"/>
            </p:nvSpPr>
            <p:spPr bwMode="auto">
              <a:xfrm>
                <a:off x="2462213" y="18034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678"/>
              <p:cNvSpPr>
                <a:spLocks/>
              </p:cNvSpPr>
              <p:nvPr userDrawn="1"/>
            </p:nvSpPr>
            <p:spPr bwMode="auto">
              <a:xfrm>
                <a:off x="26812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679"/>
              <p:cNvSpPr>
                <a:spLocks/>
              </p:cNvSpPr>
              <p:nvPr userDrawn="1"/>
            </p:nvSpPr>
            <p:spPr bwMode="auto">
              <a:xfrm>
                <a:off x="2681288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680"/>
              <p:cNvSpPr>
                <a:spLocks/>
              </p:cNvSpPr>
              <p:nvPr userDrawn="1"/>
            </p:nvSpPr>
            <p:spPr bwMode="auto">
              <a:xfrm>
                <a:off x="2898776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681"/>
              <p:cNvSpPr>
                <a:spLocks/>
              </p:cNvSpPr>
              <p:nvPr userDrawn="1"/>
            </p:nvSpPr>
            <p:spPr bwMode="auto">
              <a:xfrm>
                <a:off x="2898776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682"/>
              <p:cNvSpPr>
                <a:spLocks/>
              </p:cNvSpPr>
              <p:nvPr userDrawn="1"/>
            </p:nvSpPr>
            <p:spPr bwMode="auto">
              <a:xfrm>
                <a:off x="4206876" y="190976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683"/>
              <p:cNvSpPr>
                <a:spLocks/>
              </p:cNvSpPr>
              <p:nvPr userDrawn="1"/>
            </p:nvSpPr>
            <p:spPr bwMode="auto">
              <a:xfrm>
                <a:off x="4206876" y="18034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684"/>
              <p:cNvSpPr>
                <a:spLocks/>
              </p:cNvSpPr>
              <p:nvPr userDrawn="1"/>
            </p:nvSpPr>
            <p:spPr bwMode="auto">
              <a:xfrm>
                <a:off x="4424363" y="19097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685"/>
              <p:cNvSpPr>
                <a:spLocks/>
              </p:cNvSpPr>
              <p:nvPr userDrawn="1"/>
            </p:nvSpPr>
            <p:spPr bwMode="auto">
              <a:xfrm>
                <a:off x="4427538" y="18034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686"/>
              <p:cNvSpPr>
                <a:spLocks/>
              </p:cNvSpPr>
              <p:nvPr userDrawn="1"/>
            </p:nvSpPr>
            <p:spPr bwMode="auto">
              <a:xfrm>
                <a:off x="4641851" y="19097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687"/>
              <p:cNvSpPr>
                <a:spLocks/>
              </p:cNvSpPr>
              <p:nvPr userDrawn="1"/>
            </p:nvSpPr>
            <p:spPr bwMode="auto">
              <a:xfrm>
                <a:off x="4645026" y="18034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688"/>
              <p:cNvSpPr>
                <a:spLocks/>
              </p:cNvSpPr>
              <p:nvPr userDrawn="1"/>
            </p:nvSpPr>
            <p:spPr bwMode="auto">
              <a:xfrm>
                <a:off x="4864101" y="190976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689"/>
              <p:cNvSpPr>
                <a:spLocks/>
              </p:cNvSpPr>
              <p:nvPr userDrawn="1"/>
            </p:nvSpPr>
            <p:spPr bwMode="auto">
              <a:xfrm>
                <a:off x="4864101" y="18034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690"/>
              <p:cNvSpPr>
                <a:spLocks/>
              </p:cNvSpPr>
              <p:nvPr userDrawn="1"/>
            </p:nvSpPr>
            <p:spPr bwMode="auto">
              <a:xfrm>
                <a:off x="50815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691"/>
              <p:cNvSpPr>
                <a:spLocks/>
              </p:cNvSpPr>
              <p:nvPr userDrawn="1"/>
            </p:nvSpPr>
            <p:spPr bwMode="auto">
              <a:xfrm>
                <a:off x="5081588" y="18034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692"/>
              <p:cNvSpPr>
                <a:spLocks/>
              </p:cNvSpPr>
              <p:nvPr userDrawn="1"/>
            </p:nvSpPr>
            <p:spPr bwMode="auto">
              <a:xfrm>
                <a:off x="529907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693"/>
              <p:cNvSpPr>
                <a:spLocks/>
              </p:cNvSpPr>
              <p:nvPr userDrawn="1"/>
            </p:nvSpPr>
            <p:spPr bwMode="auto">
              <a:xfrm>
                <a:off x="5299076" y="18034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694"/>
              <p:cNvSpPr>
                <a:spLocks/>
              </p:cNvSpPr>
              <p:nvPr userDrawn="1"/>
            </p:nvSpPr>
            <p:spPr bwMode="auto">
              <a:xfrm>
                <a:off x="5518151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695"/>
              <p:cNvSpPr>
                <a:spLocks/>
              </p:cNvSpPr>
              <p:nvPr userDrawn="1"/>
            </p:nvSpPr>
            <p:spPr bwMode="auto">
              <a:xfrm>
                <a:off x="5518151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696"/>
              <p:cNvSpPr>
                <a:spLocks/>
              </p:cNvSpPr>
              <p:nvPr userDrawn="1"/>
            </p:nvSpPr>
            <p:spPr bwMode="auto">
              <a:xfrm>
                <a:off x="573563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697"/>
              <p:cNvSpPr>
                <a:spLocks/>
              </p:cNvSpPr>
              <p:nvPr userDrawn="1"/>
            </p:nvSpPr>
            <p:spPr bwMode="auto">
              <a:xfrm>
                <a:off x="573563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698"/>
              <p:cNvSpPr>
                <a:spLocks/>
              </p:cNvSpPr>
              <p:nvPr userDrawn="1"/>
            </p:nvSpPr>
            <p:spPr bwMode="auto">
              <a:xfrm>
                <a:off x="595312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699"/>
              <p:cNvSpPr>
                <a:spLocks/>
              </p:cNvSpPr>
              <p:nvPr userDrawn="1"/>
            </p:nvSpPr>
            <p:spPr bwMode="auto">
              <a:xfrm>
                <a:off x="5953126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700"/>
              <p:cNvSpPr>
                <a:spLocks/>
              </p:cNvSpPr>
              <p:nvPr userDrawn="1"/>
            </p:nvSpPr>
            <p:spPr bwMode="auto">
              <a:xfrm>
                <a:off x="6172201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701"/>
              <p:cNvSpPr>
                <a:spLocks/>
              </p:cNvSpPr>
              <p:nvPr userDrawn="1"/>
            </p:nvSpPr>
            <p:spPr bwMode="auto">
              <a:xfrm>
                <a:off x="6172201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702"/>
              <p:cNvSpPr>
                <a:spLocks/>
              </p:cNvSpPr>
              <p:nvPr userDrawn="1"/>
            </p:nvSpPr>
            <p:spPr bwMode="auto">
              <a:xfrm>
                <a:off x="63896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703"/>
              <p:cNvSpPr>
                <a:spLocks/>
              </p:cNvSpPr>
              <p:nvPr userDrawn="1"/>
            </p:nvSpPr>
            <p:spPr bwMode="auto">
              <a:xfrm>
                <a:off x="638968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704"/>
              <p:cNvSpPr>
                <a:spLocks/>
              </p:cNvSpPr>
              <p:nvPr userDrawn="1"/>
            </p:nvSpPr>
            <p:spPr bwMode="auto">
              <a:xfrm>
                <a:off x="6607176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705"/>
              <p:cNvSpPr>
                <a:spLocks/>
              </p:cNvSpPr>
              <p:nvPr userDrawn="1"/>
            </p:nvSpPr>
            <p:spPr bwMode="auto">
              <a:xfrm>
                <a:off x="6607176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706"/>
              <p:cNvSpPr>
                <a:spLocks/>
              </p:cNvSpPr>
              <p:nvPr userDrawn="1"/>
            </p:nvSpPr>
            <p:spPr bwMode="auto">
              <a:xfrm>
                <a:off x="682466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707"/>
              <p:cNvSpPr>
                <a:spLocks/>
              </p:cNvSpPr>
              <p:nvPr userDrawn="1"/>
            </p:nvSpPr>
            <p:spPr bwMode="auto">
              <a:xfrm>
                <a:off x="6824663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708"/>
              <p:cNvSpPr>
                <a:spLocks/>
              </p:cNvSpPr>
              <p:nvPr userDrawn="1"/>
            </p:nvSpPr>
            <p:spPr bwMode="auto">
              <a:xfrm>
                <a:off x="704373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709"/>
              <p:cNvSpPr>
                <a:spLocks/>
              </p:cNvSpPr>
              <p:nvPr userDrawn="1"/>
            </p:nvSpPr>
            <p:spPr bwMode="auto">
              <a:xfrm>
                <a:off x="704373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710"/>
              <p:cNvSpPr>
                <a:spLocks/>
              </p:cNvSpPr>
              <p:nvPr userDrawn="1"/>
            </p:nvSpPr>
            <p:spPr bwMode="auto">
              <a:xfrm>
                <a:off x="7261226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711"/>
              <p:cNvSpPr>
                <a:spLocks/>
              </p:cNvSpPr>
              <p:nvPr userDrawn="1"/>
            </p:nvSpPr>
            <p:spPr bwMode="auto">
              <a:xfrm>
                <a:off x="7261226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712"/>
              <p:cNvSpPr>
                <a:spLocks/>
              </p:cNvSpPr>
              <p:nvPr userDrawn="1"/>
            </p:nvSpPr>
            <p:spPr bwMode="auto">
              <a:xfrm>
                <a:off x="7478713" y="19097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713"/>
              <p:cNvSpPr>
                <a:spLocks/>
              </p:cNvSpPr>
              <p:nvPr userDrawn="1"/>
            </p:nvSpPr>
            <p:spPr bwMode="auto">
              <a:xfrm>
                <a:off x="7478713" y="18034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714"/>
              <p:cNvSpPr>
                <a:spLocks/>
              </p:cNvSpPr>
              <p:nvPr userDrawn="1"/>
            </p:nvSpPr>
            <p:spPr bwMode="auto">
              <a:xfrm>
                <a:off x="7697788" y="19097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715"/>
              <p:cNvSpPr>
                <a:spLocks/>
              </p:cNvSpPr>
              <p:nvPr userDrawn="1"/>
            </p:nvSpPr>
            <p:spPr bwMode="auto">
              <a:xfrm>
                <a:off x="7697788" y="18034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716"/>
              <p:cNvSpPr>
                <a:spLocks/>
              </p:cNvSpPr>
              <p:nvPr userDrawn="1"/>
            </p:nvSpPr>
            <p:spPr bwMode="auto">
              <a:xfrm>
                <a:off x="1482726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717"/>
              <p:cNvSpPr>
                <a:spLocks/>
              </p:cNvSpPr>
              <p:nvPr userDrawn="1"/>
            </p:nvSpPr>
            <p:spPr bwMode="auto">
              <a:xfrm>
                <a:off x="1482726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718"/>
              <p:cNvSpPr>
                <a:spLocks/>
              </p:cNvSpPr>
              <p:nvPr userDrawn="1"/>
            </p:nvSpPr>
            <p:spPr bwMode="auto">
              <a:xfrm>
                <a:off x="17002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719"/>
              <p:cNvSpPr>
                <a:spLocks/>
              </p:cNvSpPr>
              <p:nvPr userDrawn="1"/>
            </p:nvSpPr>
            <p:spPr bwMode="auto">
              <a:xfrm>
                <a:off x="1700213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720"/>
              <p:cNvSpPr>
                <a:spLocks/>
              </p:cNvSpPr>
              <p:nvPr userDrawn="1"/>
            </p:nvSpPr>
            <p:spPr bwMode="auto">
              <a:xfrm>
                <a:off x="191770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721"/>
              <p:cNvSpPr>
                <a:spLocks/>
              </p:cNvSpPr>
              <p:nvPr userDrawn="1"/>
            </p:nvSpPr>
            <p:spPr bwMode="auto">
              <a:xfrm>
                <a:off x="1917701" y="17494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722"/>
              <p:cNvSpPr>
                <a:spLocks/>
              </p:cNvSpPr>
              <p:nvPr userDrawn="1"/>
            </p:nvSpPr>
            <p:spPr bwMode="auto">
              <a:xfrm>
                <a:off x="213518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723"/>
              <p:cNvSpPr>
                <a:spLocks/>
              </p:cNvSpPr>
              <p:nvPr userDrawn="1"/>
            </p:nvSpPr>
            <p:spPr bwMode="auto">
              <a:xfrm>
                <a:off x="2135188" y="17494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724"/>
              <p:cNvSpPr>
                <a:spLocks/>
              </p:cNvSpPr>
              <p:nvPr userDrawn="1"/>
            </p:nvSpPr>
            <p:spPr bwMode="auto">
              <a:xfrm>
                <a:off x="23542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725"/>
              <p:cNvSpPr>
                <a:spLocks/>
              </p:cNvSpPr>
              <p:nvPr userDrawn="1"/>
            </p:nvSpPr>
            <p:spPr bwMode="auto">
              <a:xfrm>
                <a:off x="2354263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726"/>
              <p:cNvSpPr>
                <a:spLocks/>
              </p:cNvSpPr>
              <p:nvPr userDrawn="1"/>
            </p:nvSpPr>
            <p:spPr bwMode="auto">
              <a:xfrm>
                <a:off x="2571751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727"/>
              <p:cNvSpPr>
                <a:spLocks/>
              </p:cNvSpPr>
              <p:nvPr userDrawn="1"/>
            </p:nvSpPr>
            <p:spPr bwMode="auto">
              <a:xfrm>
                <a:off x="2571751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728"/>
              <p:cNvSpPr>
                <a:spLocks/>
              </p:cNvSpPr>
              <p:nvPr userDrawn="1"/>
            </p:nvSpPr>
            <p:spPr bwMode="auto">
              <a:xfrm>
                <a:off x="278923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729"/>
              <p:cNvSpPr>
                <a:spLocks/>
              </p:cNvSpPr>
              <p:nvPr userDrawn="1"/>
            </p:nvSpPr>
            <p:spPr bwMode="auto">
              <a:xfrm>
                <a:off x="2789238" y="17494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730"/>
              <p:cNvSpPr>
                <a:spLocks/>
              </p:cNvSpPr>
              <p:nvPr userDrawn="1"/>
            </p:nvSpPr>
            <p:spPr bwMode="auto">
              <a:xfrm>
                <a:off x="30083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731"/>
              <p:cNvSpPr>
                <a:spLocks/>
              </p:cNvSpPr>
              <p:nvPr userDrawn="1"/>
            </p:nvSpPr>
            <p:spPr bwMode="auto">
              <a:xfrm>
                <a:off x="3008313" y="17494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732"/>
              <p:cNvSpPr>
                <a:spLocks/>
              </p:cNvSpPr>
              <p:nvPr userDrawn="1"/>
            </p:nvSpPr>
            <p:spPr bwMode="auto">
              <a:xfrm>
                <a:off x="4314826" y="185420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733"/>
              <p:cNvSpPr>
                <a:spLocks/>
              </p:cNvSpPr>
              <p:nvPr userDrawn="1"/>
            </p:nvSpPr>
            <p:spPr bwMode="auto">
              <a:xfrm>
                <a:off x="4318001" y="174942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34"/>
              <p:cNvSpPr>
                <a:spLocks/>
              </p:cNvSpPr>
              <p:nvPr userDrawn="1"/>
            </p:nvSpPr>
            <p:spPr bwMode="auto">
              <a:xfrm>
                <a:off x="4537076" y="185420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735"/>
              <p:cNvSpPr>
                <a:spLocks/>
              </p:cNvSpPr>
              <p:nvPr userDrawn="1"/>
            </p:nvSpPr>
            <p:spPr bwMode="auto">
              <a:xfrm>
                <a:off x="4537076" y="174942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736"/>
              <p:cNvSpPr>
                <a:spLocks/>
              </p:cNvSpPr>
              <p:nvPr userDrawn="1"/>
            </p:nvSpPr>
            <p:spPr bwMode="auto">
              <a:xfrm>
                <a:off x="47545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737"/>
              <p:cNvSpPr>
                <a:spLocks/>
              </p:cNvSpPr>
              <p:nvPr userDrawn="1"/>
            </p:nvSpPr>
            <p:spPr bwMode="auto">
              <a:xfrm>
                <a:off x="4754563" y="174942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738"/>
              <p:cNvSpPr>
                <a:spLocks/>
              </p:cNvSpPr>
              <p:nvPr userDrawn="1"/>
            </p:nvSpPr>
            <p:spPr bwMode="auto">
              <a:xfrm>
                <a:off x="497205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739"/>
              <p:cNvSpPr>
                <a:spLocks/>
              </p:cNvSpPr>
              <p:nvPr userDrawn="1"/>
            </p:nvSpPr>
            <p:spPr bwMode="auto">
              <a:xfrm>
                <a:off x="4972051" y="174942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740"/>
              <p:cNvSpPr>
                <a:spLocks/>
              </p:cNvSpPr>
              <p:nvPr userDrawn="1"/>
            </p:nvSpPr>
            <p:spPr bwMode="auto">
              <a:xfrm>
                <a:off x="5191126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41"/>
              <p:cNvSpPr>
                <a:spLocks/>
              </p:cNvSpPr>
              <p:nvPr userDrawn="1"/>
            </p:nvSpPr>
            <p:spPr bwMode="auto">
              <a:xfrm>
                <a:off x="5191126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42"/>
              <p:cNvSpPr>
                <a:spLocks/>
              </p:cNvSpPr>
              <p:nvPr userDrawn="1"/>
            </p:nvSpPr>
            <p:spPr bwMode="auto">
              <a:xfrm>
                <a:off x="54086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743"/>
              <p:cNvSpPr>
                <a:spLocks/>
              </p:cNvSpPr>
              <p:nvPr userDrawn="1"/>
            </p:nvSpPr>
            <p:spPr bwMode="auto">
              <a:xfrm>
                <a:off x="540861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744"/>
              <p:cNvSpPr>
                <a:spLocks/>
              </p:cNvSpPr>
              <p:nvPr userDrawn="1"/>
            </p:nvSpPr>
            <p:spPr bwMode="auto">
              <a:xfrm>
                <a:off x="562610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745"/>
              <p:cNvSpPr>
                <a:spLocks/>
              </p:cNvSpPr>
              <p:nvPr userDrawn="1"/>
            </p:nvSpPr>
            <p:spPr bwMode="auto">
              <a:xfrm>
                <a:off x="5626101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746"/>
              <p:cNvSpPr>
                <a:spLocks/>
              </p:cNvSpPr>
              <p:nvPr userDrawn="1"/>
            </p:nvSpPr>
            <p:spPr bwMode="auto">
              <a:xfrm>
                <a:off x="5845176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747"/>
              <p:cNvSpPr>
                <a:spLocks/>
              </p:cNvSpPr>
              <p:nvPr userDrawn="1"/>
            </p:nvSpPr>
            <p:spPr bwMode="auto">
              <a:xfrm>
                <a:off x="5845176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748"/>
              <p:cNvSpPr>
                <a:spLocks/>
              </p:cNvSpPr>
              <p:nvPr userDrawn="1"/>
            </p:nvSpPr>
            <p:spPr bwMode="auto">
              <a:xfrm>
                <a:off x="60626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749"/>
              <p:cNvSpPr>
                <a:spLocks/>
              </p:cNvSpPr>
              <p:nvPr userDrawn="1"/>
            </p:nvSpPr>
            <p:spPr bwMode="auto">
              <a:xfrm>
                <a:off x="606266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750"/>
              <p:cNvSpPr>
                <a:spLocks/>
              </p:cNvSpPr>
              <p:nvPr userDrawn="1"/>
            </p:nvSpPr>
            <p:spPr bwMode="auto">
              <a:xfrm>
                <a:off x="628015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751"/>
              <p:cNvSpPr>
                <a:spLocks/>
              </p:cNvSpPr>
              <p:nvPr userDrawn="1"/>
            </p:nvSpPr>
            <p:spPr bwMode="auto">
              <a:xfrm>
                <a:off x="6280151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52"/>
              <p:cNvSpPr>
                <a:spLocks/>
              </p:cNvSpPr>
              <p:nvPr userDrawn="1"/>
            </p:nvSpPr>
            <p:spPr bwMode="auto">
              <a:xfrm>
                <a:off x="649763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53"/>
              <p:cNvSpPr>
                <a:spLocks/>
              </p:cNvSpPr>
              <p:nvPr userDrawn="1"/>
            </p:nvSpPr>
            <p:spPr bwMode="auto">
              <a:xfrm>
                <a:off x="6497638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54"/>
              <p:cNvSpPr>
                <a:spLocks/>
              </p:cNvSpPr>
              <p:nvPr userDrawn="1"/>
            </p:nvSpPr>
            <p:spPr bwMode="auto">
              <a:xfrm>
                <a:off x="671671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755"/>
              <p:cNvSpPr>
                <a:spLocks/>
              </p:cNvSpPr>
              <p:nvPr userDrawn="1"/>
            </p:nvSpPr>
            <p:spPr bwMode="auto">
              <a:xfrm>
                <a:off x="671671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56"/>
              <p:cNvSpPr>
                <a:spLocks/>
              </p:cNvSpPr>
              <p:nvPr userDrawn="1"/>
            </p:nvSpPr>
            <p:spPr bwMode="auto">
              <a:xfrm>
                <a:off x="6934201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57"/>
              <p:cNvSpPr>
                <a:spLocks/>
              </p:cNvSpPr>
              <p:nvPr userDrawn="1"/>
            </p:nvSpPr>
            <p:spPr bwMode="auto">
              <a:xfrm>
                <a:off x="6934201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58"/>
              <p:cNvSpPr>
                <a:spLocks/>
              </p:cNvSpPr>
              <p:nvPr userDrawn="1"/>
            </p:nvSpPr>
            <p:spPr bwMode="auto">
              <a:xfrm>
                <a:off x="7151688" y="18542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59"/>
              <p:cNvSpPr>
                <a:spLocks/>
              </p:cNvSpPr>
              <p:nvPr userDrawn="1"/>
            </p:nvSpPr>
            <p:spPr bwMode="auto">
              <a:xfrm>
                <a:off x="7151688" y="174942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60"/>
              <p:cNvSpPr>
                <a:spLocks/>
              </p:cNvSpPr>
              <p:nvPr userDrawn="1"/>
            </p:nvSpPr>
            <p:spPr bwMode="auto">
              <a:xfrm>
                <a:off x="7370763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61"/>
              <p:cNvSpPr>
                <a:spLocks/>
              </p:cNvSpPr>
              <p:nvPr userDrawn="1"/>
            </p:nvSpPr>
            <p:spPr bwMode="auto">
              <a:xfrm>
                <a:off x="7370763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762"/>
              <p:cNvSpPr>
                <a:spLocks/>
              </p:cNvSpPr>
              <p:nvPr userDrawn="1"/>
            </p:nvSpPr>
            <p:spPr bwMode="auto">
              <a:xfrm>
                <a:off x="7588251" y="18542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763"/>
              <p:cNvSpPr>
                <a:spLocks/>
              </p:cNvSpPr>
              <p:nvPr userDrawn="1"/>
            </p:nvSpPr>
            <p:spPr bwMode="auto">
              <a:xfrm>
                <a:off x="7588251" y="17494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764"/>
              <p:cNvSpPr>
                <a:spLocks/>
              </p:cNvSpPr>
              <p:nvPr userDrawn="1"/>
            </p:nvSpPr>
            <p:spPr bwMode="auto">
              <a:xfrm>
                <a:off x="137318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765"/>
              <p:cNvSpPr>
                <a:spLocks/>
              </p:cNvSpPr>
              <p:nvPr userDrawn="1"/>
            </p:nvSpPr>
            <p:spPr bwMode="auto">
              <a:xfrm>
                <a:off x="1373188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766"/>
              <p:cNvSpPr>
                <a:spLocks/>
              </p:cNvSpPr>
              <p:nvPr userDrawn="1"/>
            </p:nvSpPr>
            <p:spPr bwMode="auto">
              <a:xfrm>
                <a:off x="159067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767"/>
              <p:cNvSpPr>
                <a:spLocks/>
              </p:cNvSpPr>
              <p:nvPr userDrawn="1"/>
            </p:nvSpPr>
            <p:spPr bwMode="auto">
              <a:xfrm>
                <a:off x="1590676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768"/>
              <p:cNvSpPr>
                <a:spLocks/>
              </p:cNvSpPr>
              <p:nvPr userDrawn="1"/>
            </p:nvSpPr>
            <p:spPr bwMode="auto">
              <a:xfrm>
                <a:off x="180816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769"/>
              <p:cNvSpPr>
                <a:spLocks/>
              </p:cNvSpPr>
              <p:nvPr userDrawn="1"/>
            </p:nvSpPr>
            <p:spPr bwMode="auto">
              <a:xfrm>
                <a:off x="1808163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770"/>
              <p:cNvSpPr>
                <a:spLocks/>
              </p:cNvSpPr>
              <p:nvPr userDrawn="1"/>
            </p:nvSpPr>
            <p:spPr bwMode="auto">
              <a:xfrm>
                <a:off x="202723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771"/>
              <p:cNvSpPr>
                <a:spLocks/>
              </p:cNvSpPr>
              <p:nvPr userDrawn="1"/>
            </p:nvSpPr>
            <p:spPr bwMode="auto">
              <a:xfrm>
                <a:off x="2027238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772"/>
              <p:cNvSpPr>
                <a:spLocks/>
              </p:cNvSpPr>
              <p:nvPr userDrawn="1"/>
            </p:nvSpPr>
            <p:spPr bwMode="auto">
              <a:xfrm>
                <a:off x="224472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773"/>
              <p:cNvSpPr>
                <a:spLocks/>
              </p:cNvSpPr>
              <p:nvPr userDrawn="1"/>
            </p:nvSpPr>
            <p:spPr bwMode="auto">
              <a:xfrm>
                <a:off x="2244726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774"/>
              <p:cNvSpPr>
                <a:spLocks/>
              </p:cNvSpPr>
              <p:nvPr userDrawn="1"/>
            </p:nvSpPr>
            <p:spPr bwMode="auto">
              <a:xfrm>
                <a:off x="246221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775"/>
              <p:cNvSpPr>
                <a:spLocks/>
              </p:cNvSpPr>
              <p:nvPr userDrawn="1"/>
            </p:nvSpPr>
            <p:spPr bwMode="auto">
              <a:xfrm>
                <a:off x="2462213" y="19986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776"/>
              <p:cNvSpPr>
                <a:spLocks/>
              </p:cNvSpPr>
              <p:nvPr userDrawn="1"/>
            </p:nvSpPr>
            <p:spPr bwMode="auto">
              <a:xfrm>
                <a:off x="2681288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777"/>
              <p:cNvSpPr>
                <a:spLocks/>
              </p:cNvSpPr>
              <p:nvPr userDrawn="1"/>
            </p:nvSpPr>
            <p:spPr bwMode="auto">
              <a:xfrm>
                <a:off x="4206876" y="2105025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778"/>
              <p:cNvSpPr>
                <a:spLocks/>
              </p:cNvSpPr>
              <p:nvPr userDrawn="1"/>
            </p:nvSpPr>
            <p:spPr bwMode="auto">
              <a:xfrm>
                <a:off x="4206876" y="19986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779"/>
              <p:cNvSpPr>
                <a:spLocks/>
              </p:cNvSpPr>
              <p:nvPr userDrawn="1"/>
            </p:nvSpPr>
            <p:spPr bwMode="auto">
              <a:xfrm>
                <a:off x="4641851" y="2105025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780"/>
              <p:cNvSpPr>
                <a:spLocks/>
              </p:cNvSpPr>
              <p:nvPr userDrawn="1"/>
            </p:nvSpPr>
            <p:spPr bwMode="auto">
              <a:xfrm>
                <a:off x="4645026" y="19986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781"/>
              <p:cNvSpPr>
                <a:spLocks/>
              </p:cNvSpPr>
              <p:nvPr userDrawn="1"/>
            </p:nvSpPr>
            <p:spPr bwMode="auto">
              <a:xfrm>
                <a:off x="4864101" y="2105025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782"/>
              <p:cNvSpPr>
                <a:spLocks/>
              </p:cNvSpPr>
              <p:nvPr userDrawn="1"/>
            </p:nvSpPr>
            <p:spPr bwMode="auto">
              <a:xfrm>
                <a:off x="4864101" y="19986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783"/>
              <p:cNvSpPr>
                <a:spLocks/>
              </p:cNvSpPr>
              <p:nvPr userDrawn="1"/>
            </p:nvSpPr>
            <p:spPr bwMode="auto">
              <a:xfrm>
                <a:off x="508158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784"/>
              <p:cNvSpPr>
                <a:spLocks/>
              </p:cNvSpPr>
              <p:nvPr userDrawn="1"/>
            </p:nvSpPr>
            <p:spPr bwMode="auto">
              <a:xfrm>
                <a:off x="5081588" y="19986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785"/>
              <p:cNvSpPr>
                <a:spLocks/>
              </p:cNvSpPr>
              <p:nvPr userDrawn="1"/>
            </p:nvSpPr>
            <p:spPr bwMode="auto">
              <a:xfrm>
                <a:off x="529907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786"/>
              <p:cNvSpPr>
                <a:spLocks/>
              </p:cNvSpPr>
              <p:nvPr userDrawn="1"/>
            </p:nvSpPr>
            <p:spPr bwMode="auto">
              <a:xfrm>
                <a:off x="5299076" y="19986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787"/>
              <p:cNvSpPr>
                <a:spLocks/>
              </p:cNvSpPr>
              <p:nvPr userDrawn="1"/>
            </p:nvSpPr>
            <p:spPr bwMode="auto">
              <a:xfrm>
                <a:off x="5518151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788"/>
              <p:cNvSpPr>
                <a:spLocks/>
              </p:cNvSpPr>
              <p:nvPr userDrawn="1"/>
            </p:nvSpPr>
            <p:spPr bwMode="auto">
              <a:xfrm>
                <a:off x="5518151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789"/>
              <p:cNvSpPr>
                <a:spLocks/>
              </p:cNvSpPr>
              <p:nvPr userDrawn="1"/>
            </p:nvSpPr>
            <p:spPr bwMode="auto">
              <a:xfrm>
                <a:off x="573563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790"/>
              <p:cNvSpPr>
                <a:spLocks/>
              </p:cNvSpPr>
              <p:nvPr userDrawn="1"/>
            </p:nvSpPr>
            <p:spPr bwMode="auto">
              <a:xfrm>
                <a:off x="573563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791"/>
              <p:cNvSpPr>
                <a:spLocks/>
              </p:cNvSpPr>
              <p:nvPr userDrawn="1"/>
            </p:nvSpPr>
            <p:spPr bwMode="auto">
              <a:xfrm>
                <a:off x="595312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792"/>
              <p:cNvSpPr>
                <a:spLocks/>
              </p:cNvSpPr>
              <p:nvPr userDrawn="1"/>
            </p:nvSpPr>
            <p:spPr bwMode="auto">
              <a:xfrm>
                <a:off x="5953126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793"/>
              <p:cNvSpPr>
                <a:spLocks/>
              </p:cNvSpPr>
              <p:nvPr userDrawn="1"/>
            </p:nvSpPr>
            <p:spPr bwMode="auto">
              <a:xfrm>
                <a:off x="6172201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794"/>
              <p:cNvSpPr>
                <a:spLocks/>
              </p:cNvSpPr>
              <p:nvPr userDrawn="1"/>
            </p:nvSpPr>
            <p:spPr bwMode="auto">
              <a:xfrm>
                <a:off x="6172201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795"/>
              <p:cNvSpPr>
                <a:spLocks/>
              </p:cNvSpPr>
              <p:nvPr userDrawn="1"/>
            </p:nvSpPr>
            <p:spPr bwMode="auto">
              <a:xfrm>
                <a:off x="638968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796"/>
              <p:cNvSpPr>
                <a:spLocks/>
              </p:cNvSpPr>
              <p:nvPr userDrawn="1"/>
            </p:nvSpPr>
            <p:spPr bwMode="auto">
              <a:xfrm>
                <a:off x="638968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797"/>
              <p:cNvSpPr>
                <a:spLocks/>
              </p:cNvSpPr>
              <p:nvPr userDrawn="1"/>
            </p:nvSpPr>
            <p:spPr bwMode="auto">
              <a:xfrm>
                <a:off x="6607176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798"/>
              <p:cNvSpPr>
                <a:spLocks/>
              </p:cNvSpPr>
              <p:nvPr userDrawn="1"/>
            </p:nvSpPr>
            <p:spPr bwMode="auto">
              <a:xfrm>
                <a:off x="6607176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799"/>
              <p:cNvSpPr>
                <a:spLocks/>
              </p:cNvSpPr>
              <p:nvPr userDrawn="1"/>
            </p:nvSpPr>
            <p:spPr bwMode="auto">
              <a:xfrm>
                <a:off x="682466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800"/>
              <p:cNvSpPr>
                <a:spLocks/>
              </p:cNvSpPr>
              <p:nvPr userDrawn="1"/>
            </p:nvSpPr>
            <p:spPr bwMode="auto">
              <a:xfrm>
                <a:off x="6824663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801"/>
              <p:cNvSpPr>
                <a:spLocks/>
              </p:cNvSpPr>
              <p:nvPr userDrawn="1"/>
            </p:nvSpPr>
            <p:spPr bwMode="auto">
              <a:xfrm>
                <a:off x="7043738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802"/>
              <p:cNvSpPr>
                <a:spLocks/>
              </p:cNvSpPr>
              <p:nvPr userDrawn="1"/>
            </p:nvSpPr>
            <p:spPr bwMode="auto">
              <a:xfrm>
                <a:off x="704373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803"/>
              <p:cNvSpPr>
                <a:spLocks/>
              </p:cNvSpPr>
              <p:nvPr userDrawn="1"/>
            </p:nvSpPr>
            <p:spPr bwMode="auto">
              <a:xfrm>
                <a:off x="7261226" y="21050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804"/>
              <p:cNvSpPr>
                <a:spLocks/>
              </p:cNvSpPr>
              <p:nvPr userDrawn="1"/>
            </p:nvSpPr>
            <p:spPr bwMode="auto">
              <a:xfrm>
                <a:off x="7261226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805"/>
              <p:cNvSpPr>
                <a:spLocks/>
              </p:cNvSpPr>
              <p:nvPr userDrawn="1"/>
            </p:nvSpPr>
            <p:spPr bwMode="auto">
              <a:xfrm>
                <a:off x="7478713" y="21050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806"/>
              <p:cNvSpPr>
                <a:spLocks/>
              </p:cNvSpPr>
              <p:nvPr userDrawn="1"/>
            </p:nvSpPr>
            <p:spPr bwMode="auto">
              <a:xfrm>
                <a:off x="7478713" y="19986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807"/>
              <p:cNvSpPr>
                <a:spLocks/>
              </p:cNvSpPr>
              <p:nvPr userDrawn="1"/>
            </p:nvSpPr>
            <p:spPr bwMode="auto">
              <a:xfrm>
                <a:off x="7697788" y="19986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1482726" y="1944688"/>
              <a:ext cx="6178550" cy="763588"/>
              <a:chOff x="1482726" y="1944688"/>
              <a:chExt cx="6178550" cy="763588"/>
            </a:xfrm>
          </p:grpSpPr>
          <p:sp>
            <p:nvSpPr>
              <p:cNvPr id="441" name="Freeform 809"/>
              <p:cNvSpPr>
                <a:spLocks/>
              </p:cNvSpPr>
              <p:nvPr userDrawn="1"/>
            </p:nvSpPr>
            <p:spPr bwMode="auto">
              <a:xfrm>
                <a:off x="1482726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810"/>
              <p:cNvSpPr>
                <a:spLocks/>
              </p:cNvSpPr>
              <p:nvPr userDrawn="1"/>
            </p:nvSpPr>
            <p:spPr bwMode="auto">
              <a:xfrm>
                <a:off x="1482726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811"/>
              <p:cNvSpPr>
                <a:spLocks/>
              </p:cNvSpPr>
              <p:nvPr userDrawn="1"/>
            </p:nvSpPr>
            <p:spPr bwMode="auto">
              <a:xfrm>
                <a:off x="170021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812"/>
              <p:cNvSpPr>
                <a:spLocks/>
              </p:cNvSpPr>
              <p:nvPr userDrawn="1"/>
            </p:nvSpPr>
            <p:spPr bwMode="auto">
              <a:xfrm>
                <a:off x="1700214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813"/>
              <p:cNvSpPr>
                <a:spLocks/>
              </p:cNvSpPr>
              <p:nvPr userDrawn="1"/>
            </p:nvSpPr>
            <p:spPr bwMode="auto">
              <a:xfrm>
                <a:off x="191770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814"/>
              <p:cNvSpPr>
                <a:spLocks/>
              </p:cNvSpPr>
              <p:nvPr userDrawn="1"/>
            </p:nvSpPr>
            <p:spPr bwMode="auto">
              <a:xfrm>
                <a:off x="1917701" y="19446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815"/>
              <p:cNvSpPr>
                <a:spLocks/>
              </p:cNvSpPr>
              <p:nvPr userDrawn="1"/>
            </p:nvSpPr>
            <p:spPr bwMode="auto">
              <a:xfrm>
                <a:off x="2135189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816"/>
              <p:cNvSpPr>
                <a:spLocks/>
              </p:cNvSpPr>
              <p:nvPr userDrawn="1"/>
            </p:nvSpPr>
            <p:spPr bwMode="auto">
              <a:xfrm>
                <a:off x="2135189" y="19446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817"/>
              <p:cNvSpPr>
                <a:spLocks/>
              </p:cNvSpPr>
              <p:nvPr userDrawn="1"/>
            </p:nvSpPr>
            <p:spPr bwMode="auto">
              <a:xfrm>
                <a:off x="23542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818"/>
              <p:cNvSpPr>
                <a:spLocks/>
              </p:cNvSpPr>
              <p:nvPr userDrawn="1"/>
            </p:nvSpPr>
            <p:spPr bwMode="auto">
              <a:xfrm>
                <a:off x="2354264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819"/>
              <p:cNvSpPr>
                <a:spLocks/>
              </p:cNvSpPr>
              <p:nvPr userDrawn="1"/>
            </p:nvSpPr>
            <p:spPr bwMode="auto">
              <a:xfrm>
                <a:off x="2571751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820"/>
              <p:cNvSpPr>
                <a:spLocks/>
              </p:cNvSpPr>
              <p:nvPr userDrawn="1"/>
            </p:nvSpPr>
            <p:spPr bwMode="auto">
              <a:xfrm>
                <a:off x="2571751" y="194468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821"/>
              <p:cNvSpPr>
                <a:spLocks/>
              </p:cNvSpPr>
              <p:nvPr userDrawn="1"/>
            </p:nvSpPr>
            <p:spPr bwMode="auto">
              <a:xfrm>
                <a:off x="2789239" y="194468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822"/>
              <p:cNvSpPr>
                <a:spLocks/>
              </p:cNvSpPr>
              <p:nvPr userDrawn="1"/>
            </p:nvSpPr>
            <p:spPr bwMode="auto">
              <a:xfrm>
                <a:off x="4097339" y="20510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823"/>
              <p:cNvSpPr>
                <a:spLocks/>
              </p:cNvSpPr>
              <p:nvPr userDrawn="1"/>
            </p:nvSpPr>
            <p:spPr bwMode="auto">
              <a:xfrm>
                <a:off x="4100514" y="19446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824"/>
              <p:cNvSpPr>
                <a:spLocks/>
              </p:cNvSpPr>
              <p:nvPr userDrawn="1"/>
            </p:nvSpPr>
            <p:spPr bwMode="auto">
              <a:xfrm>
                <a:off x="4314826" y="20510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25"/>
              <p:cNvSpPr>
                <a:spLocks/>
              </p:cNvSpPr>
              <p:nvPr userDrawn="1"/>
            </p:nvSpPr>
            <p:spPr bwMode="auto">
              <a:xfrm>
                <a:off x="4318001" y="19446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26"/>
              <p:cNvSpPr>
                <a:spLocks/>
              </p:cNvSpPr>
              <p:nvPr userDrawn="1"/>
            </p:nvSpPr>
            <p:spPr bwMode="auto">
              <a:xfrm>
                <a:off x="4537076" y="2051051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7"/>
              <p:cNvSpPr>
                <a:spLocks/>
              </p:cNvSpPr>
              <p:nvPr userDrawn="1"/>
            </p:nvSpPr>
            <p:spPr bwMode="auto">
              <a:xfrm>
                <a:off x="4537076" y="19446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28"/>
              <p:cNvSpPr>
                <a:spLocks/>
              </p:cNvSpPr>
              <p:nvPr userDrawn="1"/>
            </p:nvSpPr>
            <p:spPr bwMode="auto">
              <a:xfrm>
                <a:off x="47545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29"/>
              <p:cNvSpPr>
                <a:spLocks/>
              </p:cNvSpPr>
              <p:nvPr userDrawn="1"/>
            </p:nvSpPr>
            <p:spPr bwMode="auto">
              <a:xfrm>
                <a:off x="4754564" y="19446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30"/>
              <p:cNvSpPr>
                <a:spLocks/>
              </p:cNvSpPr>
              <p:nvPr userDrawn="1"/>
            </p:nvSpPr>
            <p:spPr bwMode="auto">
              <a:xfrm>
                <a:off x="497205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31"/>
              <p:cNvSpPr>
                <a:spLocks/>
              </p:cNvSpPr>
              <p:nvPr userDrawn="1"/>
            </p:nvSpPr>
            <p:spPr bwMode="auto">
              <a:xfrm>
                <a:off x="4972051" y="19446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32"/>
              <p:cNvSpPr>
                <a:spLocks/>
              </p:cNvSpPr>
              <p:nvPr userDrawn="1"/>
            </p:nvSpPr>
            <p:spPr bwMode="auto">
              <a:xfrm>
                <a:off x="5191126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33"/>
              <p:cNvSpPr>
                <a:spLocks/>
              </p:cNvSpPr>
              <p:nvPr userDrawn="1"/>
            </p:nvSpPr>
            <p:spPr bwMode="auto">
              <a:xfrm>
                <a:off x="5191126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34"/>
              <p:cNvSpPr>
                <a:spLocks/>
              </p:cNvSpPr>
              <p:nvPr userDrawn="1"/>
            </p:nvSpPr>
            <p:spPr bwMode="auto">
              <a:xfrm>
                <a:off x="540861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35"/>
              <p:cNvSpPr>
                <a:spLocks/>
              </p:cNvSpPr>
              <p:nvPr userDrawn="1"/>
            </p:nvSpPr>
            <p:spPr bwMode="auto">
              <a:xfrm>
                <a:off x="540861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36"/>
              <p:cNvSpPr>
                <a:spLocks/>
              </p:cNvSpPr>
              <p:nvPr userDrawn="1"/>
            </p:nvSpPr>
            <p:spPr bwMode="auto">
              <a:xfrm>
                <a:off x="562610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37"/>
              <p:cNvSpPr>
                <a:spLocks/>
              </p:cNvSpPr>
              <p:nvPr userDrawn="1"/>
            </p:nvSpPr>
            <p:spPr bwMode="auto">
              <a:xfrm>
                <a:off x="5626101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38"/>
              <p:cNvSpPr>
                <a:spLocks/>
              </p:cNvSpPr>
              <p:nvPr userDrawn="1"/>
            </p:nvSpPr>
            <p:spPr bwMode="auto">
              <a:xfrm>
                <a:off x="5845176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39"/>
              <p:cNvSpPr>
                <a:spLocks/>
              </p:cNvSpPr>
              <p:nvPr userDrawn="1"/>
            </p:nvSpPr>
            <p:spPr bwMode="auto">
              <a:xfrm>
                <a:off x="5845176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40"/>
              <p:cNvSpPr>
                <a:spLocks/>
              </p:cNvSpPr>
              <p:nvPr userDrawn="1"/>
            </p:nvSpPr>
            <p:spPr bwMode="auto">
              <a:xfrm>
                <a:off x="60626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41"/>
              <p:cNvSpPr>
                <a:spLocks/>
              </p:cNvSpPr>
              <p:nvPr userDrawn="1"/>
            </p:nvSpPr>
            <p:spPr bwMode="auto">
              <a:xfrm>
                <a:off x="606266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42"/>
              <p:cNvSpPr>
                <a:spLocks/>
              </p:cNvSpPr>
              <p:nvPr userDrawn="1"/>
            </p:nvSpPr>
            <p:spPr bwMode="auto">
              <a:xfrm>
                <a:off x="628015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43"/>
              <p:cNvSpPr>
                <a:spLocks/>
              </p:cNvSpPr>
              <p:nvPr userDrawn="1"/>
            </p:nvSpPr>
            <p:spPr bwMode="auto">
              <a:xfrm>
                <a:off x="6280151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844"/>
              <p:cNvSpPr>
                <a:spLocks/>
              </p:cNvSpPr>
              <p:nvPr userDrawn="1"/>
            </p:nvSpPr>
            <p:spPr bwMode="auto">
              <a:xfrm>
                <a:off x="6497639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845"/>
              <p:cNvSpPr>
                <a:spLocks/>
              </p:cNvSpPr>
              <p:nvPr userDrawn="1"/>
            </p:nvSpPr>
            <p:spPr bwMode="auto">
              <a:xfrm>
                <a:off x="6497639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846"/>
              <p:cNvSpPr>
                <a:spLocks/>
              </p:cNvSpPr>
              <p:nvPr userDrawn="1"/>
            </p:nvSpPr>
            <p:spPr bwMode="auto">
              <a:xfrm>
                <a:off x="671671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847"/>
              <p:cNvSpPr>
                <a:spLocks/>
              </p:cNvSpPr>
              <p:nvPr userDrawn="1"/>
            </p:nvSpPr>
            <p:spPr bwMode="auto">
              <a:xfrm>
                <a:off x="671671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848"/>
              <p:cNvSpPr>
                <a:spLocks/>
              </p:cNvSpPr>
              <p:nvPr userDrawn="1"/>
            </p:nvSpPr>
            <p:spPr bwMode="auto">
              <a:xfrm>
                <a:off x="6934201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849"/>
              <p:cNvSpPr>
                <a:spLocks/>
              </p:cNvSpPr>
              <p:nvPr userDrawn="1"/>
            </p:nvSpPr>
            <p:spPr bwMode="auto">
              <a:xfrm>
                <a:off x="6934201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850"/>
              <p:cNvSpPr>
                <a:spLocks/>
              </p:cNvSpPr>
              <p:nvPr userDrawn="1"/>
            </p:nvSpPr>
            <p:spPr bwMode="auto">
              <a:xfrm>
                <a:off x="7151689" y="20510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851"/>
              <p:cNvSpPr>
                <a:spLocks/>
              </p:cNvSpPr>
              <p:nvPr userDrawn="1"/>
            </p:nvSpPr>
            <p:spPr bwMode="auto">
              <a:xfrm>
                <a:off x="7151689" y="19446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852"/>
              <p:cNvSpPr>
                <a:spLocks/>
              </p:cNvSpPr>
              <p:nvPr userDrawn="1"/>
            </p:nvSpPr>
            <p:spPr bwMode="auto">
              <a:xfrm>
                <a:off x="7370764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853"/>
              <p:cNvSpPr>
                <a:spLocks/>
              </p:cNvSpPr>
              <p:nvPr userDrawn="1"/>
            </p:nvSpPr>
            <p:spPr bwMode="auto">
              <a:xfrm>
                <a:off x="7370764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854"/>
              <p:cNvSpPr>
                <a:spLocks/>
              </p:cNvSpPr>
              <p:nvPr userDrawn="1"/>
            </p:nvSpPr>
            <p:spPr bwMode="auto">
              <a:xfrm>
                <a:off x="7588251" y="20510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855"/>
              <p:cNvSpPr>
                <a:spLocks/>
              </p:cNvSpPr>
              <p:nvPr userDrawn="1"/>
            </p:nvSpPr>
            <p:spPr bwMode="auto">
              <a:xfrm>
                <a:off x="7588251" y="19446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856"/>
              <p:cNvSpPr>
                <a:spLocks/>
              </p:cNvSpPr>
              <p:nvPr userDrawn="1"/>
            </p:nvSpPr>
            <p:spPr bwMode="auto">
              <a:xfrm>
                <a:off x="159067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857"/>
              <p:cNvSpPr>
                <a:spLocks/>
              </p:cNvSpPr>
              <p:nvPr userDrawn="1"/>
            </p:nvSpPr>
            <p:spPr bwMode="auto">
              <a:xfrm>
                <a:off x="1590676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858"/>
              <p:cNvSpPr>
                <a:spLocks/>
              </p:cNvSpPr>
              <p:nvPr userDrawn="1"/>
            </p:nvSpPr>
            <p:spPr bwMode="auto">
              <a:xfrm>
                <a:off x="1808164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859"/>
              <p:cNvSpPr>
                <a:spLocks/>
              </p:cNvSpPr>
              <p:nvPr userDrawn="1"/>
            </p:nvSpPr>
            <p:spPr bwMode="auto">
              <a:xfrm>
                <a:off x="1808164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860"/>
              <p:cNvSpPr>
                <a:spLocks/>
              </p:cNvSpPr>
              <p:nvPr userDrawn="1"/>
            </p:nvSpPr>
            <p:spPr bwMode="auto">
              <a:xfrm>
                <a:off x="202723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861"/>
              <p:cNvSpPr>
                <a:spLocks/>
              </p:cNvSpPr>
              <p:nvPr userDrawn="1"/>
            </p:nvSpPr>
            <p:spPr bwMode="auto">
              <a:xfrm>
                <a:off x="2027239" y="2193926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862"/>
              <p:cNvSpPr>
                <a:spLocks/>
              </p:cNvSpPr>
              <p:nvPr userDrawn="1"/>
            </p:nvSpPr>
            <p:spPr bwMode="auto">
              <a:xfrm>
                <a:off x="224472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63"/>
              <p:cNvSpPr>
                <a:spLocks/>
              </p:cNvSpPr>
              <p:nvPr userDrawn="1"/>
            </p:nvSpPr>
            <p:spPr bwMode="auto">
              <a:xfrm>
                <a:off x="2244726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864"/>
              <p:cNvSpPr>
                <a:spLocks/>
              </p:cNvSpPr>
              <p:nvPr userDrawn="1"/>
            </p:nvSpPr>
            <p:spPr bwMode="auto">
              <a:xfrm>
                <a:off x="2462214" y="2193926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65"/>
              <p:cNvSpPr>
                <a:spLocks/>
              </p:cNvSpPr>
              <p:nvPr userDrawn="1"/>
            </p:nvSpPr>
            <p:spPr bwMode="auto">
              <a:xfrm>
                <a:off x="4206876" y="2300288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866"/>
              <p:cNvSpPr>
                <a:spLocks/>
              </p:cNvSpPr>
              <p:nvPr userDrawn="1"/>
            </p:nvSpPr>
            <p:spPr bwMode="auto">
              <a:xfrm>
                <a:off x="4206876" y="2193926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867"/>
              <p:cNvSpPr>
                <a:spLocks/>
              </p:cNvSpPr>
              <p:nvPr userDrawn="1"/>
            </p:nvSpPr>
            <p:spPr bwMode="auto">
              <a:xfrm>
                <a:off x="4424364" y="23002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868"/>
              <p:cNvSpPr>
                <a:spLocks/>
              </p:cNvSpPr>
              <p:nvPr userDrawn="1"/>
            </p:nvSpPr>
            <p:spPr bwMode="auto">
              <a:xfrm>
                <a:off x="4427539" y="2193926"/>
                <a:ext cx="71438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869"/>
              <p:cNvSpPr>
                <a:spLocks/>
              </p:cNvSpPr>
              <p:nvPr userDrawn="1"/>
            </p:nvSpPr>
            <p:spPr bwMode="auto">
              <a:xfrm>
                <a:off x="5081589" y="2193926"/>
                <a:ext cx="69850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870"/>
              <p:cNvSpPr>
                <a:spLocks/>
              </p:cNvSpPr>
              <p:nvPr userDrawn="1"/>
            </p:nvSpPr>
            <p:spPr bwMode="auto">
              <a:xfrm>
                <a:off x="529907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871"/>
              <p:cNvSpPr>
                <a:spLocks/>
              </p:cNvSpPr>
              <p:nvPr userDrawn="1"/>
            </p:nvSpPr>
            <p:spPr bwMode="auto">
              <a:xfrm>
                <a:off x="5299076" y="2193926"/>
                <a:ext cx="71438" cy="17463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872"/>
              <p:cNvSpPr>
                <a:spLocks/>
              </p:cNvSpPr>
              <p:nvPr userDrawn="1"/>
            </p:nvSpPr>
            <p:spPr bwMode="auto">
              <a:xfrm>
                <a:off x="5518151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873"/>
              <p:cNvSpPr>
                <a:spLocks/>
              </p:cNvSpPr>
              <p:nvPr userDrawn="1"/>
            </p:nvSpPr>
            <p:spPr bwMode="auto">
              <a:xfrm>
                <a:off x="5518151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874"/>
              <p:cNvSpPr>
                <a:spLocks/>
              </p:cNvSpPr>
              <p:nvPr userDrawn="1"/>
            </p:nvSpPr>
            <p:spPr bwMode="auto">
              <a:xfrm>
                <a:off x="573563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875"/>
              <p:cNvSpPr>
                <a:spLocks/>
              </p:cNvSpPr>
              <p:nvPr userDrawn="1"/>
            </p:nvSpPr>
            <p:spPr bwMode="auto">
              <a:xfrm>
                <a:off x="5735639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876"/>
              <p:cNvSpPr>
                <a:spLocks/>
              </p:cNvSpPr>
              <p:nvPr userDrawn="1"/>
            </p:nvSpPr>
            <p:spPr bwMode="auto">
              <a:xfrm>
                <a:off x="595312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877"/>
              <p:cNvSpPr>
                <a:spLocks/>
              </p:cNvSpPr>
              <p:nvPr userDrawn="1"/>
            </p:nvSpPr>
            <p:spPr bwMode="auto">
              <a:xfrm>
                <a:off x="5953126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878"/>
              <p:cNvSpPr>
                <a:spLocks/>
              </p:cNvSpPr>
              <p:nvPr userDrawn="1"/>
            </p:nvSpPr>
            <p:spPr bwMode="auto">
              <a:xfrm>
                <a:off x="6172201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879"/>
              <p:cNvSpPr>
                <a:spLocks/>
              </p:cNvSpPr>
              <p:nvPr userDrawn="1"/>
            </p:nvSpPr>
            <p:spPr bwMode="auto">
              <a:xfrm>
                <a:off x="6172201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880"/>
              <p:cNvSpPr>
                <a:spLocks/>
              </p:cNvSpPr>
              <p:nvPr userDrawn="1"/>
            </p:nvSpPr>
            <p:spPr bwMode="auto">
              <a:xfrm>
                <a:off x="638968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881"/>
              <p:cNvSpPr>
                <a:spLocks/>
              </p:cNvSpPr>
              <p:nvPr userDrawn="1"/>
            </p:nvSpPr>
            <p:spPr bwMode="auto">
              <a:xfrm>
                <a:off x="6389689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882"/>
              <p:cNvSpPr>
                <a:spLocks/>
              </p:cNvSpPr>
              <p:nvPr userDrawn="1"/>
            </p:nvSpPr>
            <p:spPr bwMode="auto">
              <a:xfrm>
                <a:off x="6607176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883"/>
              <p:cNvSpPr>
                <a:spLocks/>
              </p:cNvSpPr>
              <p:nvPr userDrawn="1"/>
            </p:nvSpPr>
            <p:spPr bwMode="auto">
              <a:xfrm>
                <a:off x="6607176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884"/>
              <p:cNvSpPr>
                <a:spLocks/>
              </p:cNvSpPr>
              <p:nvPr userDrawn="1"/>
            </p:nvSpPr>
            <p:spPr bwMode="auto">
              <a:xfrm>
                <a:off x="6824664" y="23002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885"/>
              <p:cNvSpPr>
                <a:spLocks/>
              </p:cNvSpPr>
              <p:nvPr userDrawn="1"/>
            </p:nvSpPr>
            <p:spPr bwMode="auto">
              <a:xfrm>
                <a:off x="6824664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886"/>
              <p:cNvSpPr>
                <a:spLocks/>
              </p:cNvSpPr>
              <p:nvPr userDrawn="1"/>
            </p:nvSpPr>
            <p:spPr bwMode="auto">
              <a:xfrm>
                <a:off x="7043739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887"/>
              <p:cNvSpPr>
                <a:spLocks/>
              </p:cNvSpPr>
              <p:nvPr userDrawn="1"/>
            </p:nvSpPr>
            <p:spPr bwMode="auto">
              <a:xfrm>
                <a:off x="7043739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888"/>
              <p:cNvSpPr>
                <a:spLocks/>
              </p:cNvSpPr>
              <p:nvPr userDrawn="1"/>
            </p:nvSpPr>
            <p:spPr bwMode="auto">
              <a:xfrm>
                <a:off x="7261226" y="23002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889"/>
              <p:cNvSpPr>
                <a:spLocks/>
              </p:cNvSpPr>
              <p:nvPr userDrawn="1"/>
            </p:nvSpPr>
            <p:spPr bwMode="auto">
              <a:xfrm>
                <a:off x="7261226" y="2193926"/>
                <a:ext cx="73025" cy="17463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890"/>
              <p:cNvSpPr>
                <a:spLocks/>
              </p:cNvSpPr>
              <p:nvPr userDrawn="1"/>
            </p:nvSpPr>
            <p:spPr bwMode="auto">
              <a:xfrm>
                <a:off x="7478714" y="2193926"/>
                <a:ext cx="74613" cy="17463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891"/>
              <p:cNvSpPr>
                <a:spLocks/>
              </p:cNvSpPr>
              <p:nvPr userDrawn="1"/>
            </p:nvSpPr>
            <p:spPr bwMode="auto">
              <a:xfrm>
                <a:off x="1482726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892"/>
              <p:cNvSpPr>
                <a:spLocks/>
              </p:cNvSpPr>
              <p:nvPr userDrawn="1"/>
            </p:nvSpPr>
            <p:spPr bwMode="auto">
              <a:xfrm>
                <a:off x="1482726" y="2139951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893"/>
              <p:cNvSpPr>
                <a:spLocks/>
              </p:cNvSpPr>
              <p:nvPr userDrawn="1"/>
            </p:nvSpPr>
            <p:spPr bwMode="auto">
              <a:xfrm>
                <a:off x="170021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894"/>
              <p:cNvSpPr>
                <a:spLocks/>
              </p:cNvSpPr>
              <p:nvPr userDrawn="1"/>
            </p:nvSpPr>
            <p:spPr bwMode="auto">
              <a:xfrm>
                <a:off x="1700214" y="2139951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895"/>
              <p:cNvSpPr>
                <a:spLocks/>
              </p:cNvSpPr>
              <p:nvPr userDrawn="1"/>
            </p:nvSpPr>
            <p:spPr bwMode="auto">
              <a:xfrm>
                <a:off x="191770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896"/>
              <p:cNvSpPr>
                <a:spLocks/>
              </p:cNvSpPr>
              <p:nvPr userDrawn="1"/>
            </p:nvSpPr>
            <p:spPr bwMode="auto">
              <a:xfrm>
                <a:off x="1917701" y="2139951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897"/>
              <p:cNvSpPr>
                <a:spLocks/>
              </p:cNvSpPr>
              <p:nvPr userDrawn="1"/>
            </p:nvSpPr>
            <p:spPr bwMode="auto">
              <a:xfrm>
                <a:off x="2135189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898"/>
              <p:cNvSpPr>
                <a:spLocks/>
              </p:cNvSpPr>
              <p:nvPr userDrawn="1"/>
            </p:nvSpPr>
            <p:spPr bwMode="auto">
              <a:xfrm>
                <a:off x="2135189" y="2139951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899"/>
              <p:cNvSpPr>
                <a:spLocks/>
              </p:cNvSpPr>
              <p:nvPr userDrawn="1"/>
            </p:nvSpPr>
            <p:spPr bwMode="auto">
              <a:xfrm>
                <a:off x="235426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900"/>
              <p:cNvSpPr>
                <a:spLocks/>
              </p:cNvSpPr>
              <p:nvPr userDrawn="1"/>
            </p:nvSpPr>
            <p:spPr bwMode="auto">
              <a:xfrm>
                <a:off x="2354264" y="2139951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901"/>
              <p:cNvSpPr>
                <a:spLocks/>
              </p:cNvSpPr>
              <p:nvPr userDrawn="1"/>
            </p:nvSpPr>
            <p:spPr bwMode="auto">
              <a:xfrm>
                <a:off x="4100514" y="2139951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902"/>
              <p:cNvSpPr>
                <a:spLocks/>
              </p:cNvSpPr>
              <p:nvPr userDrawn="1"/>
            </p:nvSpPr>
            <p:spPr bwMode="auto">
              <a:xfrm>
                <a:off x="4314826" y="224631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903"/>
              <p:cNvSpPr>
                <a:spLocks/>
              </p:cNvSpPr>
              <p:nvPr userDrawn="1"/>
            </p:nvSpPr>
            <p:spPr bwMode="auto">
              <a:xfrm>
                <a:off x="4318001" y="2139951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904"/>
              <p:cNvSpPr>
                <a:spLocks/>
              </p:cNvSpPr>
              <p:nvPr userDrawn="1"/>
            </p:nvSpPr>
            <p:spPr bwMode="auto">
              <a:xfrm>
                <a:off x="4537076" y="22463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905"/>
              <p:cNvSpPr>
                <a:spLocks/>
              </p:cNvSpPr>
              <p:nvPr userDrawn="1"/>
            </p:nvSpPr>
            <p:spPr bwMode="auto">
              <a:xfrm>
                <a:off x="4972051" y="2139951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906"/>
              <p:cNvSpPr>
                <a:spLocks/>
              </p:cNvSpPr>
              <p:nvPr userDrawn="1"/>
            </p:nvSpPr>
            <p:spPr bwMode="auto">
              <a:xfrm>
                <a:off x="5191126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907"/>
              <p:cNvSpPr>
                <a:spLocks/>
              </p:cNvSpPr>
              <p:nvPr userDrawn="1"/>
            </p:nvSpPr>
            <p:spPr bwMode="auto">
              <a:xfrm>
                <a:off x="5191126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908"/>
              <p:cNvSpPr>
                <a:spLocks/>
              </p:cNvSpPr>
              <p:nvPr userDrawn="1"/>
            </p:nvSpPr>
            <p:spPr bwMode="auto">
              <a:xfrm>
                <a:off x="540861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909"/>
              <p:cNvSpPr>
                <a:spLocks/>
              </p:cNvSpPr>
              <p:nvPr userDrawn="1"/>
            </p:nvSpPr>
            <p:spPr bwMode="auto">
              <a:xfrm>
                <a:off x="540861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910"/>
              <p:cNvSpPr>
                <a:spLocks/>
              </p:cNvSpPr>
              <p:nvPr userDrawn="1"/>
            </p:nvSpPr>
            <p:spPr bwMode="auto">
              <a:xfrm>
                <a:off x="562610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911"/>
              <p:cNvSpPr>
                <a:spLocks/>
              </p:cNvSpPr>
              <p:nvPr userDrawn="1"/>
            </p:nvSpPr>
            <p:spPr bwMode="auto">
              <a:xfrm>
                <a:off x="5626101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912"/>
              <p:cNvSpPr>
                <a:spLocks/>
              </p:cNvSpPr>
              <p:nvPr userDrawn="1"/>
            </p:nvSpPr>
            <p:spPr bwMode="auto">
              <a:xfrm>
                <a:off x="5845176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913"/>
              <p:cNvSpPr>
                <a:spLocks/>
              </p:cNvSpPr>
              <p:nvPr userDrawn="1"/>
            </p:nvSpPr>
            <p:spPr bwMode="auto">
              <a:xfrm>
                <a:off x="5845176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914"/>
              <p:cNvSpPr>
                <a:spLocks/>
              </p:cNvSpPr>
              <p:nvPr userDrawn="1"/>
            </p:nvSpPr>
            <p:spPr bwMode="auto">
              <a:xfrm>
                <a:off x="606266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915"/>
              <p:cNvSpPr>
                <a:spLocks/>
              </p:cNvSpPr>
              <p:nvPr userDrawn="1"/>
            </p:nvSpPr>
            <p:spPr bwMode="auto">
              <a:xfrm>
                <a:off x="606266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916"/>
              <p:cNvSpPr>
                <a:spLocks/>
              </p:cNvSpPr>
              <p:nvPr userDrawn="1"/>
            </p:nvSpPr>
            <p:spPr bwMode="auto">
              <a:xfrm>
                <a:off x="628015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917"/>
              <p:cNvSpPr>
                <a:spLocks/>
              </p:cNvSpPr>
              <p:nvPr userDrawn="1"/>
            </p:nvSpPr>
            <p:spPr bwMode="auto">
              <a:xfrm>
                <a:off x="6280151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918"/>
              <p:cNvSpPr>
                <a:spLocks/>
              </p:cNvSpPr>
              <p:nvPr userDrawn="1"/>
            </p:nvSpPr>
            <p:spPr bwMode="auto">
              <a:xfrm>
                <a:off x="6497639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919"/>
              <p:cNvSpPr>
                <a:spLocks/>
              </p:cNvSpPr>
              <p:nvPr userDrawn="1"/>
            </p:nvSpPr>
            <p:spPr bwMode="auto">
              <a:xfrm>
                <a:off x="6497639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920"/>
              <p:cNvSpPr>
                <a:spLocks/>
              </p:cNvSpPr>
              <p:nvPr userDrawn="1"/>
            </p:nvSpPr>
            <p:spPr bwMode="auto">
              <a:xfrm>
                <a:off x="671671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921"/>
              <p:cNvSpPr>
                <a:spLocks/>
              </p:cNvSpPr>
              <p:nvPr userDrawn="1"/>
            </p:nvSpPr>
            <p:spPr bwMode="auto">
              <a:xfrm>
                <a:off x="671671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922"/>
              <p:cNvSpPr>
                <a:spLocks/>
              </p:cNvSpPr>
              <p:nvPr userDrawn="1"/>
            </p:nvSpPr>
            <p:spPr bwMode="auto">
              <a:xfrm>
                <a:off x="6934201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923"/>
              <p:cNvSpPr>
                <a:spLocks/>
              </p:cNvSpPr>
              <p:nvPr userDrawn="1"/>
            </p:nvSpPr>
            <p:spPr bwMode="auto">
              <a:xfrm>
                <a:off x="6934201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924"/>
              <p:cNvSpPr>
                <a:spLocks/>
              </p:cNvSpPr>
              <p:nvPr userDrawn="1"/>
            </p:nvSpPr>
            <p:spPr bwMode="auto">
              <a:xfrm>
                <a:off x="7151689" y="22463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925"/>
              <p:cNvSpPr>
                <a:spLocks/>
              </p:cNvSpPr>
              <p:nvPr userDrawn="1"/>
            </p:nvSpPr>
            <p:spPr bwMode="auto">
              <a:xfrm>
                <a:off x="7151689" y="2139951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926"/>
              <p:cNvSpPr>
                <a:spLocks/>
              </p:cNvSpPr>
              <p:nvPr userDrawn="1"/>
            </p:nvSpPr>
            <p:spPr bwMode="auto">
              <a:xfrm>
                <a:off x="7370764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927"/>
              <p:cNvSpPr>
                <a:spLocks/>
              </p:cNvSpPr>
              <p:nvPr userDrawn="1"/>
            </p:nvSpPr>
            <p:spPr bwMode="auto">
              <a:xfrm>
                <a:off x="7370764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928"/>
              <p:cNvSpPr>
                <a:spLocks/>
              </p:cNvSpPr>
              <p:nvPr userDrawn="1"/>
            </p:nvSpPr>
            <p:spPr bwMode="auto">
              <a:xfrm>
                <a:off x="7588251" y="22463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929"/>
              <p:cNvSpPr>
                <a:spLocks/>
              </p:cNvSpPr>
              <p:nvPr userDrawn="1"/>
            </p:nvSpPr>
            <p:spPr bwMode="auto">
              <a:xfrm>
                <a:off x="7588251" y="2139951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930"/>
              <p:cNvSpPr>
                <a:spLocks/>
              </p:cNvSpPr>
              <p:nvPr userDrawn="1"/>
            </p:nvSpPr>
            <p:spPr bwMode="auto">
              <a:xfrm>
                <a:off x="1590676" y="239077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931"/>
              <p:cNvSpPr>
                <a:spLocks/>
              </p:cNvSpPr>
              <p:nvPr userDrawn="1"/>
            </p:nvSpPr>
            <p:spPr bwMode="auto">
              <a:xfrm>
                <a:off x="1808164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932"/>
              <p:cNvSpPr>
                <a:spLocks/>
              </p:cNvSpPr>
              <p:nvPr userDrawn="1"/>
            </p:nvSpPr>
            <p:spPr bwMode="auto">
              <a:xfrm>
                <a:off x="1808164" y="239077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933"/>
              <p:cNvSpPr>
                <a:spLocks/>
              </p:cNvSpPr>
              <p:nvPr userDrawn="1"/>
            </p:nvSpPr>
            <p:spPr bwMode="auto">
              <a:xfrm>
                <a:off x="2027239" y="239077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934"/>
              <p:cNvSpPr>
                <a:spLocks/>
              </p:cNvSpPr>
              <p:nvPr userDrawn="1"/>
            </p:nvSpPr>
            <p:spPr bwMode="auto">
              <a:xfrm>
                <a:off x="2244726" y="239077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1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35"/>
              <p:cNvSpPr>
                <a:spLocks/>
              </p:cNvSpPr>
              <p:nvPr userDrawn="1"/>
            </p:nvSpPr>
            <p:spPr bwMode="auto">
              <a:xfrm>
                <a:off x="3987801" y="2495551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936"/>
              <p:cNvSpPr>
                <a:spLocks/>
              </p:cNvSpPr>
              <p:nvPr userDrawn="1"/>
            </p:nvSpPr>
            <p:spPr bwMode="auto">
              <a:xfrm>
                <a:off x="4206876" y="2495551"/>
                <a:ext cx="73025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937"/>
              <p:cNvSpPr>
                <a:spLocks/>
              </p:cNvSpPr>
              <p:nvPr userDrawn="1"/>
            </p:nvSpPr>
            <p:spPr bwMode="auto">
              <a:xfrm>
                <a:off x="4206876" y="239077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938"/>
              <p:cNvSpPr>
                <a:spLocks/>
              </p:cNvSpPr>
              <p:nvPr userDrawn="1"/>
            </p:nvSpPr>
            <p:spPr bwMode="auto">
              <a:xfrm>
                <a:off x="4424364" y="2495551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939"/>
              <p:cNvSpPr>
                <a:spLocks/>
              </p:cNvSpPr>
              <p:nvPr userDrawn="1"/>
            </p:nvSpPr>
            <p:spPr bwMode="auto">
              <a:xfrm>
                <a:off x="4427539" y="239077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940"/>
              <p:cNvSpPr>
                <a:spLocks/>
              </p:cNvSpPr>
              <p:nvPr userDrawn="1"/>
            </p:nvSpPr>
            <p:spPr bwMode="auto">
              <a:xfrm>
                <a:off x="4641851" y="2495551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941"/>
              <p:cNvSpPr>
                <a:spLocks/>
              </p:cNvSpPr>
              <p:nvPr userDrawn="1"/>
            </p:nvSpPr>
            <p:spPr bwMode="auto">
              <a:xfrm>
                <a:off x="4645026" y="239077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942"/>
              <p:cNvSpPr>
                <a:spLocks/>
              </p:cNvSpPr>
              <p:nvPr userDrawn="1"/>
            </p:nvSpPr>
            <p:spPr bwMode="auto">
              <a:xfrm>
                <a:off x="4864101" y="2495551"/>
                <a:ext cx="69850" cy="17463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943"/>
              <p:cNvSpPr>
                <a:spLocks/>
              </p:cNvSpPr>
              <p:nvPr userDrawn="1"/>
            </p:nvSpPr>
            <p:spPr bwMode="auto">
              <a:xfrm>
                <a:off x="4864101" y="239077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944"/>
              <p:cNvSpPr>
                <a:spLocks/>
              </p:cNvSpPr>
              <p:nvPr userDrawn="1"/>
            </p:nvSpPr>
            <p:spPr bwMode="auto">
              <a:xfrm>
                <a:off x="508158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945"/>
              <p:cNvSpPr>
                <a:spLocks/>
              </p:cNvSpPr>
              <p:nvPr userDrawn="1"/>
            </p:nvSpPr>
            <p:spPr bwMode="auto">
              <a:xfrm>
                <a:off x="5081589" y="239077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946"/>
              <p:cNvSpPr>
                <a:spLocks/>
              </p:cNvSpPr>
              <p:nvPr userDrawn="1"/>
            </p:nvSpPr>
            <p:spPr bwMode="auto">
              <a:xfrm>
                <a:off x="5299076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947"/>
              <p:cNvSpPr>
                <a:spLocks/>
              </p:cNvSpPr>
              <p:nvPr userDrawn="1"/>
            </p:nvSpPr>
            <p:spPr bwMode="auto">
              <a:xfrm>
                <a:off x="5299076" y="239077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948"/>
              <p:cNvSpPr>
                <a:spLocks/>
              </p:cNvSpPr>
              <p:nvPr userDrawn="1"/>
            </p:nvSpPr>
            <p:spPr bwMode="auto">
              <a:xfrm>
                <a:off x="5518151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949"/>
              <p:cNvSpPr>
                <a:spLocks/>
              </p:cNvSpPr>
              <p:nvPr userDrawn="1"/>
            </p:nvSpPr>
            <p:spPr bwMode="auto">
              <a:xfrm>
                <a:off x="573563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950"/>
              <p:cNvSpPr>
                <a:spLocks/>
              </p:cNvSpPr>
              <p:nvPr userDrawn="1"/>
            </p:nvSpPr>
            <p:spPr bwMode="auto">
              <a:xfrm>
                <a:off x="5735639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951"/>
              <p:cNvSpPr>
                <a:spLocks/>
              </p:cNvSpPr>
              <p:nvPr userDrawn="1"/>
            </p:nvSpPr>
            <p:spPr bwMode="auto">
              <a:xfrm>
                <a:off x="5953126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952"/>
              <p:cNvSpPr>
                <a:spLocks/>
              </p:cNvSpPr>
              <p:nvPr userDrawn="1"/>
            </p:nvSpPr>
            <p:spPr bwMode="auto">
              <a:xfrm>
                <a:off x="5953126" y="239077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953"/>
              <p:cNvSpPr>
                <a:spLocks/>
              </p:cNvSpPr>
              <p:nvPr userDrawn="1"/>
            </p:nvSpPr>
            <p:spPr bwMode="auto">
              <a:xfrm>
                <a:off x="6172201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954"/>
              <p:cNvSpPr>
                <a:spLocks/>
              </p:cNvSpPr>
              <p:nvPr userDrawn="1"/>
            </p:nvSpPr>
            <p:spPr bwMode="auto">
              <a:xfrm>
                <a:off x="6172201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955"/>
              <p:cNvSpPr>
                <a:spLocks/>
              </p:cNvSpPr>
              <p:nvPr userDrawn="1"/>
            </p:nvSpPr>
            <p:spPr bwMode="auto">
              <a:xfrm>
                <a:off x="638968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956"/>
              <p:cNvSpPr>
                <a:spLocks/>
              </p:cNvSpPr>
              <p:nvPr userDrawn="1"/>
            </p:nvSpPr>
            <p:spPr bwMode="auto">
              <a:xfrm>
                <a:off x="6389689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957"/>
              <p:cNvSpPr>
                <a:spLocks/>
              </p:cNvSpPr>
              <p:nvPr userDrawn="1"/>
            </p:nvSpPr>
            <p:spPr bwMode="auto">
              <a:xfrm>
                <a:off x="6607176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958"/>
              <p:cNvSpPr>
                <a:spLocks/>
              </p:cNvSpPr>
              <p:nvPr userDrawn="1"/>
            </p:nvSpPr>
            <p:spPr bwMode="auto">
              <a:xfrm>
                <a:off x="6607176" y="239077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959"/>
              <p:cNvSpPr>
                <a:spLocks/>
              </p:cNvSpPr>
              <p:nvPr userDrawn="1"/>
            </p:nvSpPr>
            <p:spPr bwMode="auto">
              <a:xfrm>
                <a:off x="6824664" y="2495551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960"/>
              <p:cNvSpPr>
                <a:spLocks/>
              </p:cNvSpPr>
              <p:nvPr userDrawn="1"/>
            </p:nvSpPr>
            <p:spPr bwMode="auto">
              <a:xfrm>
                <a:off x="6824664" y="239077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961"/>
              <p:cNvSpPr>
                <a:spLocks/>
              </p:cNvSpPr>
              <p:nvPr userDrawn="1"/>
            </p:nvSpPr>
            <p:spPr bwMode="auto">
              <a:xfrm>
                <a:off x="7043739" y="2495551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962"/>
              <p:cNvSpPr>
                <a:spLocks/>
              </p:cNvSpPr>
              <p:nvPr userDrawn="1"/>
            </p:nvSpPr>
            <p:spPr bwMode="auto">
              <a:xfrm>
                <a:off x="7043739" y="239077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963"/>
              <p:cNvSpPr>
                <a:spLocks/>
              </p:cNvSpPr>
              <p:nvPr userDrawn="1"/>
            </p:nvSpPr>
            <p:spPr bwMode="auto">
              <a:xfrm>
                <a:off x="170021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964"/>
              <p:cNvSpPr>
                <a:spLocks/>
              </p:cNvSpPr>
              <p:nvPr userDrawn="1"/>
            </p:nvSpPr>
            <p:spPr bwMode="auto">
              <a:xfrm>
                <a:off x="1700214" y="23352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965"/>
              <p:cNvSpPr>
                <a:spLocks/>
              </p:cNvSpPr>
              <p:nvPr userDrawn="1"/>
            </p:nvSpPr>
            <p:spPr bwMode="auto">
              <a:xfrm>
                <a:off x="191770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966"/>
              <p:cNvSpPr>
                <a:spLocks/>
              </p:cNvSpPr>
              <p:nvPr userDrawn="1"/>
            </p:nvSpPr>
            <p:spPr bwMode="auto">
              <a:xfrm>
                <a:off x="1917701" y="23352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967"/>
              <p:cNvSpPr>
                <a:spLocks/>
              </p:cNvSpPr>
              <p:nvPr userDrawn="1"/>
            </p:nvSpPr>
            <p:spPr bwMode="auto">
              <a:xfrm>
                <a:off x="2135189" y="233521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968"/>
              <p:cNvSpPr>
                <a:spLocks/>
              </p:cNvSpPr>
              <p:nvPr userDrawn="1"/>
            </p:nvSpPr>
            <p:spPr bwMode="auto">
              <a:xfrm>
                <a:off x="235426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969"/>
              <p:cNvSpPr>
                <a:spLocks/>
              </p:cNvSpPr>
              <p:nvPr userDrawn="1"/>
            </p:nvSpPr>
            <p:spPr bwMode="auto">
              <a:xfrm>
                <a:off x="2354264" y="23352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970"/>
              <p:cNvSpPr>
                <a:spLocks/>
              </p:cNvSpPr>
              <p:nvPr userDrawn="1"/>
            </p:nvSpPr>
            <p:spPr bwMode="auto">
              <a:xfrm>
                <a:off x="4097339" y="244157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971"/>
              <p:cNvSpPr>
                <a:spLocks/>
              </p:cNvSpPr>
              <p:nvPr userDrawn="1"/>
            </p:nvSpPr>
            <p:spPr bwMode="auto">
              <a:xfrm>
                <a:off x="4100514" y="233521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972"/>
              <p:cNvSpPr>
                <a:spLocks/>
              </p:cNvSpPr>
              <p:nvPr userDrawn="1"/>
            </p:nvSpPr>
            <p:spPr bwMode="auto">
              <a:xfrm>
                <a:off x="4314826" y="244157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973"/>
              <p:cNvSpPr>
                <a:spLocks/>
              </p:cNvSpPr>
              <p:nvPr userDrawn="1"/>
            </p:nvSpPr>
            <p:spPr bwMode="auto">
              <a:xfrm>
                <a:off x="4318001" y="233521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974"/>
              <p:cNvSpPr>
                <a:spLocks/>
              </p:cNvSpPr>
              <p:nvPr userDrawn="1"/>
            </p:nvSpPr>
            <p:spPr bwMode="auto">
              <a:xfrm>
                <a:off x="4537076" y="2441576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975"/>
              <p:cNvSpPr>
                <a:spLocks/>
              </p:cNvSpPr>
              <p:nvPr userDrawn="1"/>
            </p:nvSpPr>
            <p:spPr bwMode="auto">
              <a:xfrm>
                <a:off x="4537076" y="23352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976"/>
              <p:cNvSpPr>
                <a:spLocks/>
              </p:cNvSpPr>
              <p:nvPr userDrawn="1"/>
            </p:nvSpPr>
            <p:spPr bwMode="auto">
              <a:xfrm>
                <a:off x="475456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977"/>
              <p:cNvSpPr>
                <a:spLocks/>
              </p:cNvSpPr>
              <p:nvPr userDrawn="1"/>
            </p:nvSpPr>
            <p:spPr bwMode="auto">
              <a:xfrm>
                <a:off x="4754564" y="233521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978"/>
              <p:cNvSpPr>
                <a:spLocks/>
              </p:cNvSpPr>
              <p:nvPr userDrawn="1"/>
            </p:nvSpPr>
            <p:spPr bwMode="auto">
              <a:xfrm>
                <a:off x="497205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979"/>
              <p:cNvSpPr>
                <a:spLocks/>
              </p:cNvSpPr>
              <p:nvPr userDrawn="1"/>
            </p:nvSpPr>
            <p:spPr bwMode="auto">
              <a:xfrm>
                <a:off x="5191126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980"/>
              <p:cNvSpPr>
                <a:spLocks/>
              </p:cNvSpPr>
              <p:nvPr userDrawn="1"/>
            </p:nvSpPr>
            <p:spPr bwMode="auto">
              <a:xfrm>
                <a:off x="5191126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81"/>
              <p:cNvSpPr>
                <a:spLocks/>
              </p:cNvSpPr>
              <p:nvPr userDrawn="1"/>
            </p:nvSpPr>
            <p:spPr bwMode="auto">
              <a:xfrm>
                <a:off x="540861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982"/>
              <p:cNvSpPr>
                <a:spLocks/>
              </p:cNvSpPr>
              <p:nvPr userDrawn="1"/>
            </p:nvSpPr>
            <p:spPr bwMode="auto">
              <a:xfrm>
                <a:off x="540861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983"/>
              <p:cNvSpPr>
                <a:spLocks/>
              </p:cNvSpPr>
              <p:nvPr userDrawn="1"/>
            </p:nvSpPr>
            <p:spPr bwMode="auto">
              <a:xfrm>
                <a:off x="562610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984"/>
              <p:cNvSpPr>
                <a:spLocks/>
              </p:cNvSpPr>
              <p:nvPr userDrawn="1"/>
            </p:nvSpPr>
            <p:spPr bwMode="auto">
              <a:xfrm>
                <a:off x="5626101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985"/>
              <p:cNvSpPr>
                <a:spLocks/>
              </p:cNvSpPr>
              <p:nvPr userDrawn="1"/>
            </p:nvSpPr>
            <p:spPr bwMode="auto">
              <a:xfrm>
                <a:off x="5845176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986"/>
              <p:cNvSpPr>
                <a:spLocks/>
              </p:cNvSpPr>
              <p:nvPr userDrawn="1"/>
            </p:nvSpPr>
            <p:spPr bwMode="auto">
              <a:xfrm>
                <a:off x="5845176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987"/>
              <p:cNvSpPr>
                <a:spLocks/>
              </p:cNvSpPr>
              <p:nvPr userDrawn="1"/>
            </p:nvSpPr>
            <p:spPr bwMode="auto">
              <a:xfrm>
                <a:off x="606266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988"/>
              <p:cNvSpPr>
                <a:spLocks/>
              </p:cNvSpPr>
              <p:nvPr userDrawn="1"/>
            </p:nvSpPr>
            <p:spPr bwMode="auto">
              <a:xfrm>
                <a:off x="606266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989"/>
              <p:cNvSpPr>
                <a:spLocks/>
              </p:cNvSpPr>
              <p:nvPr userDrawn="1"/>
            </p:nvSpPr>
            <p:spPr bwMode="auto">
              <a:xfrm>
                <a:off x="628015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990"/>
              <p:cNvSpPr>
                <a:spLocks/>
              </p:cNvSpPr>
              <p:nvPr userDrawn="1"/>
            </p:nvSpPr>
            <p:spPr bwMode="auto">
              <a:xfrm>
                <a:off x="6280151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991"/>
              <p:cNvSpPr>
                <a:spLocks/>
              </p:cNvSpPr>
              <p:nvPr userDrawn="1"/>
            </p:nvSpPr>
            <p:spPr bwMode="auto">
              <a:xfrm>
                <a:off x="6497639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992"/>
              <p:cNvSpPr>
                <a:spLocks/>
              </p:cNvSpPr>
              <p:nvPr userDrawn="1"/>
            </p:nvSpPr>
            <p:spPr bwMode="auto">
              <a:xfrm>
                <a:off x="6497639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993"/>
              <p:cNvSpPr>
                <a:spLocks/>
              </p:cNvSpPr>
              <p:nvPr userDrawn="1"/>
            </p:nvSpPr>
            <p:spPr bwMode="auto">
              <a:xfrm>
                <a:off x="6716714" y="24415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94"/>
              <p:cNvSpPr>
                <a:spLocks/>
              </p:cNvSpPr>
              <p:nvPr userDrawn="1"/>
            </p:nvSpPr>
            <p:spPr bwMode="auto">
              <a:xfrm>
                <a:off x="671671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995"/>
              <p:cNvSpPr>
                <a:spLocks/>
              </p:cNvSpPr>
              <p:nvPr userDrawn="1"/>
            </p:nvSpPr>
            <p:spPr bwMode="auto">
              <a:xfrm>
                <a:off x="6934201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996"/>
              <p:cNvSpPr>
                <a:spLocks/>
              </p:cNvSpPr>
              <p:nvPr userDrawn="1"/>
            </p:nvSpPr>
            <p:spPr bwMode="auto">
              <a:xfrm>
                <a:off x="6934201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997"/>
              <p:cNvSpPr>
                <a:spLocks/>
              </p:cNvSpPr>
              <p:nvPr userDrawn="1"/>
            </p:nvSpPr>
            <p:spPr bwMode="auto">
              <a:xfrm>
                <a:off x="7151689" y="24415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998"/>
              <p:cNvSpPr>
                <a:spLocks/>
              </p:cNvSpPr>
              <p:nvPr userDrawn="1"/>
            </p:nvSpPr>
            <p:spPr bwMode="auto">
              <a:xfrm>
                <a:off x="7151689" y="233521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999"/>
              <p:cNvSpPr>
                <a:spLocks/>
              </p:cNvSpPr>
              <p:nvPr userDrawn="1"/>
            </p:nvSpPr>
            <p:spPr bwMode="auto">
              <a:xfrm>
                <a:off x="7370764" y="233521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1000"/>
              <p:cNvSpPr>
                <a:spLocks/>
              </p:cNvSpPr>
              <p:nvPr userDrawn="1"/>
            </p:nvSpPr>
            <p:spPr bwMode="auto">
              <a:xfrm>
                <a:off x="1808164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1001"/>
              <p:cNvSpPr>
                <a:spLocks/>
              </p:cNvSpPr>
              <p:nvPr userDrawn="1"/>
            </p:nvSpPr>
            <p:spPr bwMode="auto">
              <a:xfrm>
                <a:off x="1808164" y="25860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1002"/>
              <p:cNvSpPr>
                <a:spLocks/>
              </p:cNvSpPr>
              <p:nvPr userDrawn="1"/>
            </p:nvSpPr>
            <p:spPr bwMode="auto">
              <a:xfrm>
                <a:off x="2462214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1003"/>
              <p:cNvSpPr>
                <a:spLocks/>
              </p:cNvSpPr>
              <p:nvPr userDrawn="1"/>
            </p:nvSpPr>
            <p:spPr bwMode="auto">
              <a:xfrm>
                <a:off x="3987801" y="269240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1004"/>
              <p:cNvSpPr>
                <a:spLocks/>
              </p:cNvSpPr>
              <p:nvPr userDrawn="1"/>
            </p:nvSpPr>
            <p:spPr bwMode="auto">
              <a:xfrm>
                <a:off x="3987801" y="25860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1005"/>
              <p:cNvSpPr>
                <a:spLocks/>
              </p:cNvSpPr>
              <p:nvPr userDrawn="1"/>
            </p:nvSpPr>
            <p:spPr bwMode="auto">
              <a:xfrm>
                <a:off x="4206876" y="2692401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1006"/>
              <p:cNvSpPr>
                <a:spLocks/>
              </p:cNvSpPr>
              <p:nvPr userDrawn="1"/>
            </p:nvSpPr>
            <p:spPr bwMode="auto">
              <a:xfrm>
                <a:off x="4206876" y="25860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4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1 h 5"/>
                  <a:gd name="T12" fmla="*/ 22 w 23"/>
                  <a:gd name="T13" fmla="*/ 4 h 5"/>
                  <a:gd name="T14" fmla="*/ 22 w 23"/>
                  <a:gd name="T15" fmla="*/ 5 h 5"/>
                  <a:gd name="T16" fmla="*/ 23 w 23"/>
                  <a:gd name="T17" fmla="*/ 4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1"/>
                      <a:pt x="12" y="1"/>
                    </a:cubicBezTo>
                    <a:cubicBezTo>
                      <a:pt x="15" y="1"/>
                      <a:pt x="19" y="3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1007"/>
              <p:cNvSpPr>
                <a:spLocks/>
              </p:cNvSpPr>
              <p:nvPr userDrawn="1"/>
            </p:nvSpPr>
            <p:spPr bwMode="auto">
              <a:xfrm>
                <a:off x="4424364" y="269240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1008"/>
              <p:cNvSpPr>
                <a:spLocks/>
              </p:cNvSpPr>
              <p:nvPr userDrawn="1"/>
            </p:nvSpPr>
            <p:spPr bwMode="auto">
              <a:xfrm>
                <a:off x="4427539" y="25860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1700213" y="2532063"/>
              <a:ext cx="5634038" cy="958850"/>
              <a:chOff x="1700213" y="2532063"/>
              <a:chExt cx="5634038" cy="958850"/>
            </a:xfrm>
          </p:grpSpPr>
          <p:sp>
            <p:nvSpPr>
              <p:cNvPr id="241" name="Freeform 1010"/>
              <p:cNvSpPr>
                <a:spLocks/>
              </p:cNvSpPr>
              <p:nvPr userDrawn="1"/>
            </p:nvSpPr>
            <p:spPr bwMode="auto">
              <a:xfrm>
                <a:off x="4641851" y="269240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011"/>
              <p:cNvSpPr>
                <a:spLocks/>
              </p:cNvSpPr>
              <p:nvPr userDrawn="1"/>
            </p:nvSpPr>
            <p:spPr bwMode="auto">
              <a:xfrm>
                <a:off x="4645026" y="25860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012"/>
              <p:cNvSpPr>
                <a:spLocks/>
              </p:cNvSpPr>
              <p:nvPr userDrawn="1"/>
            </p:nvSpPr>
            <p:spPr bwMode="auto">
              <a:xfrm>
                <a:off x="4864101" y="2692401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13"/>
              <p:cNvSpPr>
                <a:spLocks/>
              </p:cNvSpPr>
              <p:nvPr userDrawn="1"/>
            </p:nvSpPr>
            <p:spPr bwMode="auto">
              <a:xfrm>
                <a:off x="4864101" y="25860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14"/>
              <p:cNvSpPr>
                <a:spLocks/>
              </p:cNvSpPr>
              <p:nvPr userDrawn="1"/>
            </p:nvSpPr>
            <p:spPr bwMode="auto">
              <a:xfrm>
                <a:off x="5081588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015"/>
              <p:cNvSpPr>
                <a:spLocks/>
              </p:cNvSpPr>
              <p:nvPr userDrawn="1"/>
            </p:nvSpPr>
            <p:spPr bwMode="auto">
              <a:xfrm>
                <a:off x="5081588" y="25860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016"/>
              <p:cNvSpPr>
                <a:spLocks/>
              </p:cNvSpPr>
              <p:nvPr userDrawn="1"/>
            </p:nvSpPr>
            <p:spPr bwMode="auto">
              <a:xfrm>
                <a:off x="5299076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017"/>
              <p:cNvSpPr>
                <a:spLocks/>
              </p:cNvSpPr>
              <p:nvPr userDrawn="1"/>
            </p:nvSpPr>
            <p:spPr bwMode="auto">
              <a:xfrm>
                <a:off x="5299076" y="25860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4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1 h 5"/>
                  <a:gd name="T12" fmla="*/ 21 w 22"/>
                  <a:gd name="T13" fmla="*/ 4 h 5"/>
                  <a:gd name="T14" fmla="*/ 21 w 22"/>
                  <a:gd name="T15" fmla="*/ 5 h 5"/>
                  <a:gd name="T16" fmla="*/ 22 w 22"/>
                  <a:gd name="T17" fmla="*/ 4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18"/>
              <p:cNvSpPr>
                <a:spLocks/>
              </p:cNvSpPr>
              <p:nvPr userDrawn="1"/>
            </p:nvSpPr>
            <p:spPr bwMode="auto">
              <a:xfrm>
                <a:off x="5518151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19"/>
              <p:cNvSpPr>
                <a:spLocks/>
              </p:cNvSpPr>
              <p:nvPr userDrawn="1"/>
            </p:nvSpPr>
            <p:spPr bwMode="auto">
              <a:xfrm>
                <a:off x="5518151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20"/>
              <p:cNvSpPr>
                <a:spLocks/>
              </p:cNvSpPr>
              <p:nvPr userDrawn="1"/>
            </p:nvSpPr>
            <p:spPr bwMode="auto">
              <a:xfrm>
                <a:off x="5953126" y="25860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2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021"/>
              <p:cNvSpPr>
                <a:spLocks/>
              </p:cNvSpPr>
              <p:nvPr userDrawn="1"/>
            </p:nvSpPr>
            <p:spPr bwMode="auto">
              <a:xfrm>
                <a:off x="6172201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22"/>
              <p:cNvSpPr>
                <a:spLocks/>
              </p:cNvSpPr>
              <p:nvPr userDrawn="1"/>
            </p:nvSpPr>
            <p:spPr bwMode="auto">
              <a:xfrm>
                <a:off x="6172201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1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023"/>
              <p:cNvSpPr>
                <a:spLocks/>
              </p:cNvSpPr>
              <p:nvPr userDrawn="1"/>
            </p:nvSpPr>
            <p:spPr bwMode="auto">
              <a:xfrm>
                <a:off x="6389688" y="269240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024"/>
              <p:cNvSpPr>
                <a:spLocks/>
              </p:cNvSpPr>
              <p:nvPr userDrawn="1"/>
            </p:nvSpPr>
            <p:spPr bwMode="auto">
              <a:xfrm>
                <a:off x="6389688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25"/>
              <p:cNvSpPr>
                <a:spLocks/>
              </p:cNvSpPr>
              <p:nvPr userDrawn="1"/>
            </p:nvSpPr>
            <p:spPr bwMode="auto">
              <a:xfrm>
                <a:off x="6607176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26"/>
              <p:cNvSpPr>
                <a:spLocks/>
              </p:cNvSpPr>
              <p:nvPr userDrawn="1"/>
            </p:nvSpPr>
            <p:spPr bwMode="auto">
              <a:xfrm>
                <a:off x="6607176" y="25860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27"/>
              <p:cNvSpPr>
                <a:spLocks/>
              </p:cNvSpPr>
              <p:nvPr userDrawn="1"/>
            </p:nvSpPr>
            <p:spPr bwMode="auto">
              <a:xfrm>
                <a:off x="6824663" y="269240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28"/>
              <p:cNvSpPr>
                <a:spLocks/>
              </p:cNvSpPr>
              <p:nvPr userDrawn="1"/>
            </p:nvSpPr>
            <p:spPr bwMode="auto">
              <a:xfrm>
                <a:off x="6824663" y="25860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29"/>
              <p:cNvSpPr>
                <a:spLocks/>
              </p:cNvSpPr>
              <p:nvPr userDrawn="1"/>
            </p:nvSpPr>
            <p:spPr bwMode="auto">
              <a:xfrm>
                <a:off x="7043738" y="25860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4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1 h 5"/>
                  <a:gd name="T12" fmla="*/ 21 w 23"/>
                  <a:gd name="T13" fmla="*/ 4 h 5"/>
                  <a:gd name="T14" fmla="*/ 22 w 23"/>
                  <a:gd name="T15" fmla="*/ 5 h 5"/>
                  <a:gd name="T16" fmla="*/ 22 w 23"/>
                  <a:gd name="T17" fmla="*/ 4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1"/>
                      <a:pt x="11" y="1"/>
                    </a:cubicBezTo>
                    <a:cubicBezTo>
                      <a:pt x="15" y="1"/>
                      <a:pt x="18" y="3"/>
                      <a:pt x="21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4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30"/>
              <p:cNvSpPr>
                <a:spLocks/>
              </p:cNvSpPr>
              <p:nvPr userDrawn="1"/>
            </p:nvSpPr>
            <p:spPr bwMode="auto">
              <a:xfrm>
                <a:off x="1700213" y="25320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31"/>
              <p:cNvSpPr>
                <a:spLocks/>
              </p:cNvSpPr>
              <p:nvPr userDrawn="1"/>
            </p:nvSpPr>
            <p:spPr bwMode="auto">
              <a:xfrm>
                <a:off x="191770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2"/>
              <p:cNvSpPr>
                <a:spLocks/>
              </p:cNvSpPr>
              <p:nvPr userDrawn="1"/>
            </p:nvSpPr>
            <p:spPr bwMode="auto">
              <a:xfrm>
                <a:off x="1917701" y="25320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33"/>
              <p:cNvSpPr>
                <a:spLocks/>
              </p:cNvSpPr>
              <p:nvPr userDrawn="1"/>
            </p:nvSpPr>
            <p:spPr bwMode="auto">
              <a:xfrm>
                <a:off x="235426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34"/>
              <p:cNvSpPr>
                <a:spLocks/>
              </p:cNvSpPr>
              <p:nvPr userDrawn="1"/>
            </p:nvSpPr>
            <p:spPr bwMode="auto">
              <a:xfrm>
                <a:off x="2354263" y="25320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35"/>
              <p:cNvSpPr>
                <a:spLocks/>
              </p:cNvSpPr>
              <p:nvPr userDrawn="1"/>
            </p:nvSpPr>
            <p:spPr bwMode="auto">
              <a:xfrm>
                <a:off x="4097338" y="26368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36"/>
              <p:cNvSpPr>
                <a:spLocks/>
              </p:cNvSpPr>
              <p:nvPr userDrawn="1"/>
            </p:nvSpPr>
            <p:spPr bwMode="auto">
              <a:xfrm>
                <a:off x="4100513" y="25320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037"/>
              <p:cNvSpPr>
                <a:spLocks/>
              </p:cNvSpPr>
              <p:nvPr userDrawn="1"/>
            </p:nvSpPr>
            <p:spPr bwMode="auto">
              <a:xfrm>
                <a:off x="4314826" y="26368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038"/>
              <p:cNvSpPr>
                <a:spLocks/>
              </p:cNvSpPr>
              <p:nvPr userDrawn="1"/>
            </p:nvSpPr>
            <p:spPr bwMode="auto">
              <a:xfrm>
                <a:off x="4318001" y="25320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39"/>
              <p:cNvSpPr>
                <a:spLocks/>
              </p:cNvSpPr>
              <p:nvPr userDrawn="1"/>
            </p:nvSpPr>
            <p:spPr bwMode="auto">
              <a:xfrm>
                <a:off x="4537076" y="263683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040"/>
              <p:cNvSpPr>
                <a:spLocks/>
              </p:cNvSpPr>
              <p:nvPr userDrawn="1"/>
            </p:nvSpPr>
            <p:spPr bwMode="auto">
              <a:xfrm>
                <a:off x="4537076" y="25320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41"/>
              <p:cNvSpPr>
                <a:spLocks/>
              </p:cNvSpPr>
              <p:nvPr userDrawn="1"/>
            </p:nvSpPr>
            <p:spPr bwMode="auto">
              <a:xfrm>
                <a:off x="475456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42"/>
              <p:cNvSpPr>
                <a:spLocks/>
              </p:cNvSpPr>
              <p:nvPr userDrawn="1"/>
            </p:nvSpPr>
            <p:spPr bwMode="auto">
              <a:xfrm>
                <a:off x="4754563" y="25320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43"/>
              <p:cNvSpPr>
                <a:spLocks/>
              </p:cNvSpPr>
              <p:nvPr userDrawn="1"/>
            </p:nvSpPr>
            <p:spPr bwMode="auto">
              <a:xfrm>
                <a:off x="497205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44"/>
              <p:cNvSpPr>
                <a:spLocks/>
              </p:cNvSpPr>
              <p:nvPr userDrawn="1"/>
            </p:nvSpPr>
            <p:spPr bwMode="auto">
              <a:xfrm>
                <a:off x="4972051" y="25320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045"/>
              <p:cNvSpPr>
                <a:spLocks/>
              </p:cNvSpPr>
              <p:nvPr userDrawn="1"/>
            </p:nvSpPr>
            <p:spPr bwMode="auto">
              <a:xfrm>
                <a:off x="5191126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46"/>
              <p:cNvSpPr>
                <a:spLocks/>
              </p:cNvSpPr>
              <p:nvPr userDrawn="1"/>
            </p:nvSpPr>
            <p:spPr bwMode="auto">
              <a:xfrm>
                <a:off x="540861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47"/>
              <p:cNvSpPr>
                <a:spLocks/>
              </p:cNvSpPr>
              <p:nvPr userDrawn="1"/>
            </p:nvSpPr>
            <p:spPr bwMode="auto">
              <a:xfrm>
                <a:off x="5408613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48"/>
              <p:cNvSpPr>
                <a:spLocks/>
              </p:cNvSpPr>
              <p:nvPr userDrawn="1"/>
            </p:nvSpPr>
            <p:spPr bwMode="auto">
              <a:xfrm>
                <a:off x="562610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49"/>
              <p:cNvSpPr>
                <a:spLocks/>
              </p:cNvSpPr>
              <p:nvPr userDrawn="1"/>
            </p:nvSpPr>
            <p:spPr bwMode="auto">
              <a:xfrm>
                <a:off x="5845176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050"/>
              <p:cNvSpPr>
                <a:spLocks/>
              </p:cNvSpPr>
              <p:nvPr userDrawn="1"/>
            </p:nvSpPr>
            <p:spPr bwMode="auto">
              <a:xfrm>
                <a:off x="606266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51"/>
              <p:cNvSpPr>
                <a:spLocks/>
              </p:cNvSpPr>
              <p:nvPr userDrawn="1"/>
            </p:nvSpPr>
            <p:spPr bwMode="auto">
              <a:xfrm>
                <a:off x="6062663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52"/>
              <p:cNvSpPr>
                <a:spLocks/>
              </p:cNvSpPr>
              <p:nvPr userDrawn="1"/>
            </p:nvSpPr>
            <p:spPr bwMode="auto">
              <a:xfrm>
                <a:off x="628015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053"/>
              <p:cNvSpPr>
                <a:spLocks/>
              </p:cNvSpPr>
              <p:nvPr userDrawn="1"/>
            </p:nvSpPr>
            <p:spPr bwMode="auto">
              <a:xfrm>
                <a:off x="6280151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054"/>
              <p:cNvSpPr>
                <a:spLocks/>
              </p:cNvSpPr>
              <p:nvPr userDrawn="1"/>
            </p:nvSpPr>
            <p:spPr bwMode="auto">
              <a:xfrm>
                <a:off x="6497638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055"/>
              <p:cNvSpPr>
                <a:spLocks/>
              </p:cNvSpPr>
              <p:nvPr userDrawn="1"/>
            </p:nvSpPr>
            <p:spPr bwMode="auto">
              <a:xfrm>
                <a:off x="6497638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056"/>
              <p:cNvSpPr>
                <a:spLocks/>
              </p:cNvSpPr>
              <p:nvPr userDrawn="1"/>
            </p:nvSpPr>
            <p:spPr bwMode="auto">
              <a:xfrm>
                <a:off x="6716713" y="26368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057"/>
              <p:cNvSpPr>
                <a:spLocks/>
              </p:cNvSpPr>
              <p:nvPr userDrawn="1"/>
            </p:nvSpPr>
            <p:spPr bwMode="auto">
              <a:xfrm>
                <a:off x="6716713" y="25320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058"/>
              <p:cNvSpPr>
                <a:spLocks/>
              </p:cNvSpPr>
              <p:nvPr userDrawn="1"/>
            </p:nvSpPr>
            <p:spPr bwMode="auto">
              <a:xfrm>
                <a:off x="6934201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059"/>
              <p:cNvSpPr>
                <a:spLocks/>
              </p:cNvSpPr>
              <p:nvPr userDrawn="1"/>
            </p:nvSpPr>
            <p:spPr bwMode="auto">
              <a:xfrm>
                <a:off x="6934201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060"/>
              <p:cNvSpPr>
                <a:spLocks/>
              </p:cNvSpPr>
              <p:nvPr userDrawn="1"/>
            </p:nvSpPr>
            <p:spPr bwMode="auto">
              <a:xfrm>
                <a:off x="7151688" y="26368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061"/>
              <p:cNvSpPr>
                <a:spLocks/>
              </p:cNvSpPr>
              <p:nvPr userDrawn="1"/>
            </p:nvSpPr>
            <p:spPr bwMode="auto">
              <a:xfrm>
                <a:off x="7151688" y="25320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062"/>
              <p:cNvSpPr>
                <a:spLocks/>
              </p:cNvSpPr>
              <p:nvPr userDrawn="1"/>
            </p:nvSpPr>
            <p:spPr bwMode="auto">
              <a:xfrm>
                <a:off x="2027238" y="277812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063"/>
              <p:cNvSpPr>
                <a:spLocks/>
              </p:cNvSpPr>
              <p:nvPr userDrawn="1"/>
            </p:nvSpPr>
            <p:spPr bwMode="auto">
              <a:xfrm>
                <a:off x="2244726" y="28876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064"/>
              <p:cNvSpPr>
                <a:spLocks/>
              </p:cNvSpPr>
              <p:nvPr userDrawn="1"/>
            </p:nvSpPr>
            <p:spPr bwMode="auto">
              <a:xfrm>
                <a:off x="3987801" y="28876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065"/>
              <p:cNvSpPr>
                <a:spLocks/>
              </p:cNvSpPr>
              <p:nvPr userDrawn="1"/>
            </p:nvSpPr>
            <p:spPr bwMode="auto">
              <a:xfrm>
                <a:off x="3987801" y="2778126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066"/>
              <p:cNvSpPr>
                <a:spLocks/>
              </p:cNvSpPr>
              <p:nvPr userDrawn="1"/>
            </p:nvSpPr>
            <p:spPr bwMode="auto">
              <a:xfrm>
                <a:off x="4206876" y="2887663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067"/>
              <p:cNvSpPr>
                <a:spLocks/>
              </p:cNvSpPr>
              <p:nvPr userDrawn="1"/>
            </p:nvSpPr>
            <p:spPr bwMode="auto">
              <a:xfrm>
                <a:off x="4206876" y="277812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068"/>
              <p:cNvSpPr>
                <a:spLocks/>
              </p:cNvSpPr>
              <p:nvPr userDrawn="1"/>
            </p:nvSpPr>
            <p:spPr bwMode="auto">
              <a:xfrm>
                <a:off x="4424363" y="28876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069"/>
              <p:cNvSpPr>
                <a:spLocks/>
              </p:cNvSpPr>
              <p:nvPr userDrawn="1"/>
            </p:nvSpPr>
            <p:spPr bwMode="auto">
              <a:xfrm>
                <a:off x="4427538" y="277812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070"/>
              <p:cNvSpPr>
                <a:spLocks/>
              </p:cNvSpPr>
              <p:nvPr userDrawn="1"/>
            </p:nvSpPr>
            <p:spPr bwMode="auto">
              <a:xfrm>
                <a:off x="4641851" y="2887663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071"/>
              <p:cNvSpPr>
                <a:spLocks/>
              </p:cNvSpPr>
              <p:nvPr userDrawn="1"/>
            </p:nvSpPr>
            <p:spPr bwMode="auto">
              <a:xfrm>
                <a:off x="4645026" y="277812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072"/>
              <p:cNvSpPr>
                <a:spLocks/>
              </p:cNvSpPr>
              <p:nvPr userDrawn="1"/>
            </p:nvSpPr>
            <p:spPr bwMode="auto">
              <a:xfrm>
                <a:off x="4864101" y="288766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73"/>
              <p:cNvSpPr>
                <a:spLocks/>
              </p:cNvSpPr>
              <p:nvPr userDrawn="1"/>
            </p:nvSpPr>
            <p:spPr bwMode="auto">
              <a:xfrm>
                <a:off x="4864101" y="277812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74"/>
              <p:cNvSpPr>
                <a:spLocks/>
              </p:cNvSpPr>
              <p:nvPr userDrawn="1"/>
            </p:nvSpPr>
            <p:spPr bwMode="auto">
              <a:xfrm>
                <a:off x="5081588" y="28876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75"/>
              <p:cNvSpPr>
                <a:spLocks/>
              </p:cNvSpPr>
              <p:nvPr userDrawn="1"/>
            </p:nvSpPr>
            <p:spPr bwMode="auto">
              <a:xfrm>
                <a:off x="5081588" y="277812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76"/>
              <p:cNvSpPr>
                <a:spLocks/>
              </p:cNvSpPr>
              <p:nvPr userDrawn="1"/>
            </p:nvSpPr>
            <p:spPr bwMode="auto">
              <a:xfrm>
                <a:off x="5299076" y="277812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77"/>
              <p:cNvSpPr>
                <a:spLocks/>
              </p:cNvSpPr>
              <p:nvPr userDrawn="1"/>
            </p:nvSpPr>
            <p:spPr bwMode="auto">
              <a:xfrm>
                <a:off x="5518151" y="277812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1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1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78"/>
              <p:cNvSpPr>
                <a:spLocks/>
              </p:cNvSpPr>
              <p:nvPr userDrawn="1"/>
            </p:nvSpPr>
            <p:spPr bwMode="auto">
              <a:xfrm>
                <a:off x="6172201" y="28876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79"/>
              <p:cNvSpPr>
                <a:spLocks/>
              </p:cNvSpPr>
              <p:nvPr userDrawn="1"/>
            </p:nvSpPr>
            <p:spPr bwMode="auto">
              <a:xfrm>
                <a:off x="6172201" y="277812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1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1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80"/>
              <p:cNvSpPr>
                <a:spLocks/>
              </p:cNvSpPr>
              <p:nvPr userDrawn="1"/>
            </p:nvSpPr>
            <p:spPr bwMode="auto">
              <a:xfrm>
                <a:off x="6607176" y="28876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81"/>
              <p:cNvSpPr>
                <a:spLocks/>
              </p:cNvSpPr>
              <p:nvPr userDrawn="1"/>
            </p:nvSpPr>
            <p:spPr bwMode="auto">
              <a:xfrm>
                <a:off x="6607176" y="2778126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082"/>
              <p:cNvSpPr>
                <a:spLocks/>
              </p:cNvSpPr>
              <p:nvPr userDrawn="1"/>
            </p:nvSpPr>
            <p:spPr bwMode="auto">
              <a:xfrm>
                <a:off x="6824663" y="28876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083"/>
              <p:cNvSpPr>
                <a:spLocks/>
              </p:cNvSpPr>
              <p:nvPr userDrawn="1"/>
            </p:nvSpPr>
            <p:spPr bwMode="auto">
              <a:xfrm>
                <a:off x="6824663" y="2778126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084"/>
              <p:cNvSpPr>
                <a:spLocks/>
              </p:cNvSpPr>
              <p:nvPr userDrawn="1"/>
            </p:nvSpPr>
            <p:spPr bwMode="auto">
              <a:xfrm>
                <a:off x="1917701" y="27273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085"/>
              <p:cNvSpPr>
                <a:spLocks/>
              </p:cNvSpPr>
              <p:nvPr userDrawn="1"/>
            </p:nvSpPr>
            <p:spPr bwMode="auto">
              <a:xfrm>
                <a:off x="2135188" y="28336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086"/>
              <p:cNvSpPr>
                <a:spLocks/>
              </p:cNvSpPr>
              <p:nvPr userDrawn="1"/>
            </p:nvSpPr>
            <p:spPr bwMode="auto">
              <a:xfrm>
                <a:off x="2135188" y="2727326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087"/>
              <p:cNvSpPr>
                <a:spLocks/>
              </p:cNvSpPr>
              <p:nvPr userDrawn="1"/>
            </p:nvSpPr>
            <p:spPr bwMode="auto">
              <a:xfrm>
                <a:off x="2571751" y="2727326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088"/>
              <p:cNvSpPr>
                <a:spLocks/>
              </p:cNvSpPr>
              <p:nvPr userDrawn="1"/>
            </p:nvSpPr>
            <p:spPr bwMode="auto">
              <a:xfrm>
                <a:off x="4097338" y="28336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089"/>
              <p:cNvSpPr>
                <a:spLocks/>
              </p:cNvSpPr>
              <p:nvPr userDrawn="1"/>
            </p:nvSpPr>
            <p:spPr bwMode="auto">
              <a:xfrm>
                <a:off x="4100513" y="27273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090"/>
              <p:cNvSpPr>
                <a:spLocks/>
              </p:cNvSpPr>
              <p:nvPr userDrawn="1"/>
            </p:nvSpPr>
            <p:spPr bwMode="auto">
              <a:xfrm>
                <a:off x="4314826" y="283368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091"/>
              <p:cNvSpPr>
                <a:spLocks/>
              </p:cNvSpPr>
              <p:nvPr userDrawn="1"/>
            </p:nvSpPr>
            <p:spPr bwMode="auto">
              <a:xfrm>
                <a:off x="4318001" y="27273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92"/>
              <p:cNvSpPr>
                <a:spLocks/>
              </p:cNvSpPr>
              <p:nvPr userDrawn="1"/>
            </p:nvSpPr>
            <p:spPr bwMode="auto">
              <a:xfrm>
                <a:off x="4537076" y="283368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93"/>
              <p:cNvSpPr>
                <a:spLocks/>
              </p:cNvSpPr>
              <p:nvPr userDrawn="1"/>
            </p:nvSpPr>
            <p:spPr bwMode="auto">
              <a:xfrm>
                <a:off x="4537076" y="27273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94"/>
              <p:cNvSpPr>
                <a:spLocks/>
              </p:cNvSpPr>
              <p:nvPr userDrawn="1"/>
            </p:nvSpPr>
            <p:spPr bwMode="auto">
              <a:xfrm>
                <a:off x="475456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095"/>
              <p:cNvSpPr>
                <a:spLocks/>
              </p:cNvSpPr>
              <p:nvPr userDrawn="1"/>
            </p:nvSpPr>
            <p:spPr bwMode="auto">
              <a:xfrm>
                <a:off x="4754563" y="2727326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096"/>
              <p:cNvSpPr>
                <a:spLocks/>
              </p:cNvSpPr>
              <p:nvPr userDrawn="1"/>
            </p:nvSpPr>
            <p:spPr bwMode="auto">
              <a:xfrm>
                <a:off x="4972051" y="28336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097"/>
              <p:cNvSpPr>
                <a:spLocks/>
              </p:cNvSpPr>
              <p:nvPr userDrawn="1"/>
            </p:nvSpPr>
            <p:spPr bwMode="auto">
              <a:xfrm>
                <a:off x="4972051" y="2727326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098"/>
              <p:cNvSpPr>
                <a:spLocks/>
              </p:cNvSpPr>
              <p:nvPr userDrawn="1"/>
            </p:nvSpPr>
            <p:spPr bwMode="auto">
              <a:xfrm>
                <a:off x="540861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099"/>
              <p:cNvSpPr>
                <a:spLocks/>
              </p:cNvSpPr>
              <p:nvPr userDrawn="1"/>
            </p:nvSpPr>
            <p:spPr bwMode="auto">
              <a:xfrm>
                <a:off x="5408613" y="27273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100"/>
              <p:cNvSpPr>
                <a:spLocks/>
              </p:cNvSpPr>
              <p:nvPr userDrawn="1"/>
            </p:nvSpPr>
            <p:spPr bwMode="auto">
              <a:xfrm>
                <a:off x="5626101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101"/>
              <p:cNvSpPr>
                <a:spLocks/>
              </p:cNvSpPr>
              <p:nvPr userDrawn="1"/>
            </p:nvSpPr>
            <p:spPr bwMode="auto">
              <a:xfrm>
                <a:off x="606266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102"/>
              <p:cNvSpPr>
                <a:spLocks/>
              </p:cNvSpPr>
              <p:nvPr userDrawn="1"/>
            </p:nvSpPr>
            <p:spPr bwMode="auto">
              <a:xfrm>
                <a:off x="6062663" y="27273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103"/>
              <p:cNvSpPr>
                <a:spLocks/>
              </p:cNvSpPr>
              <p:nvPr userDrawn="1"/>
            </p:nvSpPr>
            <p:spPr bwMode="auto">
              <a:xfrm>
                <a:off x="6280151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104"/>
              <p:cNvSpPr>
                <a:spLocks/>
              </p:cNvSpPr>
              <p:nvPr userDrawn="1"/>
            </p:nvSpPr>
            <p:spPr bwMode="auto">
              <a:xfrm>
                <a:off x="6497638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105"/>
              <p:cNvSpPr>
                <a:spLocks/>
              </p:cNvSpPr>
              <p:nvPr userDrawn="1"/>
            </p:nvSpPr>
            <p:spPr bwMode="auto">
              <a:xfrm>
                <a:off x="6716713" y="28336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106"/>
              <p:cNvSpPr>
                <a:spLocks/>
              </p:cNvSpPr>
              <p:nvPr userDrawn="1"/>
            </p:nvSpPr>
            <p:spPr bwMode="auto">
              <a:xfrm>
                <a:off x="6716713" y="2727326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107"/>
              <p:cNvSpPr>
                <a:spLocks/>
              </p:cNvSpPr>
              <p:nvPr userDrawn="1"/>
            </p:nvSpPr>
            <p:spPr bwMode="auto">
              <a:xfrm>
                <a:off x="7151688" y="28336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108"/>
              <p:cNvSpPr>
                <a:spLocks/>
              </p:cNvSpPr>
              <p:nvPr userDrawn="1"/>
            </p:nvSpPr>
            <p:spPr bwMode="auto">
              <a:xfrm>
                <a:off x="7151688" y="2727326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09"/>
              <p:cNvSpPr>
                <a:spLocks/>
              </p:cNvSpPr>
              <p:nvPr userDrawn="1"/>
            </p:nvSpPr>
            <p:spPr bwMode="auto">
              <a:xfrm>
                <a:off x="2244726" y="2974976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110"/>
              <p:cNvSpPr>
                <a:spLocks/>
              </p:cNvSpPr>
              <p:nvPr userDrawn="1"/>
            </p:nvSpPr>
            <p:spPr bwMode="auto">
              <a:xfrm>
                <a:off x="2462213" y="308292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111"/>
              <p:cNvSpPr>
                <a:spLocks/>
              </p:cNvSpPr>
              <p:nvPr userDrawn="1"/>
            </p:nvSpPr>
            <p:spPr bwMode="auto">
              <a:xfrm>
                <a:off x="2681288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112"/>
              <p:cNvSpPr>
                <a:spLocks/>
              </p:cNvSpPr>
              <p:nvPr userDrawn="1"/>
            </p:nvSpPr>
            <p:spPr bwMode="auto">
              <a:xfrm>
                <a:off x="2681288" y="297497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113"/>
              <p:cNvSpPr>
                <a:spLocks/>
              </p:cNvSpPr>
              <p:nvPr userDrawn="1"/>
            </p:nvSpPr>
            <p:spPr bwMode="auto">
              <a:xfrm>
                <a:off x="2898776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114"/>
              <p:cNvSpPr>
                <a:spLocks/>
              </p:cNvSpPr>
              <p:nvPr userDrawn="1"/>
            </p:nvSpPr>
            <p:spPr bwMode="auto">
              <a:xfrm>
                <a:off x="3987801" y="2974976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115"/>
              <p:cNvSpPr>
                <a:spLocks/>
              </p:cNvSpPr>
              <p:nvPr userDrawn="1"/>
            </p:nvSpPr>
            <p:spPr bwMode="auto">
              <a:xfrm>
                <a:off x="4206876" y="3082926"/>
                <a:ext cx="73025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116"/>
              <p:cNvSpPr>
                <a:spLocks/>
              </p:cNvSpPr>
              <p:nvPr userDrawn="1"/>
            </p:nvSpPr>
            <p:spPr bwMode="auto">
              <a:xfrm>
                <a:off x="4206876" y="2974976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2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1" y="4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117"/>
              <p:cNvSpPr>
                <a:spLocks/>
              </p:cNvSpPr>
              <p:nvPr userDrawn="1"/>
            </p:nvSpPr>
            <p:spPr bwMode="auto">
              <a:xfrm>
                <a:off x="4424363" y="308292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118"/>
              <p:cNvSpPr>
                <a:spLocks/>
              </p:cNvSpPr>
              <p:nvPr userDrawn="1"/>
            </p:nvSpPr>
            <p:spPr bwMode="auto">
              <a:xfrm>
                <a:off x="4427538" y="297497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119"/>
              <p:cNvSpPr>
                <a:spLocks/>
              </p:cNvSpPr>
              <p:nvPr userDrawn="1"/>
            </p:nvSpPr>
            <p:spPr bwMode="auto">
              <a:xfrm>
                <a:off x="4641851" y="308292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120"/>
              <p:cNvSpPr>
                <a:spLocks/>
              </p:cNvSpPr>
              <p:nvPr userDrawn="1"/>
            </p:nvSpPr>
            <p:spPr bwMode="auto">
              <a:xfrm>
                <a:off x="4645026" y="297497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121"/>
              <p:cNvSpPr>
                <a:spLocks/>
              </p:cNvSpPr>
              <p:nvPr userDrawn="1"/>
            </p:nvSpPr>
            <p:spPr bwMode="auto">
              <a:xfrm>
                <a:off x="4864101" y="3082926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122"/>
              <p:cNvSpPr>
                <a:spLocks/>
              </p:cNvSpPr>
              <p:nvPr userDrawn="1"/>
            </p:nvSpPr>
            <p:spPr bwMode="auto">
              <a:xfrm>
                <a:off x="4864101" y="297497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123"/>
              <p:cNvSpPr>
                <a:spLocks/>
              </p:cNvSpPr>
              <p:nvPr userDrawn="1"/>
            </p:nvSpPr>
            <p:spPr bwMode="auto">
              <a:xfrm>
                <a:off x="5081588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124"/>
              <p:cNvSpPr>
                <a:spLocks/>
              </p:cNvSpPr>
              <p:nvPr userDrawn="1"/>
            </p:nvSpPr>
            <p:spPr bwMode="auto">
              <a:xfrm>
                <a:off x="5081588" y="2974976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125"/>
              <p:cNvSpPr>
                <a:spLocks/>
              </p:cNvSpPr>
              <p:nvPr userDrawn="1"/>
            </p:nvSpPr>
            <p:spPr bwMode="auto">
              <a:xfrm>
                <a:off x="5299076" y="308292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126"/>
              <p:cNvSpPr>
                <a:spLocks/>
              </p:cNvSpPr>
              <p:nvPr userDrawn="1"/>
            </p:nvSpPr>
            <p:spPr bwMode="auto">
              <a:xfrm>
                <a:off x="5299076" y="2974976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127"/>
              <p:cNvSpPr>
                <a:spLocks/>
              </p:cNvSpPr>
              <p:nvPr userDrawn="1"/>
            </p:nvSpPr>
            <p:spPr bwMode="auto">
              <a:xfrm>
                <a:off x="6172201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128"/>
              <p:cNvSpPr>
                <a:spLocks/>
              </p:cNvSpPr>
              <p:nvPr userDrawn="1"/>
            </p:nvSpPr>
            <p:spPr bwMode="auto">
              <a:xfrm>
                <a:off x="6172201" y="297497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1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1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129"/>
              <p:cNvSpPr>
                <a:spLocks/>
              </p:cNvSpPr>
              <p:nvPr userDrawn="1"/>
            </p:nvSpPr>
            <p:spPr bwMode="auto">
              <a:xfrm>
                <a:off x="6824663" y="2974976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130"/>
              <p:cNvSpPr>
                <a:spLocks/>
              </p:cNvSpPr>
              <p:nvPr userDrawn="1"/>
            </p:nvSpPr>
            <p:spPr bwMode="auto">
              <a:xfrm>
                <a:off x="7043738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131"/>
              <p:cNvSpPr>
                <a:spLocks/>
              </p:cNvSpPr>
              <p:nvPr userDrawn="1"/>
            </p:nvSpPr>
            <p:spPr bwMode="auto">
              <a:xfrm>
                <a:off x="7261226" y="308292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132"/>
              <p:cNvSpPr>
                <a:spLocks/>
              </p:cNvSpPr>
              <p:nvPr userDrawn="1"/>
            </p:nvSpPr>
            <p:spPr bwMode="auto">
              <a:xfrm>
                <a:off x="7261226" y="2974976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4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133"/>
              <p:cNvSpPr>
                <a:spLocks/>
              </p:cNvSpPr>
              <p:nvPr userDrawn="1"/>
            </p:nvSpPr>
            <p:spPr bwMode="auto">
              <a:xfrm>
                <a:off x="235426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134"/>
              <p:cNvSpPr>
                <a:spLocks/>
              </p:cNvSpPr>
              <p:nvPr userDrawn="1"/>
            </p:nvSpPr>
            <p:spPr bwMode="auto">
              <a:xfrm>
                <a:off x="2571751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35"/>
              <p:cNvSpPr>
                <a:spLocks/>
              </p:cNvSpPr>
              <p:nvPr userDrawn="1"/>
            </p:nvSpPr>
            <p:spPr bwMode="auto">
              <a:xfrm>
                <a:off x="2789238" y="30289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36"/>
              <p:cNvSpPr>
                <a:spLocks/>
              </p:cNvSpPr>
              <p:nvPr userDrawn="1"/>
            </p:nvSpPr>
            <p:spPr bwMode="auto">
              <a:xfrm>
                <a:off x="4097338" y="30289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37"/>
              <p:cNvSpPr>
                <a:spLocks/>
              </p:cNvSpPr>
              <p:nvPr userDrawn="1"/>
            </p:nvSpPr>
            <p:spPr bwMode="auto">
              <a:xfrm>
                <a:off x="4100513" y="29225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38"/>
              <p:cNvSpPr>
                <a:spLocks/>
              </p:cNvSpPr>
              <p:nvPr userDrawn="1"/>
            </p:nvSpPr>
            <p:spPr bwMode="auto">
              <a:xfrm>
                <a:off x="4314826" y="3028951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39"/>
              <p:cNvSpPr>
                <a:spLocks/>
              </p:cNvSpPr>
              <p:nvPr userDrawn="1"/>
            </p:nvSpPr>
            <p:spPr bwMode="auto">
              <a:xfrm>
                <a:off x="4318001" y="29225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40"/>
              <p:cNvSpPr>
                <a:spLocks/>
              </p:cNvSpPr>
              <p:nvPr userDrawn="1"/>
            </p:nvSpPr>
            <p:spPr bwMode="auto">
              <a:xfrm>
                <a:off x="4537076" y="3028951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41"/>
              <p:cNvSpPr>
                <a:spLocks/>
              </p:cNvSpPr>
              <p:nvPr userDrawn="1"/>
            </p:nvSpPr>
            <p:spPr bwMode="auto">
              <a:xfrm>
                <a:off x="4537076" y="29225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42"/>
              <p:cNvSpPr>
                <a:spLocks/>
              </p:cNvSpPr>
              <p:nvPr userDrawn="1"/>
            </p:nvSpPr>
            <p:spPr bwMode="auto">
              <a:xfrm>
                <a:off x="475456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43"/>
              <p:cNvSpPr>
                <a:spLocks/>
              </p:cNvSpPr>
              <p:nvPr userDrawn="1"/>
            </p:nvSpPr>
            <p:spPr bwMode="auto">
              <a:xfrm>
                <a:off x="4754563" y="292258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44"/>
              <p:cNvSpPr>
                <a:spLocks/>
              </p:cNvSpPr>
              <p:nvPr userDrawn="1"/>
            </p:nvSpPr>
            <p:spPr bwMode="auto">
              <a:xfrm>
                <a:off x="4972051" y="30289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45"/>
              <p:cNvSpPr>
                <a:spLocks/>
              </p:cNvSpPr>
              <p:nvPr userDrawn="1"/>
            </p:nvSpPr>
            <p:spPr bwMode="auto">
              <a:xfrm>
                <a:off x="4972051" y="292258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46"/>
              <p:cNvSpPr>
                <a:spLocks/>
              </p:cNvSpPr>
              <p:nvPr userDrawn="1"/>
            </p:nvSpPr>
            <p:spPr bwMode="auto">
              <a:xfrm>
                <a:off x="5191126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47"/>
              <p:cNvSpPr>
                <a:spLocks/>
              </p:cNvSpPr>
              <p:nvPr userDrawn="1"/>
            </p:nvSpPr>
            <p:spPr bwMode="auto">
              <a:xfrm>
                <a:off x="5191126" y="29225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48"/>
              <p:cNvSpPr>
                <a:spLocks/>
              </p:cNvSpPr>
              <p:nvPr userDrawn="1"/>
            </p:nvSpPr>
            <p:spPr bwMode="auto">
              <a:xfrm>
                <a:off x="540861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149"/>
              <p:cNvSpPr>
                <a:spLocks/>
              </p:cNvSpPr>
              <p:nvPr userDrawn="1"/>
            </p:nvSpPr>
            <p:spPr bwMode="auto">
              <a:xfrm>
                <a:off x="6062663" y="29225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50"/>
              <p:cNvSpPr>
                <a:spLocks/>
              </p:cNvSpPr>
              <p:nvPr userDrawn="1"/>
            </p:nvSpPr>
            <p:spPr bwMode="auto">
              <a:xfrm>
                <a:off x="6716713" y="3028951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151"/>
              <p:cNvSpPr>
                <a:spLocks/>
              </p:cNvSpPr>
              <p:nvPr userDrawn="1"/>
            </p:nvSpPr>
            <p:spPr bwMode="auto">
              <a:xfrm>
                <a:off x="6716713" y="292258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152"/>
              <p:cNvSpPr>
                <a:spLocks/>
              </p:cNvSpPr>
              <p:nvPr userDrawn="1"/>
            </p:nvSpPr>
            <p:spPr bwMode="auto">
              <a:xfrm>
                <a:off x="7151688" y="3028951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153"/>
              <p:cNvSpPr>
                <a:spLocks/>
              </p:cNvSpPr>
              <p:nvPr userDrawn="1"/>
            </p:nvSpPr>
            <p:spPr bwMode="auto">
              <a:xfrm>
                <a:off x="7151688" y="292258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154"/>
              <p:cNvSpPr>
                <a:spLocks/>
              </p:cNvSpPr>
              <p:nvPr userDrawn="1"/>
            </p:nvSpPr>
            <p:spPr bwMode="auto">
              <a:xfrm>
                <a:off x="2462213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155"/>
              <p:cNvSpPr>
                <a:spLocks/>
              </p:cNvSpPr>
              <p:nvPr userDrawn="1"/>
            </p:nvSpPr>
            <p:spPr bwMode="auto">
              <a:xfrm>
                <a:off x="2462213" y="3170238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56"/>
              <p:cNvSpPr>
                <a:spLocks/>
              </p:cNvSpPr>
              <p:nvPr userDrawn="1"/>
            </p:nvSpPr>
            <p:spPr bwMode="auto">
              <a:xfrm>
                <a:off x="2681288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57"/>
              <p:cNvSpPr>
                <a:spLocks/>
              </p:cNvSpPr>
              <p:nvPr userDrawn="1"/>
            </p:nvSpPr>
            <p:spPr bwMode="auto">
              <a:xfrm>
                <a:off x="2681288" y="31702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158"/>
              <p:cNvSpPr>
                <a:spLocks/>
              </p:cNvSpPr>
              <p:nvPr userDrawn="1"/>
            </p:nvSpPr>
            <p:spPr bwMode="auto">
              <a:xfrm>
                <a:off x="2898776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159"/>
              <p:cNvSpPr>
                <a:spLocks/>
              </p:cNvSpPr>
              <p:nvPr userDrawn="1"/>
            </p:nvSpPr>
            <p:spPr bwMode="auto">
              <a:xfrm>
                <a:off x="2898776" y="31702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160"/>
              <p:cNvSpPr>
                <a:spLocks/>
              </p:cNvSpPr>
              <p:nvPr userDrawn="1"/>
            </p:nvSpPr>
            <p:spPr bwMode="auto">
              <a:xfrm>
                <a:off x="3116263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161"/>
              <p:cNvSpPr>
                <a:spLocks/>
              </p:cNvSpPr>
              <p:nvPr userDrawn="1"/>
            </p:nvSpPr>
            <p:spPr bwMode="auto">
              <a:xfrm>
                <a:off x="4641851" y="3279776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162"/>
              <p:cNvSpPr>
                <a:spLocks/>
              </p:cNvSpPr>
              <p:nvPr userDrawn="1"/>
            </p:nvSpPr>
            <p:spPr bwMode="auto">
              <a:xfrm>
                <a:off x="4645026" y="3170238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163"/>
              <p:cNvSpPr>
                <a:spLocks/>
              </p:cNvSpPr>
              <p:nvPr userDrawn="1"/>
            </p:nvSpPr>
            <p:spPr bwMode="auto">
              <a:xfrm>
                <a:off x="4864101" y="3279776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164"/>
              <p:cNvSpPr>
                <a:spLocks/>
              </p:cNvSpPr>
              <p:nvPr userDrawn="1"/>
            </p:nvSpPr>
            <p:spPr bwMode="auto">
              <a:xfrm>
                <a:off x="4864101" y="3170238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165"/>
              <p:cNvSpPr>
                <a:spLocks/>
              </p:cNvSpPr>
              <p:nvPr userDrawn="1"/>
            </p:nvSpPr>
            <p:spPr bwMode="auto">
              <a:xfrm>
                <a:off x="5081588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166"/>
              <p:cNvSpPr>
                <a:spLocks/>
              </p:cNvSpPr>
              <p:nvPr userDrawn="1"/>
            </p:nvSpPr>
            <p:spPr bwMode="auto">
              <a:xfrm>
                <a:off x="5081588" y="3170238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167"/>
              <p:cNvSpPr>
                <a:spLocks/>
              </p:cNvSpPr>
              <p:nvPr userDrawn="1"/>
            </p:nvSpPr>
            <p:spPr bwMode="auto">
              <a:xfrm>
                <a:off x="5299076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168"/>
              <p:cNvSpPr>
                <a:spLocks/>
              </p:cNvSpPr>
              <p:nvPr userDrawn="1"/>
            </p:nvSpPr>
            <p:spPr bwMode="auto">
              <a:xfrm>
                <a:off x="5299076" y="3170238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169"/>
              <p:cNvSpPr>
                <a:spLocks/>
              </p:cNvSpPr>
              <p:nvPr userDrawn="1"/>
            </p:nvSpPr>
            <p:spPr bwMode="auto">
              <a:xfrm>
                <a:off x="6607176" y="3279776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170"/>
              <p:cNvSpPr>
                <a:spLocks/>
              </p:cNvSpPr>
              <p:nvPr userDrawn="1"/>
            </p:nvSpPr>
            <p:spPr bwMode="auto">
              <a:xfrm>
                <a:off x="6607176" y="3170238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171"/>
              <p:cNvSpPr>
                <a:spLocks/>
              </p:cNvSpPr>
              <p:nvPr userDrawn="1"/>
            </p:nvSpPr>
            <p:spPr bwMode="auto">
              <a:xfrm>
                <a:off x="7043738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172"/>
              <p:cNvSpPr>
                <a:spLocks/>
              </p:cNvSpPr>
              <p:nvPr userDrawn="1"/>
            </p:nvSpPr>
            <p:spPr bwMode="auto">
              <a:xfrm>
                <a:off x="7043738" y="31702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173"/>
              <p:cNvSpPr>
                <a:spLocks/>
              </p:cNvSpPr>
              <p:nvPr userDrawn="1"/>
            </p:nvSpPr>
            <p:spPr bwMode="auto">
              <a:xfrm>
                <a:off x="7261226" y="3279776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174"/>
              <p:cNvSpPr>
                <a:spLocks/>
              </p:cNvSpPr>
              <p:nvPr userDrawn="1"/>
            </p:nvSpPr>
            <p:spPr bwMode="auto">
              <a:xfrm>
                <a:off x="7261226" y="31702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175"/>
              <p:cNvSpPr>
                <a:spLocks/>
              </p:cNvSpPr>
              <p:nvPr userDrawn="1"/>
            </p:nvSpPr>
            <p:spPr bwMode="auto">
              <a:xfrm>
                <a:off x="2571751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176"/>
              <p:cNvSpPr>
                <a:spLocks/>
              </p:cNvSpPr>
              <p:nvPr userDrawn="1"/>
            </p:nvSpPr>
            <p:spPr bwMode="auto">
              <a:xfrm>
                <a:off x="2571751" y="31194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177"/>
              <p:cNvSpPr>
                <a:spLocks/>
              </p:cNvSpPr>
              <p:nvPr userDrawn="1"/>
            </p:nvSpPr>
            <p:spPr bwMode="auto">
              <a:xfrm>
                <a:off x="2789238" y="32242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178"/>
              <p:cNvSpPr>
                <a:spLocks/>
              </p:cNvSpPr>
              <p:nvPr userDrawn="1"/>
            </p:nvSpPr>
            <p:spPr bwMode="auto">
              <a:xfrm>
                <a:off x="2789238" y="31194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179"/>
              <p:cNvSpPr>
                <a:spLocks/>
              </p:cNvSpPr>
              <p:nvPr userDrawn="1"/>
            </p:nvSpPr>
            <p:spPr bwMode="auto">
              <a:xfrm>
                <a:off x="300831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180"/>
              <p:cNvSpPr>
                <a:spLocks/>
              </p:cNvSpPr>
              <p:nvPr userDrawn="1"/>
            </p:nvSpPr>
            <p:spPr bwMode="auto">
              <a:xfrm>
                <a:off x="3008313" y="31194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181"/>
              <p:cNvSpPr>
                <a:spLocks/>
              </p:cNvSpPr>
              <p:nvPr userDrawn="1"/>
            </p:nvSpPr>
            <p:spPr bwMode="auto">
              <a:xfrm>
                <a:off x="4100513" y="31194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182"/>
              <p:cNvSpPr>
                <a:spLocks/>
              </p:cNvSpPr>
              <p:nvPr userDrawn="1"/>
            </p:nvSpPr>
            <p:spPr bwMode="auto">
              <a:xfrm>
                <a:off x="4318001" y="31194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183"/>
              <p:cNvSpPr>
                <a:spLocks/>
              </p:cNvSpPr>
              <p:nvPr userDrawn="1"/>
            </p:nvSpPr>
            <p:spPr bwMode="auto">
              <a:xfrm>
                <a:off x="4537076" y="32242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1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1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184"/>
              <p:cNvSpPr>
                <a:spLocks/>
              </p:cNvSpPr>
              <p:nvPr userDrawn="1"/>
            </p:nvSpPr>
            <p:spPr bwMode="auto">
              <a:xfrm>
                <a:off x="4537076" y="31194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185"/>
              <p:cNvSpPr>
                <a:spLocks/>
              </p:cNvSpPr>
              <p:nvPr userDrawn="1"/>
            </p:nvSpPr>
            <p:spPr bwMode="auto">
              <a:xfrm>
                <a:off x="475456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186"/>
              <p:cNvSpPr>
                <a:spLocks/>
              </p:cNvSpPr>
              <p:nvPr userDrawn="1"/>
            </p:nvSpPr>
            <p:spPr bwMode="auto">
              <a:xfrm>
                <a:off x="4754563" y="31194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187"/>
              <p:cNvSpPr>
                <a:spLocks/>
              </p:cNvSpPr>
              <p:nvPr userDrawn="1"/>
            </p:nvSpPr>
            <p:spPr bwMode="auto">
              <a:xfrm>
                <a:off x="4972051" y="32242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88"/>
              <p:cNvSpPr>
                <a:spLocks/>
              </p:cNvSpPr>
              <p:nvPr userDrawn="1"/>
            </p:nvSpPr>
            <p:spPr bwMode="auto">
              <a:xfrm>
                <a:off x="4972051" y="31194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89"/>
              <p:cNvSpPr>
                <a:spLocks/>
              </p:cNvSpPr>
              <p:nvPr userDrawn="1"/>
            </p:nvSpPr>
            <p:spPr bwMode="auto">
              <a:xfrm>
                <a:off x="5191126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90"/>
              <p:cNvSpPr>
                <a:spLocks/>
              </p:cNvSpPr>
              <p:nvPr userDrawn="1"/>
            </p:nvSpPr>
            <p:spPr bwMode="auto">
              <a:xfrm>
                <a:off x="5191126" y="31194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191"/>
              <p:cNvSpPr>
                <a:spLocks/>
              </p:cNvSpPr>
              <p:nvPr userDrawn="1"/>
            </p:nvSpPr>
            <p:spPr bwMode="auto">
              <a:xfrm>
                <a:off x="540861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92"/>
              <p:cNvSpPr>
                <a:spLocks/>
              </p:cNvSpPr>
              <p:nvPr userDrawn="1"/>
            </p:nvSpPr>
            <p:spPr bwMode="auto">
              <a:xfrm>
                <a:off x="5408613" y="31194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93"/>
              <p:cNvSpPr>
                <a:spLocks/>
              </p:cNvSpPr>
              <p:nvPr userDrawn="1"/>
            </p:nvSpPr>
            <p:spPr bwMode="auto">
              <a:xfrm>
                <a:off x="6716713" y="32242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194"/>
              <p:cNvSpPr>
                <a:spLocks/>
              </p:cNvSpPr>
              <p:nvPr userDrawn="1"/>
            </p:nvSpPr>
            <p:spPr bwMode="auto">
              <a:xfrm>
                <a:off x="6716713" y="31194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95"/>
              <p:cNvSpPr>
                <a:spLocks/>
              </p:cNvSpPr>
              <p:nvPr userDrawn="1"/>
            </p:nvSpPr>
            <p:spPr bwMode="auto">
              <a:xfrm>
                <a:off x="6934201" y="32242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96"/>
              <p:cNvSpPr>
                <a:spLocks/>
              </p:cNvSpPr>
              <p:nvPr userDrawn="1"/>
            </p:nvSpPr>
            <p:spPr bwMode="auto">
              <a:xfrm>
                <a:off x="2462213" y="3475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197"/>
              <p:cNvSpPr>
                <a:spLocks/>
              </p:cNvSpPr>
              <p:nvPr userDrawn="1"/>
            </p:nvSpPr>
            <p:spPr bwMode="auto">
              <a:xfrm>
                <a:off x="2462213" y="3365501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198"/>
              <p:cNvSpPr>
                <a:spLocks/>
              </p:cNvSpPr>
              <p:nvPr userDrawn="1"/>
            </p:nvSpPr>
            <p:spPr bwMode="auto">
              <a:xfrm>
                <a:off x="268128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199"/>
              <p:cNvSpPr>
                <a:spLocks/>
              </p:cNvSpPr>
              <p:nvPr userDrawn="1"/>
            </p:nvSpPr>
            <p:spPr bwMode="auto">
              <a:xfrm>
                <a:off x="2681288" y="3365501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200"/>
              <p:cNvSpPr>
                <a:spLocks/>
              </p:cNvSpPr>
              <p:nvPr userDrawn="1"/>
            </p:nvSpPr>
            <p:spPr bwMode="auto">
              <a:xfrm>
                <a:off x="2898776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201"/>
              <p:cNvSpPr>
                <a:spLocks/>
              </p:cNvSpPr>
              <p:nvPr userDrawn="1"/>
            </p:nvSpPr>
            <p:spPr bwMode="auto">
              <a:xfrm>
                <a:off x="2898776" y="3365501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202"/>
              <p:cNvSpPr>
                <a:spLocks/>
              </p:cNvSpPr>
              <p:nvPr userDrawn="1"/>
            </p:nvSpPr>
            <p:spPr bwMode="auto">
              <a:xfrm>
                <a:off x="3116263" y="3475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203"/>
              <p:cNvSpPr>
                <a:spLocks/>
              </p:cNvSpPr>
              <p:nvPr userDrawn="1"/>
            </p:nvSpPr>
            <p:spPr bwMode="auto">
              <a:xfrm>
                <a:off x="3116263" y="3365501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204"/>
              <p:cNvSpPr>
                <a:spLocks/>
              </p:cNvSpPr>
              <p:nvPr userDrawn="1"/>
            </p:nvSpPr>
            <p:spPr bwMode="auto">
              <a:xfrm>
                <a:off x="333533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205"/>
              <p:cNvSpPr>
                <a:spLocks/>
              </p:cNvSpPr>
              <p:nvPr userDrawn="1"/>
            </p:nvSpPr>
            <p:spPr bwMode="auto">
              <a:xfrm>
                <a:off x="3335338" y="3365501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206"/>
              <p:cNvSpPr>
                <a:spLocks/>
              </p:cNvSpPr>
              <p:nvPr userDrawn="1"/>
            </p:nvSpPr>
            <p:spPr bwMode="auto">
              <a:xfrm>
                <a:off x="4641851" y="3475038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207"/>
              <p:cNvSpPr>
                <a:spLocks/>
              </p:cNvSpPr>
              <p:nvPr userDrawn="1"/>
            </p:nvSpPr>
            <p:spPr bwMode="auto">
              <a:xfrm>
                <a:off x="4645026" y="3365501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208"/>
              <p:cNvSpPr>
                <a:spLocks/>
              </p:cNvSpPr>
              <p:nvPr userDrawn="1"/>
            </p:nvSpPr>
            <p:spPr bwMode="auto">
              <a:xfrm>
                <a:off x="4864101" y="3475038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209"/>
              <p:cNvSpPr>
                <a:spLocks/>
              </p:cNvSpPr>
              <p:nvPr userDrawn="1"/>
            </p:nvSpPr>
            <p:spPr bwMode="auto">
              <a:xfrm>
                <a:off x="4864101" y="3365501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2462213" y="3314700"/>
              <a:ext cx="5962650" cy="1154113"/>
              <a:chOff x="2462213" y="3314700"/>
              <a:chExt cx="5962650" cy="1154113"/>
            </a:xfrm>
          </p:grpSpPr>
          <p:sp>
            <p:nvSpPr>
              <p:cNvPr id="41" name="Freeform 1211"/>
              <p:cNvSpPr>
                <a:spLocks/>
              </p:cNvSpPr>
              <p:nvPr userDrawn="1"/>
            </p:nvSpPr>
            <p:spPr bwMode="auto">
              <a:xfrm>
                <a:off x="508158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12"/>
              <p:cNvSpPr>
                <a:spLocks/>
              </p:cNvSpPr>
              <p:nvPr userDrawn="1"/>
            </p:nvSpPr>
            <p:spPr bwMode="auto">
              <a:xfrm>
                <a:off x="5081588" y="3365500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13"/>
              <p:cNvSpPr>
                <a:spLocks/>
              </p:cNvSpPr>
              <p:nvPr userDrawn="1"/>
            </p:nvSpPr>
            <p:spPr bwMode="auto">
              <a:xfrm>
                <a:off x="6824663" y="347503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14"/>
              <p:cNvSpPr>
                <a:spLocks/>
              </p:cNvSpPr>
              <p:nvPr userDrawn="1"/>
            </p:nvSpPr>
            <p:spPr bwMode="auto">
              <a:xfrm>
                <a:off x="6824663" y="3365500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215"/>
              <p:cNvSpPr>
                <a:spLocks/>
              </p:cNvSpPr>
              <p:nvPr userDrawn="1"/>
            </p:nvSpPr>
            <p:spPr bwMode="auto">
              <a:xfrm>
                <a:off x="704373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216"/>
              <p:cNvSpPr>
                <a:spLocks/>
              </p:cNvSpPr>
              <p:nvPr userDrawn="1"/>
            </p:nvSpPr>
            <p:spPr bwMode="auto">
              <a:xfrm>
                <a:off x="7043738" y="3365500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217"/>
              <p:cNvSpPr>
                <a:spLocks/>
              </p:cNvSpPr>
              <p:nvPr userDrawn="1"/>
            </p:nvSpPr>
            <p:spPr bwMode="auto">
              <a:xfrm>
                <a:off x="7478713" y="3365500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218"/>
              <p:cNvSpPr>
                <a:spLocks/>
              </p:cNvSpPr>
              <p:nvPr userDrawn="1"/>
            </p:nvSpPr>
            <p:spPr bwMode="auto">
              <a:xfrm>
                <a:off x="7697788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19"/>
              <p:cNvSpPr>
                <a:spLocks/>
              </p:cNvSpPr>
              <p:nvPr userDrawn="1"/>
            </p:nvSpPr>
            <p:spPr bwMode="auto">
              <a:xfrm>
                <a:off x="7915276" y="34750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220"/>
              <p:cNvSpPr>
                <a:spLocks/>
              </p:cNvSpPr>
              <p:nvPr userDrawn="1"/>
            </p:nvSpPr>
            <p:spPr bwMode="auto">
              <a:xfrm>
                <a:off x="2571751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221"/>
              <p:cNvSpPr>
                <a:spLocks/>
              </p:cNvSpPr>
              <p:nvPr userDrawn="1"/>
            </p:nvSpPr>
            <p:spPr bwMode="auto">
              <a:xfrm>
                <a:off x="2571751" y="33147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222"/>
              <p:cNvSpPr>
                <a:spLocks/>
              </p:cNvSpPr>
              <p:nvPr userDrawn="1"/>
            </p:nvSpPr>
            <p:spPr bwMode="auto">
              <a:xfrm>
                <a:off x="278923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223"/>
              <p:cNvSpPr>
                <a:spLocks/>
              </p:cNvSpPr>
              <p:nvPr userDrawn="1"/>
            </p:nvSpPr>
            <p:spPr bwMode="auto">
              <a:xfrm>
                <a:off x="2789238" y="33147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24"/>
              <p:cNvSpPr>
                <a:spLocks/>
              </p:cNvSpPr>
              <p:nvPr userDrawn="1"/>
            </p:nvSpPr>
            <p:spPr bwMode="auto">
              <a:xfrm>
                <a:off x="300831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225"/>
              <p:cNvSpPr>
                <a:spLocks/>
              </p:cNvSpPr>
              <p:nvPr userDrawn="1"/>
            </p:nvSpPr>
            <p:spPr bwMode="auto">
              <a:xfrm>
                <a:off x="3008313" y="33147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26"/>
              <p:cNvSpPr>
                <a:spLocks/>
              </p:cNvSpPr>
              <p:nvPr userDrawn="1"/>
            </p:nvSpPr>
            <p:spPr bwMode="auto">
              <a:xfrm>
                <a:off x="3225801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227"/>
              <p:cNvSpPr>
                <a:spLocks/>
              </p:cNvSpPr>
              <p:nvPr userDrawn="1"/>
            </p:nvSpPr>
            <p:spPr bwMode="auto">
              <a:xfrm>
                <a:off x="3225801" y="33147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228"/>
              <p:cNvSpPr>
                <a:spLocks/>
              </p:cNvSpPr>
              <p:nvPr userDrawn="1"/>
            </p:nvSpPr>
            <p:spPr bwMode="auto">
              <a:xfrm>
                <a:off x="344328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29"/>
              <p:cNvSpPr>
                <a:spLocks/>
              </p:cNvSpPr>
              <p:nvPr userDrawn="1"/>
            </p:nvSpPr>
            <p:spPr bwMode="auto">
              <a:xfrm>
                <a:off x="4537076" y="33147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230"/>
              <p:cNvSpPr>
                <a:spLocks/>
              </p:cNvSpPr>
              <p:nvPr userDrawn="1"/>
            </p:nvSpPr>
            <p:spPr bwMode="auto">
              <a:xfrm>
                <a:off x="475456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31"/>
              <p:cNvSpPr>
                <a:spLocks/>
              </p:cNvSpPr>
              <p:nvPr userDrawn="1"/>
            </p:nvSpPr>
            <p:spPr bwMode="auto">
              <a:xfrm>
                <a:off x="4754563" y="3314700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32"/>
              <p:cNvSpPr>
                <a:spLocks/>
              </p:cNvSpPr>
              <p:nvPr userDrawn="1"/>
            </p:nvSpPr>
            <p:spPr bwMode="auto">
              <a:xfrm>
                <a:off x="4972051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233"/>
              <p:cNvSpPr>
                <a:spLocks/>
              </p:cNvSpPr>
              <p:nvPr userDrawn="1"/>
            </p:nvSpPr>
            <p:spPr bwMode="auto">
              <a:xfrm>
                <a:off x="4972051" y="3314700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34"/>
              <p:cNvSpPr>
                <a:spLocks/>
              </p:cNvSpPr>
              <p:nvPr userDrawn="1"/>
            </p:nvSpPr>
            <p:spPr bwMode="auto">
              <a:xfrm>
                <a:off x="5191126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35"/>
              <p:cNvSpPr>
                <a:spLocks/>
              </p:cNvSpPr>
              <p:nvPr userDrawn="1"/>
            </p:nvSpPr>
            <p:spPr bwMode="auto">
              <a:xfrm>
                <a:off x="5191126" y="33147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236"/>
              <p:cNvSpPr>
                <a:spLocks/>
              </p:cNvSpPr>
              <p:nvPr userDrawn="1"/>
            </p:nvSpPr>
            <p:spPr bwMode="auto">
              <a:xfrm>
                <a:off x="671671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237"/>
              <p:cNvSpPr>
                <a:spLocks/>
              </p:cNvSpPr>
              <p:nvPr userDrawn="1"/>
            </p:nvSpPr>
            <p:spPr bwMode="auto">
              <a:xfrm>
                <a:off x="6716713" y="33147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238"/>
              <p:cNvSpPr>
                <a:spLocks/>
              </p:cNvSpPr>
              <p:nvPr userDrawn="1"/>
            </p:nvSpPr>
            <p:spPr bwMode="auto">
              <a:xfrm>
                <a:off x="6934201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39"/>
              <p:cNvSpPr>
                <a:spLocks/>
              </p:cNvSpPr>
              <p:nvPr userDrawn="1"/>
            </p:nvSpPr>
            <p:spPr bwMode="auto">
              <a:xfrm>
                <a:off x="6934201" y="33147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40"/>
              <p:cNvSpPr>
                <a:spLocks/>
              </p:cNvSpPr>
              <p:nvPr userDrawn="1"/>
            </p:nvSpPr>
            <p:spPr bwMode="auto">
              <a:xfrm>
                <a:off x="715168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241"/>
              <p:cNvSpPr>
                <a:spLocks/>
              </p:cNvSpPr>
              <p:nvPr userDrawn="1"/>
            </p:nvSpPr>
            <p:spPr bwMode="auto">
              <a:xfrm>
                <a:off x="7151688" y="33147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242"/>
              <p:cNvSpPr>
                <a:spLocks/>
              </p:cNvSpPr>
              <p:nvPr userDrawn="1"/>
            </p:nvSpPr>
            <p:spPr bwMode="auto">
              <a:xfrm>
                <a:off x="7370763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243"/>
              <p:cNvSpPr>
                <a:spLocks/>
              </p:cNvSpPr>
              <p:nvPr userDrawn="1"/>
            </p:nvSpPr>
            <p:spPr bwMode="auto">
              <a:xfrm>
                <a:off x="7370763" y="33147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244"/>
              <p:cNvSpPr>
                <a:spLocks/>
              </p:cNvSpPr>
              <p:nvPr userDrawn="1"/>
            </p:nvSpPr>
            <p:spPr bwMode="auto">
              <a:xfrm>
                <a:off x="7588251" y="3419475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245"/>
              <p:cNvSpPr>
                <a:spLocks/>
              </p:cNvSpPr>
              <p:nvPr userDrawn="1"/>
            </p:nvSpPr>
            <p:spPr bwMode="auto">
              <a:xfrm>
                <a:off x="7805738" y="3419475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246"/>
              <p:cNvSpPr>
                <a:spLocks/>
              </p:cNvSpPr>
              <p:nvPr userDrawn="1"/>
            </p:nvSpPr>
            <p:spPr bwMode="auto">
              <a:xfrm>
                <a:off x="2462213" y="3560763"/>
                <a:ext cx="74613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247"/>
              <p:cNvSpPr>
                <a:spLocks/>
              </p:cNvSpPr>
              <p:nvPr userDrawn="1"/>
            </p:nvSpPr>
            <p:spPr bwMode="auto">
              <a:xfrm>
                <a:off x="268128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248"/>
              <p:cNvSpPr>
                <a:spLocks/>
              </p:cNvSpPr>
              <p:nvPr userDrawn="1"/>
            </p:nvSpPr>
            <p:spPr bwMode="auto">
              <a:xfrm>
                <a:off x="2681288" y="3560763"/>
                <a:ext cx="73025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249"/>
              <p:cNvSpPr>
                <a:spLocks/>
              </p:cNvSpPr>
              <p:nvPr userDrawn="1"/>
            </p:nvSpPr>
            <p:spPr bwMode="auto">
              <a:xfrm>
                <a:off x="2898776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250"/>
              <p:cNvSpPr>
                <a:spLocks/>
              </p:cNvSpPr>
              <p:nvPr userDrawn="1"/>
            </p:nvSpPr>
            <p:spPr bwMode="auto">
              <a:xfrm>
                <a:off x="2898776" y="3560763"/>
                <a:ext cx="73025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251"/>
              <p:cNvSpPr>
                <a:spLocks/>
              </p:cNvSpPr>
              <p:nvPr userDrawn="1"/>
            </p:nvSpPr>
            <p:spPr bwMode="auto">
              <a:xfrm>
                <a:off x="3116263" y="3670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252"/>
              <p:cNvSpPr>
                <a:spLocks/>
              </p:cNvSpPr>
              <p:nvPr userDrawn="1"/>
            </p:nvSpPr>
            <p:spPr bwMode="auto">
              <a:xfrm>
                <a:off x="3116263" y="3560763"/>
                <a:ext cx="74613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253"/>
              <p:cNvSpPr>
                <a:spLocks/>
              </p:cNvSpPr>
              <p:nvPr userDrawn="1"/>
            </p:nvSpPr>
            <p:spPr bwMode="auto">
              <a:xfrm>
                <a:off x="333533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54"/>
              <p:cNvSpPr>
                <a:spLocks/>
              </p:cNvSpPr>
              <p:nvPr userDrawn="1"/>
            </p:nvSpPr>
            <p:spPr bwMode="auto">
              <a:xfrm>
                <a:off x="3335338" y="3560763"/>
                <a:ext cx="73025" cy="20638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255"/>
              <p:cNvSpPr>
                <a:spLocks/>
              </p:cNvSpPr>
              <p:nvPr userDrawn="1"/>
            </p:nvSpPr>
            <p:spPr bwMode="auto">
              <a:xfrm>
                <a:off x="4641851" y="3670300"/>
                <a:ext cx="74613" cy="15875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256"/>
              <p:cNvSpPr>
                <a:spLocks/>
              </p:cNvSpPr>
              <p:nvPr userDrawn="1"/>
            </p:nvSpPr>
            <p:spPr bwMode="auto">
              <a:xfrm>
                <a:off x="4645026" y="3560763"/>
                <a:ext cx="71438" cy="20638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257"/>
              <p:cNvSpPr>
                <a:spLocks/>
              </p:cNvSpPr>
              <p:nvPr userDrawn="1"/>
            </p:nvSpPr>
            <p:spPr bwMode="auto">
              <a:xfrm>
                <a:off x="4864101" y="3670300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258"/>
              <p:cNvSpPr>
                <a:spLocks/>
              </p:cNvSpPr>
              <p:nvPr userDrawn="1"/>
            </p:nvSpPr>
            <p:spPr bwMode="auto">
              <a:xfrm>
                <a:off x="4864101" y="3560763"/>
                <a:ext cx="69850" cy="20638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259"/>
              <p:cNvSpPr>
                <a:spLocks/>
              </p:cNvSpPr>
              <p:nvPr userDrawn="1"/>
            </p:nvSpPr>
            <p:spPr bwMode="auto">
              <a:xfrm>
                <a:off x="508158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260"/>
              <p:cNvSpPr>
                <a:spLocks/>
              </p:cNvSpPr>
              <p:nvPr userDrawn="1"/>
            </p:nvSpPr>
            <p:spPr bwMode="auto">
              <a:xfrm>
                <a:off x="5081588" y="3560763"/>
                <a:ext cx="69850" cy="20638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261"/>
              <p:cNvSpPr>
                <a:spLocks/>
              </p:cNvSpPr>
              <p:nvPr userDrawn="1"/>
            </p:nvSpPr>
            <p:spPr bwMode="auto">
              <a:xfrm>
                <a:off x="7043738" y="3560763"/>
                <a:ext cx="73025" cy="20638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62"/>
              <p:cNvSpPr>
                <a:spLocks/>
              </p:cNvSpPr>
              <p:nvPr userDrawn="1"/>
            </p:nvSpPr>
            <p:spPr bwMode="auto">
              <a:xfrm>
                <a:off x="7261226" y="3560763"/>
                <a:ext cx="73025" cy="20638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263"/>
              <p:cNvSpPr>
                <a:spLocks/>
              </p:cNvSpPr>
              <p:nvPr userDrawn="1"/>
            </p:nvSpPr>
            <p:spPr bwMode="auto">
              <a:xfrm>
                <a:off x="7478713" y="36703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264"/>
              <p:cNvSpPr>
                <a:spLocks/>
              </p:cNvSpPr>
              <p:nvPr userDrawn="1"/>
            </p:nvSpPr>
            <p:spPr bwMode="auto">
              <a:xfrm>
                <a:off x="7697788" y="36703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265"/>
              <p:cNvSpPr>
                <a:spLocks/>
              </p:cNvSpPr>
              <p:nvPr userDrawn="1"/>
            </p:nvSpPr>
            <p:spPr bwMode="auto">
              <a:xfrm>
                <a:off x="7697788" y="3560763"/>
                <a:ext cx="73025" cy="20638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266"/>
              <p:cNvSpPr>
                <a:spLocks/>
              </p:cNvSpPr>
              <p:nvPr userDrawn="1"/>
            </p:nvSpPr>
            <p:spPr bwMode="auto">
              <a:xfrm>
                <a:off x="2571751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267"/>
              <p:cNvSpPr>
                <a:spLocks/>
              </p:cNvSpPr>
              <p:nvPr userDrawn="1"/>
            </p:nvSpPr>
            <p:spPr bwMode="auto">
              <a:xfrm>
                <a:off x="2571751" y="35099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268"/>
              <p:cNvSpPr>
                <a:spLocks/>
              </p:cNvSpPr>
              <p:nvPr userDrawn="1"/>
            </p:nvSpPr>
            <p:spPr bwMode="auto">
              <a:xfrm>
                <a:off x="2789238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269"/>
              <p:cNvSpPr>
                <a:spLocks/>
              </p:cNvSpPr>
              <p:nvPr userDrawn="1"/>
            </p:nvSpPr>
            <p:spPr bwMode="auto">
              <a:xfrm>
                <a:off x="2789238" y="35099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270"/>
              <p:cNvSpPr>
                <a:spLocks/>
              </p:cNvSpPr>
              <p:nvPr userDrawn="1"/>
            </p:nvSpPr>
            <p:spPr bwMode="auto">
              <a:xfrm>
                <a:off x="3008313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271"/>
              <p:cNvSpPr>
                <a:spLocks/>
              </p:cNvSpPr>
              <p:nvPr userDrawn="1"/>
            </p:nvSpPr>
            <p:spPr bwMode="auto">
              <a:xfrm>
                <a:off x="3008313" y="35099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272"/>
              <p:cNvSpPr>
                <a:spLocks/>
              </p:cNvSpPr>
              <p:nvPr userDrawn="1"/>
            </p:nvSpPr>
            <p:spPr bwMode="auto">
              <a:xfrm>
                <a:off x="3225801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273"/>
              <p:cNvSpPr>
                <a:spLocks/>
              </p:cNvSpPr>
              <p:nvPr userDrawn="1"/>
            </p:nvSpPr>
            <p:spPr bwMode="auto">
              <a:xfrm>
                <a:off x="3225801" y="350996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274"/>
              <p:cNvSpPr>
                <a:spLocks/>
              </p:cNvSpPr>
              <p:nvPr userDrawn="1"/>
            </p:nvSpPr>
            <p:spPr bwMode="auto">
              <a:xfrm>
                <a:off x="3443288" y="35099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275"/>
              <p:cNvSpPr>
                <a:spLocks/>
              </p:cNvSpPr>
              <p:nvPr userDrawn="1"/>
            </p:nvSpPr>
            <p:spPr bwMode="auto">
              <a:xfrm>
                <a:off x="4754563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276"/>
              <p:cNvSpPr>
                <a:spLocks/>
              </p:cNvSpPr>
              <p:nvPr userDrawn="1"/>
            </p:nvSpPr>
            <p:spPr bwMode="auto">
              <a:xfrm>
                <a:off x="4754563" y="3509963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277"/>
              <p:cNvSpPr>
                <a:spLocks/>
              </p:cNvSpPr>
              <p:nvPr userDrawn="1"/>
            </p:nvSpPr>
            <p:spPr bwMode="auto">
              <a:xfrm>
                <a:off x="4972051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278"/>
              <p:cNvSpPr>
                <a:spLocks/>
              </p:cNvSpPr>
              <p:nvPr userDrawn="1"/>
            </p:nvSpPr>
            <p:spPr bwMode="auto">
              <a:xfrm>
                <a:off x="4972051" y="3509963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79"/>
              <p:cNvSpPr>
                <a:spLocks/>
              </p:cNvSpPr>
              <p:nvPr userDrawn="1"/>
            </p:nvSpPr>
            <p:spPr bwMode="auto">
              <a:xfrm>
                <a:off x="5191126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80"/>
              <p:cNvSpPr>
                <a:spLocks/>
              </p:cNvSpPr>
              <p:nvPr userDrawn="1"/>
            </p:nvSpPr>
            <p:spPr bwMode="auto">
              <a:xfrm>
                <a:off x="5191126" y="35099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81"/>
              <p:cNvSpPr>
                <a:spLocks/>
              </p:cNvSpPr>
              <p:nvPr userDrawn="1"/>
            </p:nvSpPr>
            <p:spPr bwMode="auto">
              <a:xfrm>
                <a:off x="5408613" y="36163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82"/>
              <p:cNvSpPr>
                <a:spLocks/>
              </p:cNvSpPr>
              <p:nvPr userDrawn="1"/>
            </p:nvSpPr>
            <p:spPr bwMode="auto">
              <a:xfrm>
                <a:off x="6934201" y="35099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83"/>
              <p:cNvSpPr>
                <a:spLocks/>
              </p:cNvSpPr>
              <p:nvPr userDrawn="1"/>
            </p:nvSpPr>
            <p:spPr bwMode="auto">
              <a:xfrm>
                <a:off x="7151688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284"/>
              <p:cNvSpPr>
                <a:spLocks/>
              </p:cNvSpPr>
              <p:nvPr userDrawn="1"/>
            </p:nvSpPr>
            <p:spPr bwMode="auto">
              <a:xfrm>
                <a:off x="7151688" y="3509963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285"/>
              <p:cNvSpPr>
                <a:spLocks/>
              </p:cNvSpPr>
              <p:nvPr userDrawn="1"/>
            </p:nvSpPr>
            <p:spPr bwMode="auto">
              <a:xfrm>
                <a:off x="7588251" y="3509963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286"/>
              <p:cNvSpPr>
                <a:spLocks/>
              </p:cNvSpPr>
              <p:nvPr userDrawn="1"/>
            </p:nvSpPr>
            <p:spPr bwMode="auto">
              <a:xfrm>
                <a:off x="7805738" y="36163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287"/>
              <p:cNvSpPr>
                <a:spLocks/>
              </p:cNvSpPr>
              <p:nvPr userDrawn="1"/>
            </p:nvSpPr>
            <p:spPr bwMode="auto">
              <a:xfrm>
                <a:off x="7805738" y="3509963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288"/>
              <p:cNvSpPr>
                <a:spLocks/>
              </p:cNvSpPr>
              <p:nvPr userDrawn="1"/>
            </p:nvSpPr>
            <p:spPr bwMode="auto">
              <a:xfrm>
                <a:off x="268128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89"/>
              <p:cNvSpPr>
                <a:spLocks/>
              </p:cNvSpPr>
              <p:nvPr userDrawn="1"/>
            </p:nvSpPr>
            <p:spPr bwMode="auto">
              <a:xfrm>
                <a:off x="2681288" y="37576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290"/>
              <p:cNvSpPr>
                <a:spLocks/>
              </p:cNvSpPr>
              <p:nvPr userDrawn="1"/>
            </p:nvSpPr>
            <p:spPr bwMode="auto">
              <a:xfrm>
                <a:off x="2898776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91"/>
              <p:cNvSpPr>
                <a:spLocks/>
              </p:cNvSpPr>
              <p:nvPr userDrawn="1"/>
            </p:nvSpPr>
            <p:spPr bwMode="auto">
              <a:xfrm>
                <a:off x="2898776" y="37576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92"/>
              <p:cNvSpPr>
                <a:spLocks/>
              </p:cNvSpPr>
              <p:nvPr userDrawn="1"/>
            </p:nvSpPr>
            <p:spPr bwMode="auto">
              <a:xfrm>
                <a:off x="3116263" y="3865563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93"/>
              <p:cNvSpPr>
                <a:spLocks/>
              </p:cNvSpPr>
              <p:nvPr userDrawn="1"/>
            </p:nvSpPr>
            <p:spPr bwMode="auto">
              <a:xfrm>
                <a:off x="3116263" y="3757613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94"/>
              <p:cNvSpPr>
                <a:spLocks/>
              </p:cNvSpPr>
              <p:nvPr userDrawn="1"/>
            </p:nvSpPr>
            <p:spPr bwMode="auto">
              <a:xfrm>
                <a:off x="333533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95"/>
              <p:cNvSpPr>
                <a:spLocks/>
              </p:cNvSpPr>
              <p:nvPr userDrawn="1"/>
            </p:nvSpPr>
            <p:spPr bwMode="auto">
              <a:xfrm>
                <a:off x="3335338" y="37576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2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20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96"/>
              <p:cNvSpPr>
                <a:spLocks/>
              </p:cNvSpPr>
              <p:nvPr userDrawn="1"/>
            </p:nvSpPr>
            <p:spPr bwMode="auto">
              <a:xfrm>
                <a:off x="4641851" y="3865563"/>
                <a:ext cx="74613" cy="17463"/>
              </a:xfrm>
              <a:custGeom>
                <a:avLst/>
                <a:gdLst>
                  <a:gd name="T0" fmla="*/ 2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6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97"/>
              <p:cNvSpPr>
                <a:spLocks/>
              </p:cNvSpPr>
              <p:nvPr userDrawn="1"/>
            </p:nvSpPr>
            <p:spPr bwMode="auto">
              <a:xfrm>
                <a:off x="4645026" y="3757613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98"/>
              <p:cNvSpPr>
                <a:spLocks/>
              </p:cNvSpPr>
              <p:nvPr userDrawn="1"/>
            </p:nvSpPr>
            <p:spPr bwMode="auto">
              <a:xfrm>
                <a:off x="4864101" y="3865563"/>
                <a:ext cx="69850" cy="17463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99"/>
              <p:cNvSpPr>
                <a:spLocks/>
              </p:cNvSpPr>
              <p:nvPr userDrawn="1"/>
            </p:nvSpPr>
            <p:spPr bwMode="auto">
              <a:xfrm>
                <a:off x="4864101" y="3757613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00"/>
              <p:cNvSpPr>
                <a:spLocks/>
              </p:cNvSpPr>
              <p:nvPr userDrawn="1"/>
            </p:nvSpPr>
            <p:spPr bwMode="auto">
              <a:xfrm>
                <a:off x="508158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301"/>
              <p:cNvSpPr>
                <a:spLocks/>
              </p:cNvSpPr>
              <p:nvPr userDrawn="1"/>
            </p:nvSpPr>
            <p:spPr bwMode="auto">
              <a:xfrm>
                <a:off x="5081588" y="3757613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302"/>
              <p:cNvSpPr>
                <a:spLocks/>
              </p:cNvSpPr>
              <p:nvPr userDrawn="1"/>
            </p:nvSpPr>
            <p:spPr bwMode="auto">
              <a:xfrm>
                <a:off x="5299076" y="3865563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303"/>
              <p:cNvSpPr>
                <a:spLocks/>
              </p:cNvSpPr>
              <p:nvPr userDrawn="1"/>
            </p:nvSpPr>
            <p:spPr bwMode="auto">
              <a:xfrm>
                <a:off x="5299076" y="3757613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4"/>
              <p:cNvSpPr>
                <a:spLocks/>
              </p:cNvSpPr>
              <p:nvPr userDrawn="1"/>
            </p:nvSpPr>
            <p:spPr bwMode="auto">
              <a:xfrm>
                <a:off x="7261226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05"/>
              <p:cNvSpPr>
                <a:spLocks/>
              </p:cNvSpPr>
              <p:nvPr userDrawn="1"/>
            </p:nvSpPr>
            <p:spPr bwMode="auto">
              <a:xfrm>
                <a:off x="7261226" y="3757613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06"/>
              <p:cNvSpPr>
                <a:spLocks/>
              </p:cNvSpPr>
              <p:nvPr userDrawn="1"/>
            </p:nvSpPr>
            <p:spPr bwMode="auto">
              <a:xfrm>
                <a:off x="7478713" y="3865563"/>
                <a:ext cx="74613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07"/>
              <p:cNvSpPr>
                <a:spLocks/>
              </p:cNvSpPr>
              <p:nvPr userDrawn="1"/>
            </p:nvSpPr>
            <p:spPr bwMode="auto">
              <a:xfrm>
                <a:off x="7478713" y="3757613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08"/>
              <p:cNvSpPr>
                <a:spLocks/>
              </p:cNvSpPr>
              <p:nvPr userDrawn="1"/>
            </p:nvSpPr>
            <p:spPr bwMode="auto">
              <a:xfrm>
                <a:off x="7697788" y="3865563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09"/>
              <p:cNvSpPr>
                <a:spLocks/>
              </p:cNvSpPr>
              <p:nvPr userDrawn="1"/>
            </p:nvSpPr>
            <p:spPr bwMode="auto">
              <a:xfrm>
                <a:off x="7697788" y="3757613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10"/>
              <p:cNvSpPr>
                <a:spLocks/>
              </p:cNvSpPr>
              <p:nvPr userDrawn="1"/>
            </p:nvSpPr>
            <p:spPr bwMode="auto">
              <a:xfrm>
                <a:off x="2571751" y="37052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11"/>
              <p:cNvSpPr>
                <a:spLocks/>
              </p:cNvSpPr>
              <p:nvPr userDrawn="1"/>
            </p:nvSpPr>
            <p:spPr bwMode="auto">
              <a:xfrm>
                <a:off x="2789238" y="38115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12"/>
              <p:cNvSpPr>
                <a:spLocks/>
              </p:cNvSpPr>
              <p:nvPr userDrawn="1"/>
            </p:nvSpPr>
            <p:spPr bwMode="auto">
              <a:xfrm>
                <a:off x="2789238" y="370522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13"/>
              <p:cNvSpPr>
                <a:spLocks/>
              </p:cNvSpPr>
              <p:nvPr userDrawn="1"/>
            </p:nvSpPr>
            <p:spPr bwMode="auto">
              <a:xfrm>
                <a:off x="300831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314"/>
              <p:cNvSpPr>
                <a:spLocks/>
              </p:cNvSpPr>
              <p:nvPr userDrawn="1"/>
            </p:nvSpPr>
            <p:spPr bwMode="auto">
              <a:xfrm>
                <a:off x="3008313" y="37052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315"/>
              <p:cNvSpPr>
                <a:spLocks/>
              </p:cNvSpPr>
              <p:nvPr userDrawn="1"/>
            </p:nvSpPr>
            <p:spPr bwMode="auto">
              <a:xfrm>
                <a:off x="3225801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316"/>
              <p:cNvSpPr>
                <a:spLocks/>
              </p:cNvSpPr>
              <p:nvPr userDrawn="1"/>
            </p:nvSpPr>
            <p:spPr bwMode="auto">
              <a:xfrm>
                <a:off x="3225801" y="370522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317"/>
              <p:cNvSpPr>
                <a:spLocks/>
              </p:cNvSpPr>
              <p:nvPr userDrawn="1"/>
            </p:nvSpPr>
            <p:spPr bwMode="auto">
              <a:xfrm>
                <a:off x="475456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318"/>
              <p:cNvSpPr>
                <a:spLocks/>
              </p:cNvSpPr>
              <p:nvPr userDrawn="1"/>
            </p:nvSpPr>
            <p:spPr bwMode="auto">
              <a:xfrm>
                <a:off x="4754563" y="370522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19"/>
              <p:cNvSpPr>
                <a:spLocks/>
              </p:cNvSpPr>
              <p:nvPr userDrawn="1"/>
            </p:nvSpPr>
            <p:spPr bwMode="auto">
              <a:xfrm>
                <a:off x="4972051" y="3811588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320"/>
              <p:cNvSpPr>
                <a:spLocks/>
              </p:cNvSpPr>
              <p:nvPr userDrawn="1"/>
            </p:nvSpPr>
            <p:spPr bwMode="auto">
              <a:xfrm>
                <a:off x="4972051" y="370522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321"/>
              <p:cNvSpPr>
                <a:spLocks/>
              </p:cNvSpPr>
              <p:nvPr userDrawn="1"/>
            </p:nvSpPr>
            <p:spPr bwMode="auto">
              <a:xfrm>
                <a:off x="5191126" y="37052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322"/>
              <p:cNvSpPr>
                <a:spLocks/>
              </p:cNvSpPr>
              <p:nvPr userDrawn="1"/>
            </p:nvSpPr>
            <p:spPr bwMode="auto">
              <a:xfrm>
                <a:off x="540861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23"/>
              <p:cNvSpPr>
                <a:spLocks/>
              </p:cNvSpPr>
              <p:nvPr userDrawn="1"/>
            </p:nvSpPr>
            <p:spPr bwMode="auto">
              <a:xfrm>
                <a:off x="5408613" y="37052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24"/>
              <p:cNvSpPr>
                <a:spLocks/>
              </p:cNvSpPr>
              <p:nvPr userDrawn="1"/>
            </p:nvSpPr>
            <p:spPr bwMode="auto">
              <a:xfrm>
                <a:off x="7370763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325"/>
              <p:cNvSpPr>
                <a:spLocks/>
              </p:cNvSpPr>
              <p:nvPr userDrawn="1"/>
            </p:nvSpPr>
            <p:spPr bwMode="auto">
              <a:xfrm>
                <a:off x="7370763" y="370522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26"/>
              <p:cNvSpPr>
                <a:spLocks/>
              </p:cNvSpPr>
              <p:nvPr userDrawn="1"/>
            </p:nvSpPr>
            <p:spPr bwMode="auto">
              <a:xfrm>
                <a:off x="7588251" y="38115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27"/>
              <p:cNvSpPr>
                <a:spLocks/>
              </p:cNvSpPr>
              <p:nvPr userDrawn="1"/>
            </p:nvSpPr>
            <p:spPr bwMode="auto">
              <a:xfrm>
                <a:off x="2681288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328"/>
              <p:cNvSpPr>
                <a:spLocks/>
              </p:cNvSpPr>
              <p:nvPr userDrawn="1"/>
            </p:nvSpPr>
            <p:spPr bwMode="auto">
              <a:xfrm>
                <a:off x="2681288" y="3952875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329"/>
              <p:cNvSpPr>
                <a:spLocks/>
              </p:cNvSpPr>
              <p:nvPr userDrawn="1"/>
            </p:nvSpPr>
            <p:spPr bwMode="auto">
              <a:xfrm>
                <a:off x="2898776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330"/>
              <p:cNvSpPr>
                <a:spLocks/>
              </p:cNvSpPr>
              <p:nvPr userDrawn="1"/>
            </p:nvSpPr>
            <p:spPr bwMode="auto">
              <a:xfrm>
                <a:off x="2898776" y="3952875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331"/>
              <p:cNvSpPr>
                <a:spLocks/>
              </p:cNvSpPr>
              <p:nvPr userDrawn="1"/>
            </p:nvSpPr>
            <p:spPr bwMode="auto">
              <a:xfrm>
                <a:off x="3116263" y="40624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332"/>
              <p:cNvSpPr>
                <a:spLocks/>
              </p:cNvSpPr>
              <p:nvPr userDrawn="1"/>
            </p:nvSpPr>
            <p:spPr bwMode="auto">
              <a:xfrm>
                <a:off x="3116263" y="3952875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333"/>
              <p:cNvSpPr>
                <a:spLocks/>
              </p:cNvSpPr>
              <p:nvPr userDrawn="1"/>
            </p:nvSpPr>
            <p:spPr bwMode="auto">
              <a:xfrm>
                <a:off x="4645026" y="3952875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334"/>
              <p:cNvSpPr>
                <a:spLocks/>
              </p:cNvSpPr>
              <p:nvPr userDrawn="1"/>
            </p:nvSpPr>
            <p:spPr bwMode="auto">
              <a:xfrm>
                <a:off x="4864101" y="4062413"/>
                <a:ext cx="69850" cy="15875"/>
              </a:xfrm>
              <a:custGeom>
                <a:avLst/>
                <a:gdLst>
                  <a:gd name="T0" fmla="*/ 1 w 22"/>
                  <a:gd name="T1" fmla="*/ 0 h 5"/>
                  <a:gd name="T2" fmla="*/ 0 w 22"/>
                  <a:gd name="T3" fmla="*/ 0 h 5"/>
                  <a:gd name="T4" fmla="*/ 0 w 22"/>
                  <a:gd name="T5" fmla="*/ 2 h 5"/>
                  <a:gd name="T6" fmla="*/ 11 w 22"/>
                  <a:gd name="T7" fmla="*/ 5 h 5"/>
                  <a:gd name="T8" fmla="*/ 22 w 22"/>
                  <a:gd name="T9" fmla="*/ 2 h 5"/>
                  <a:gd name="T10" fmla="*/ 22 w 22"/>
                  <a:gd name="T11" fmla="*/ 0 h 5"/>
                  <a:gd name="T12" fmla="*/ 21 w 22"/>
                  <a:gd name="T13" fmla="*/ 0 h 5"/>
                  <a:gd name="T14" fmla="*/ 21 w 22"/>
                  <a:gd name="T15" fmla="*/ 0 h 5"/>
                  <a:gd name="T16" fmla="*/ 11 w 22"/>
                  <a:gd name="T17" fmla="*/ 3 h 5"/>
                  <a:gd name="T18" fmla="*/ 1 w 22"/>
                  <a:gd name="T19" fmla="*/ 0 h 5"/>
                  <a:gd name="T20" fmla="*/ 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7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35"/>
              <p:cNvSpPr>
                <a:spLocks/>
              </p:cNvSpPr>
              <p:nvPr userDrawn="1"/>
            </p:nvSpPr>
            <p:spPr bwMode="auto">
              <a:xfrm>
                <a:off x="4864101" y="3952875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336"/>
              <p:cNvSpPr>
                <a:spLocks/>
              </p:cNvSpPr>
              <p:nvPr userDrawn="1"/>
            </p:nvSpPr>
            <p:spPr bwMode="auto">
              <a:xfrm>
                <a:off x="5081588" y="3952875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37"/>
              <p:cNvSpPr>
                <a:spLocks/>
              </p:cNvSpPr>
              <p:nvPr userDrawn="1"/>
            </p:nvSpPr>
            <p:spPr bwMode="auto">
              <a:xfrm>
                <a:off x="5299076" y="3952875"/>
                <a:ext cx="71438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38"/>
              <p:cNvSpPr>
                <a:spLocks/>
              </p:cNvSpPr>
              <p:nvPr userDrawn="1"/>
            </p:nvSpPr>
            <p:spPr bwMode="auto">
              <a:xfrm>
                <a:off x="7043738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39"/>
              <p:cNvSpPr>
                <a:spLocks/>
              </p:cNvSpPr>
              <p:nvPr userDrawn="1"/>
            </p:nvSpPr>
            <p:spPr bwMode="auto">
              <a:xfrm>
                <a:off x="7043738" y="3952875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40"/>
              <p:cNvSpPr>
                <a:spLocks/>
              </p:cNvSpPr>
              <p:nvPr userDrawn="1"/>
            </p:nvSpPr>
            <p:spPr bwMode="auto">
              <a:xfrm>
                <a:off x="7261226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1"/>
              <p:cNvSpPr>
                <a:spLocks/>
              </p:cNvSpPr>
              <p:nvPr userDrawn="1"/>
            </p:nvSpPr>
            <p:spPr bwMode="auto">
              <a:xfrm>
                <a:off x="7261226" y="3952875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42"/>
              <p:cNvSpPr>
                <a:spLocks/>
              </p:cNvSpPr>
              <p:nvPr userDrawn="1"/>
            </p:nvSpPr>
            <p:spPr bwMode="auto">
              <a:xfrm>
                <a:off x="7478713" y="406241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43"/>
              <p:cNvSpPr>
                <a:spLocks/>
              </p:cNvSpPr>
              <p:nvPr userDrawn="1"/>
            </p:nvSpPr>
            <p:spPr bwMode="auto">
              <a:xfrm>
                <a:off x="7478713" y="3952875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44"/>
              <p:cNvSpPr>
                <a:spLocks/>
              </p:cNvSpPr>
              <p:nvPr userDrawn="1"/>
            </p:nvSpPr>
            <p:spPr bwMode="auto">
              <a:xfrm>
                <a:off x="7697788" y="406241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45"/>
              <p:cNvSpPr>
                <a:spLocks/>
              </p:cNvSpPr>
              <p:nvPr userDrawn="1"/>
            </p:nvSpPr>
            <p:spPr bwMode="auto">
              <a:xfrm>
                <a:off x="7697788" y="3952875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46"/>
              <p:cNvSpPr>
                <a:spLocks/>
              </p:cNvSpPr>
              <p:nvPr userDrawn="1"/>
            </p:nvSpPr>
            <p:spPr bwMode="auto">
              <a:xfrm>
                <a:off x="8132763" y="3952875"/>
                <a:ext cx="74613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347"/>
              <p:cNvSpPr>
                <a:spLocks/>
              </p:cNvSpPr>
              <p:nvPr userDrawn="1"/>
            </p:nvSpPr>
            <p:spPr bwMode="auto">
              <a:xfrm>
                <a:off x="2789238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348"/>
              <p:cNvSpPr>
                <a:spLocks/>
              </p:cNvSpPr>
              <p:nvPr userDrawn="1"/>
            </p:nvSpPr>
            <p:spPr bwMode="auto">
              <a:xfrm>
                <a:off x="2789238" y="39020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349"/>
              <p:cNvSpPr>
                <a:spLocks/>
              </p:cNvSpPr>
              <p:nvPr userDrawn="1"/>
            </p:nvSpPr>
            <p:spPr bwMode="auto">
              <a:xfrm>
                <a:off x="3008313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350"/>
              <p:cNvSpPr>
                <a:spLocks/>
              </p:cNvSpPr>
              <p:nvPr userDrawn="1"/>
            </p:nvSpPr>
            <p:spPr bwMode="auto">
              <a:xfrm>
                <a:off x="3008313" y="39020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351"/>
              <p:cNvSpPr>
                <a:spLocks/>
              </p:cNvSpPr>
              <p:nvPr userDrawn="1"/>
            </p:nvSpPr>
            <p:spPr bwMode="auto">
              <a:xfrm>
                <a:off x="3225801" y="39020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2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352"/>
              <p:cNvSpPr>
                <a:spLocks/>
              </p:cNvSpPr>
              <p:nvPr userDrawn="1"/>
            </p:nvSpPr>
            <p:spPr bwMode="auto">
              <a:xfrm>
                <a:off x="4754563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353"/>
              <p:cNvSpPr>
                <a:spLocks/>
              </p:cNvSpPr>
              <p:nvPr userDrawn="1"/>
            </p:nvSpPr>
            <p:spPr bwMode="auto">
              <a:xfrm>
                <a:off x="4754563" y="3902075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354"/>
              <p:cNvSpPr>
                <a:spLocks/>
              </p:cNvSpPr>
              <p:nvPr userDrawn="1"/>
            </p:nvSpPr>
            <p:spPr bwMode="auto">
              <a:xfrm>
                <a:off x="4972051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355"/>
              <p:cNvSpPr>
                <a:spLocks/>
              </p:cNvSpPr>
              <p:nvPr userDrawn="1"/>
            </p:nvSpPr>
            <p:spPr bwMode="auto">
              <a:xfrm>
                <a:off x="4972051" y="3902075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356"/>
              <p:cNvSpPr>
                <a:spLocks/>
              </p:cNvSpPr>
              <p:nvPr userDrawn="1"/>
            </p:nvSpPr>
            <p:spPr bwMode="auto">
              <a:xfrm>
                <a:off x="5408613" y="39020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0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1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1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357"/>
              <p:cNvSpPr>
                <a:spLocks/>
              </p:cNvSpPr>
              <p:nvPr userDrawn="1"/>
            </p:nvSpPr>
            <p:spPr bwMode="auto">
              <a:xfrm>
                <a:off x="7151688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358"/>
              <p:cNvSpPr>
                <a:spLocks/>
              </p:cNvSpPr>
              <p:nvPr userDrawn="1"/>
            </p:nvSpPr>
            <p:spPr bwMode="auto">
              <a:xfrm>
                <a:off x="7151688" y="3902075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359"/>
              <p:cNvSpPr>
                <a:spLocks/>
              </p:cNvSpPr>
              <p:nvPr userDrawn="1"/>
            </p:nvSpPr>
            <p:spPr bwMode="auto">
              <a:xfrm>
                <a:off x="7370763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360"/>
              <p:cNvSpPr>
                <a:spLocks/>
              </p:cNvSpPr>
              <p:nvPr userDrawn="1"/>
            </p:nvSpPr>
            <p:spPr bwMode="auto">
              <a:xfrm>
                <a:off x="7370763" y="39020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361"/>
              <p:cNvSpPr>
                <a:spLocks/>
              </p:cNvSpPr>
              <p:nvPr userDrawn="1"/>
            </p:nvSpPr>
            <p:spPr bwMode="auto">
              <a:xfrm>
                <a:off x="7588251" y="40068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362"/>
              <p:cNvSpPr>
                <a:spLocks/>
              </p:cNvSpPr>
              <p:nvPr userDrawn="1"/>
            </p:nvSpPr>
            <p:spPr bwMode="auto">
              <a:xfrm>
                <a:off x="7588251" y="3902075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363"/>
              <p:cNvSpPr>
                <a:spLocks/>
              </p:cNvSpPr>
              <p:nvPr userDrawn="1"/>
            </p:nvSpPr>
            <p:spPr bwMode="auto">
              <a:xfrm>
                <a:off x="7805738" y="400685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364"/>
              <p:cNvSpPr>
                <a:spLocks/>
              </p:cNvSpPr>
              <p:nvPr userDrawn="1"/>
            </p:nvSpPr>
            <p:spPr bwMode="auto">
              <a:xfrm>
                <a:off x="7805738" y="3902075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365"/>
              <p:cNvSpPr>
                <a:spLocks/>
              </p:cNvSpPr>
              <p:nvPr userDrawn="1"/>
            </p:nvSpPr>
            <p:spPr bwMode="auto">
              <a:xfrm>
                <a:off x="8242301" y="3902075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366"/>
              <p:cNvSpPr>
                <a:spLocks/>
              </p:cNvSpPr>
              <p:nvPr userDrawn="1"/>
            </p:nvSpPr>
            <p:spPr bwMode="auto">
              <a:xfrm>
                <a:off x="2681288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367"/>
              <p:cNvSpPr>
                <a:spLocks/>
              </p:cNvSpPr>
              <p:nvPr userDrawn="1"/>
            </p:nvSpPr>
            <p:spPr bwMode="auto">
              <a:xfrm>
                <a:off x="2681288" y="41481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68"/>
              <p:cNvSpPr>
                <a:spLocks/>
              </p:cNvSpPr>
              <p:nvPr userDrawn="1"/>
            </p:nvSpPr>
            <p:spPr bwMode="auto">
              <a:xfrm>
                <a:off x="2898776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369"/>
              <p:cNvSpPr>
                <a:spLocks/>
              </p:cNvSpPr>
              <p:nvPr userDrawn="1"/>
            </p:nvSpPr>
            <p:spPr bwMode="auto">
              <a:xfrm>
                <a:off x="2898776" y="414813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370"/>
              <p:cNvSpPr>
                <a:spLocks/>
              </p:cNvSpPr>
              <p:nvPr userDrawn="1"/>
            </p:nvSpPr>
            <p:spPr bwMode="auto">
              <a:xfrm>
                <a:off x="4864101" y="4148138"/>
                <a:ext cx="69850" cy="19050"/>
              </a:xfrm>
              <a:custGeom>
                <a:avLst/>
                <a:gdLst>
                  <a:gd name="T0" fmla="*/ 11 w 22"/>
                  <a:gd name="T1" fmla="*/ 0 h 6"/>
                  <a:gd name="T2" fmla="*/ 0 w 22"/>
                  <a:gd name="T3" fmla="*/ 4 h 6"/>
                  <a:gd name="T4" fmla="*/ 0 w 22"/>
                  <a:gd name="T5" fmla="*/ 5 h 6"/>
                  <a:gd name="T6" fmla="*/ 1 w 22"/>
                  <a:gd name="T7" fmla="*/ 6 h 6"/>
                  <a:gd name="T8" fmla="*/ 1 w 22"/>
                  <a:gd name="T9" fmla="*/ 6 h 6"/>
                  <a:gd name="T10" fmla="*/ 11 w 22"/>
                  <a:gd name="T11" fmla="*/ 2 h 6"/>
                  <a:gd name="T12" fmla="*/ 21 w 22"/>
                  <a:gd name="T13" fmla="*/ 5 h 6"/>
                  <a:gd name="T14" fmla="*/ 21 w 22"/>
                  <a:gd name="T15" fmla="*/ 6 h 6"/>
                  <a:gd name="T16" fmla="*/ 22 w 22"/>
                  <a:gd name="T17" fmla="*/ 5 h 6"/>
                  <a:gd name="T18" fmla="*/ 22 w 22"/>
                  <a:gd name="T19" fmla="*/ 4 h 6"/>
                  <a:gd name="T20" fmla="*/ 11 w 2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6">
                    <a:moveTo>
                      <a:pt x="11" y="0"/>
                    </a:moveTo>
                    <a:cubicBezTo>
                      <a:pt x="7" y="0"/>
                      <a:pt x="3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3"/>
                      <a:pt x="7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371"/>
              <p:cNvSpPr>
                <a:spLocks/>
              </p:cNvSpPr>
              <p:nvPr userDrawn="1"/>
            </p:nvSpPr>
            <p:spPr bwMode="auto">
              <a:xfrm>
                <a:off x="7043738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372"/>
              <p:cNvSpPr>
                <a:spLocks/>
              </p:cNvSpPr>
              <p:nvPr userDrawn="1"/>
            </p:nvSpPr>
            <p:spPr bwMode="auto">
              <a:xfrm>
                <a:off x="7043738" y="41481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373"/>
              <p:cNvSpPr>
                <a:spLocks/>
              </p:cNvSpPr>
              <p:nvPr userDrawn="1"/>
            </p:nvSpPr>
            <p:spPr bwMode="auto">
              <a:xfrm>
                <a:off x="7261226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374"/>
              <p:cNvSpPr>
                <a:spLocks/>
              </p:cNvSpPr>
              <p:nvPr userDrawn="1"/>
            </p:nvSpPr>
            <p:spPr bwMode="auto">
              <a:xfrm>
                <a:off x="7261226" y="41481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375"/>
              <p:cNvSpPr>
                <a:spLocks/>
              </p:cNvSpPr>
              <p:nvPr userDrawn="1"/>
            </p:nvSpPr>
            <p:spPr bwMode="auto">
              <a:xfrm>
                <a:off x="7478713" y="425767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76"/>
              <p:cNvSpPr>
                <a:spLocks/>
              </p:cNvSpPr>
              <p:nvPr userDrawn="1"/>
            </p:nvSpPr>
            <p:spPr bwMode="auto">
              <a:xfrm>
                <a:off x="7478713" y="4148138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377"/>
              <p:cNvSpPr>
                <a:spLocks/>
              </p:cNvSpPr>
              <p:nvPr userDrawn="1"/>
            </p:nvSpPr>
            <p:spPr bwMode="auto">
              <a:xfrm>
                <a:off x="7697788" y="425767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78"/>
              <p:cNvSpPr>
                <a:spLocks/>
              </p:cNvSpPr>
              <p:nvPr userDrawn="1"/>
            </p:nvSpPr>
            <p:spPr bwMode="auto">
              <a:xfrm>
                <a:off x="7697788" y="414813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6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379"/>
              <p:cNvSpPr>
                <a:spLocks/>
              </p:cNvSpPr>
              <p:nvPr userDrawn="1"/>
            </p:nvSpPr>
            <p:spPr bwMode="auto">
              <a:xfrm>
                <a:off x="2789238" y="42037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380"/>
              <p:cNvSpPr>
                <a:spLocks/>
              </p:cNvSpPr>
              <p:nvPr userDrawn="1"/>
            </p:nvSpPr>
            <p:spPr bwMode="auto">
              <a:xfrm>
                <a:off x="2789238" y="40973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381"/>
              <p:cNvSpPr>
                <a:spLocks/>
              </p:cNvSpPr>
              <p:nvPr userDrawn="1"/>
            </p:nvSpPr>
            <p:spPr bwMode="auto">
              <a:xfrm>
                <a:off x="3008313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382"/>
              <p:cNvSpPr>
                <a:spLocks/>
              </p:cNvSpPr>
              <p:nvPr userDrawn="1"/>
            </p:nvSpPr>
            <p:spPr bwMode="auto">
              <a:xfrm>
                <a:off x="3008313" y="4097338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2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0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383"/>
              <p:cNvSpPr>
                <a:spLocks/>
              </p:cNvSpPr>
              <p:nvPr userDrawn="1"/>
            </p:nvSpPr>
            <p:spPr bwMode="auto">
              <a:xfrm>
                <a:off x="4754563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2 w 23"/>
                  <a:gd name="T11" fmla="*/ 1 h 5"/>
                  <a:gd name="T12" fmla="*/ 21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1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2" y="2"/>
                      <a:pt x="23" y="1"/>
                      <a:pt x="22" y="1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384"/>
              <p:cNvSpPr>
                <a:spLocks/>
              </p:cNvSpPr>
              <p:nvPr userDrawn="1"/>
            </p:nvSpPr>
            <p:spPr bwMode="auto">
              <a:xfrm>
                <a:off x="4754563" y="4097338"/>
                <a:ext cx="69850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385"/>
              <p:cNvSpPr>
                <a:spLocks/>
              </p:cNvSpPr>
              <p:nvPr userDrawn="1"/>
            </p:nvSpPr>
            <p:spPr bwMode="auto">
              <a:xfrm>
                <a:off x="4972051" y="4097338"/>
                <a:ext cx="71438" cy="15875"/>
              </a:xfrm>
              <a:custGeom>
                <a:avLst/>
                <a:gdLst>
                  <a:gd name="T0" fmla="*/ 11 w 22"/>
                  <a:gd name="T1" fmla="*/ 0 h 5"/>
                  <a:gd name="T2" fmla="*/ 0 w 22"/>
                  <a:gd name="T3" fmla="*/ 3 h 5"/>
                  <a:gd name="T4" fmla="*/ 0 w 22"/>
                  <a:gd name="T5" fmla="*/ 5 h 5"/>
                  <a:gd name="T6" fmla="*/ 1 w 22"/>
                  <a:gd name="T7" fmla="*/ 5 h 5"/>
                  <a:gd name="T8" fmla="*/ 1 w 22"/>
                  <a:gd name="T9" fmla="*/ 5 h 5"/>
                  <a:gd name="T10" fmla="*/ 11 w 22"/>
                  <a:gd name="T11" fmla="*/ 2 h 5"/>
                  <a:gd name="T12" fmla="*/ 21 w 22"/>
                  <a:gd name="T13" fmla="*/ 5 h 5"/>
                  <a:gd name="T14" fmla="*/ 21 w 22"/>
                  <a:gd name="T15" fmla="*/ 5 h 5"/>
                  <a:gd name="T16" fmla="*/ 22 w 22"/>
                  <a:gd name="T17" fmla="*/ 5 h 5"/>
                  <a:gd name="T18" fmla="*/ 22 w 22"/>
                  <a:gd name="T19" fmla="*/ 3 h 5"/>
                  <a:gd name="T20" fmla="*/ 11 w 2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5">
                    <a:moveTo>
                      <a:pt x="11" y="0"/>
                    </a:moveTo>
                    <a:cubicBezTo>
                      <a:pt x="7" y="0"/>
                      <a:pt x="3" y="1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386"/>
              <p:cNvSpPr>
                <a:spLocks/>
              </p:cNvSpPr>
              <p:nvPr userDrawn="1"/>
            </p:nvSpPr>
            <p:spPr bwMode="auto">
              <a:xfrm>
                <a:off x="7151688" y="42037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87"/>
              <p:cNvSpPr>
                <a:spLocks/>
              </p:cNvSpPr>
              <p:nvPr userDrawn="1"/>
            </p:nvSpPr>
            <p:spPr bwMode="auto">
              <a:xfrm>
                <a:off x="7151688" y="4097338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388"/>
              <p:cNvSpPr>
                <a:spLocks/>
              </p:cNvSpPr>
              <p:nvPr userDrawn="1"/>
            </p:nvSpPr>
            <p:spPr bwMode="auto">
              <a:xfrm>
                <a:off x="7370763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389"/>
              <p:cNvSpPr>
                <a:spLocks/>
              </p:cNvSpPr>
              <p:nvPr userDrawn="1"/>
            </p:nvSpPr>
            <p:spPr bwMode="auto">
              <a:xfrm>
                <a:off x="7370763" y="40973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390"/>
              <p:cNvSpPr>
                <a:spLocks/>
              </p:cNvSpPr>
              <p:nvPr userDrawn="1"/>
            </p:nvSpPr>
            <p:spPr bwMode="auto">
              <a:xfrm>
                <a:off x="7588251" y="420370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91"/>
              <p:cNvSpPr>
                <a:spLocks/>
              </p:cNvSpPr>
              <p:nvPr userDrawn="1"/>
            </p:nvSpPr>
            <p:spPr bwMode="auto">
              <a:xfrm>
                <a:off x="7588251" y="4097338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392"/>
              <p:cNvSpPr>
                <a:spLocks/>
              </p:cNvSpPr>
              <p:nvPr userDrawn="1"/>
            </p:nvSpPr>
            <p:spPr bwMode="auto">
              <a:xfrm>
                <a:off x="7805738" y="4203700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393"/>
              <p:cNvSpPr>
                <a:spLocks/>
              </p:cNvSpPr>
              <p:nvPr userDrawn="1"/>
            </p:nvSpPr>
            <p:spPr bwMode="auto">
              <a:xfrm>
                <a:off x="7805738" y="4097338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394"/>
              <p:cNvSpPr>
                <a:spLocks/>
              </p:cNvSpPr>
              <p:nvPr userDrawn="1"/>
            </p:nvSpPr>
            <p:spPr bwMode="auto">
              <a:xfrm>
                <a:off x="2681288" y="4452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395"/>
              <p:cNvSpPr>
                <a:spLocks/>
              </p:cNvSpPr>
              <p:nvPr userDrawn="1"/>
            </p:nvSpPr>
            <p:spPr bwMode="auto">
              <a:xfrm>
                <a:off x="2681288" y="434498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396"/>
              <p:cNvSpPr>
                <a:spLocks/>
              </p:cNvSpPr>
              <p:nvPr userDrawn="1"/>
            </p:nvSpPr>
            <p:spPr bwMode="auto">
              <a:xfrm>
                <a:off x="2898776" y="434498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397"/>
              <p:cNvSpPr>
                <a:spLocks/>
              </p:cNvSpPr>
              <p:nvPr userDrawn="1"/>
            </p:nvSpPr>
            <p:spPr bwMode="auto">
              <a:xfrm>
                <a:off x="7043738" y="434498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0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398"/>
              <p:cNvSpPr>
                <a:spLocks/>
              </p:cNvSpPr>
              <p:nvPr userDrawn="1"/>
            </p:nvSpPr>
            <p:spPr bwMode="auto">
              <a:xfrm>
                <a:off x="7478713" y="4344988"/>
                <a:ext cx="74613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2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1" y="6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399"/>
              <p:cNvSpPr>
                <a:spLocks/>
              </p:cNvSpPr>
              <p:nvPr userDrawn="1"/>
            </p:nvSpPr>
            <p:spPr bwMode="auto">
              <a:xfrm>
                <a:off x="7697788" y="4452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400"/>
              <p:cNvSpPr>
                <a:spLocks/>
              </p:cNvSpPr>
              <p:nvPr userDrawn="1"/>
            </p:nvSpPr>
            <p:spPr bwMode="auto">
              <a:xfrm>
                <a:off x="7697788" y="4344988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401"/>
              <p:cNvSpPr>
                <a:spLocks/>
              </p:cNvSpPr>
              <p:nvPr userDrawn="1"/>
            </p:nvSpPr>
            <p:spPr bwMode="auto">
              <a:xfrm>
                <a:off x="8351838" y="445293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402"/>
              <p:cNvSpPr>
                <a:spLocks/>
              </p:cNvSpPr>
              <p:nvPr userDrawn="1"/>
            </p:nvSpPr>
            <p:spPr bwMode="auto">
              <a:xfrm>
                <a:off x="8351838" y="4344988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403"/>
              <p:cNvSpPr>
                <a:spLocks/>
              </p:cNvSpPr>
              <p:nvPr userDrawn="1"/>
            </p:nvSpPr>
            <p:spPr bwMode="auto">
              <a:xfrm>
                <a:off x="2571751" y="43989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404"/>
              <p:cNvSpPr>
                <a:spLocks/>
              </p:cNvSpPr>
              <p:nvPr userDrawn="1"/>
            </p:nvSpPr>
            <p:spPr bwMode="auto">
              <a:xfrm>
                <a:off x="2571751" y="4292600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405"/>
              <p:cNvSpPr>
                <a:spLocks/>
              </p:cNvSpPr>
              <p:nvPr userDrawn="1"/>
            </p:nvSpPr>
            <p:spPr bwMode="auto">
              <a:xfrm>
                <a:off x="278923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20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406"/>
              <p:cNvSpPr>
                <a:spLocks/>
              </p:cNvSpPr>
              <p:nvPr userDrawn="1"/>
            </p:nvSpPr>
            <p:spPr bwMode="auto">
              <a:xfrm>
                <a:off x="2789238" y="42926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407"/>
              <p:cNvSpPr>
                <a:spLocks/>
              </p:cNvSpPr>
              <p:nvPr userDrawn="1"/>
            </p:nvSpPr>
            <p:spPr bwMode="auto">
              <a:xfrm>
                <a:off x="715168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408"/>
              <p:cNvSpPr>
                <a:spLocks/>
              </p:cNvSpPr>
              <p:nvPr userDrawn="1"/>
            </p:nvSpPr>
            <p:spPr bwMode="auto">
              <a:xfrm>
                <a:off x="7151688" y="4292600"/>
                <a:ext cx="74613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2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7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409"/>
              <p:cNvSpPr>
                <a:spLocks/>
              </p:cNvSpPr>
              <p:nvPr userDrawn="1"/>
            </p:nvSpPr>
            <p:spPr bwMode="auto">
              <a:xfrm>
                <a:off x="7588251" y="4398963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410"/>
              <p:cNvSpPr>
                <a:spLocks/>
              </p:cNvSpPr>
              <p:nvPr userDrawn="1"/>
            </p:nvSpPr>
            <p:spPr bwMode="auto">
              <a:xfrm>
                <a:off x="7588251" y="4292600"/>
                <a:ext cx="73025" cy="15875"/>
              </a:xfrm>
              <a:custGeom>
                <a:avLst/>
                <a:gdLst>
                  <a:gd name="T0" fmla="*/ 11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1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1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2571751" y="4292600"/>
              <a:ext cx="5962650" cy="568325"/>
              <a:chOff x="2571751" y="4292600"/>
              <a:chExt cx="5962650" cy="568325"/>
            </a:xfrm>
          </p:grpSpPr>
          <p:sp>
            <p:nvSpPr>
              <p:cNvPr id="21" name="Freeform 1412"/>
              <p:cNvSpPr>
                <a:spLocks/>
              </p:cNvSpPr>
              <p:nvPr userDrawn="1"/>
            </p:nvSpPr>
            <p:spPr bwMode="auto">
              <a:xfrm>
                <a:off x="780573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13"/>
              <p:cNvSpPr>
                <a:spLocks/>
              </p:cNvSpPr>
              <p:nvPr userDrawn="1"/>
            </p:nvSpPr>
            <p:spPr bwMode="auto">
              <a:xfrm>
                <a:off x="7805738" y="4292600"/>
                <a:ext cx="74613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414"/>
              <p:cNvSpPr>
                <a:spLocks/>
              </p:cNvSpPr>
              <p:nvPr userDrawn="1"/>
            </p:nvSpPr>
            <p:spPr bwMode="auto">
              <a:xfrm>
                <a:off x="8459788" y="4398963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15"/>
              <p:cNvSpPr>
                <a:spLocks/>
              </p:cNvSpPr>
              <p:nvPr userDrawn="1"/>
            </p:nvSpPr>
            <p:spPr bwMode="auto">
              <a:xfrm>
                <a:off x="2681288" y="46497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16"/>
              <p:cNvSpPr>
                <a:spLocks/>
              </p:cNvSpPr>
              <p:nvPr userDrawn="1"/>
            </p:nvSpPr>
            <p:spPr bwMode="auto">
              <a:xfrm>
                <a:off x="2681288" y="4540250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417"/>
              <p:cNvSpPr>
                <a:spLocks/>
              </p:cNvSpPr>
              <p:nvPr userDrawn="1"/>
            </p:nvSpPr>
            <p:spPr bwMode="auto">
              <a:xfrm>
                <a:off x="7697788" y="46497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0 w 23"/>
                  <a:gd name="T5" fmla="*/ 2 h 5"/>
                  <a:gd name="T6" fmla="*/ 11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1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" y="4"/>
                      <a:pt x="7" y="5"/>
                      <a:pt x="11" y="5"/>
                    </a:cubicBezTo>
                    <a:cubicBezTo>
                      <a:pt x="15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1" y="3"/>
                    </a:cubicBezTo>
                    <a:cubicBezTo>
                      <a:pt x="8" y="3"/>
                      <a:pt x="4" y="2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18"/>
              <p:cNvSpPr>
                <a:spLocks/>
              </p:cNvSpPr>
              <p:nvPr userDrawn="1"/>
            </p:nvSpPr>
            <p:spPr bwMode="auto">
              <a:xfrm>
                <a:off x="7697788" y="4540250"/>
                <a:ext cx="73025" cy="19050"/>
              </a:xfrm>
              <a:custGeom>
                <a:avLst/>
                <a:gdLst>
                  <a:gd name="T0" fmla="*/ 11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1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1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1" y="0"/>
                    </a:moveTo>
                    <a:cubicBezTo>
                      <a:pt x="7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19"/>
              <p:cNvSpPr>
                <a:spLocks/>
              </p:cNvSpPr>
              <p:nvPr userDrawn="1"/>
            </p:nvSpPr>
            <p:spPr bwMode="auto">
              <a:xfrm>
                <a:off x="8351838" y="4649788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20"/>
              <p:cNvSpPr>
                <a:spLocks/>
              </p:cNvSpPr>
              <p:nvPr userDrawn="1"/>
            </p:nvSpPr>
            <p:spPr bwMode="auto">
              <a:xfrm>
                <a:off x="8351838" y="4540250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0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2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19" y="2"/>
                      <a:pt x="15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421"/>
              <p:cNvSpPr>
                <a:spLocks/>
              </p:cNvSpPr>
              <p:nvPr userDrawn="1"/>
            </p:nvSpPr>
            <p:spPr bwMode="auto">
              <a:xfrm>
                <a:off x="2571751" y="4594225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422"/>
              <p:cNvSpPr>
                <a:spLocks/>
              </p:cNvSpPr>
              <p:nvPr userDrawn="1"/>
            </p:nvSpPr>
            <p:spPr bwMode="auto">
              <a:xfrm>
                <a:off x="2571751" y="4487863"/>
                <a:ext cx="73025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423"/>
              <p:cNvSpPr>
                <a:spLocks/>
              </p:cNvSpPr>
              <p:nvPr userDrawn="1"/>
            </p:nvSpPr>
            <p:spPr bwMode="auto">
              <a:xfrm>
                <a:off x="2789238" y="448786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24"/>
              <p:cNvSpPr>
                <a:spLocks/>
              </p:cNvSpPr>
              <p:nvPr userDrawn="1"/>
            </p:nvSpPr>
            <p:spPr bwMode="auto">
              <a:xfrm>
                <a:off x="8459788" y="4594225"/>
                <a:ext cx="74613" cy="15875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25"/>
              <p:cNvSpPr>
                <a:spLocks/>
              </p:cNvSpPr>
              <p:nvPr userDrawn="1"/>
            </p:nvSpPr>
            <p:spPr bwMode="auto">
              <a:xfrm>
                <a:off x="8459788" y="4487863"/>
                <a:ext cx="74613" cy="17463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4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426"/>
              <p:cNvSpPr>
                <a:spLocks/>
              </p:cNvSpPr>
              <p:nvPr userDrawn="1"/>
            </p:nvSpPr>
            <p:spPr bwMode="auto">
              <a:xfrm>
                <a:off x="2681288" y="4845050"/>
                <a:ext cx="73025" cy="15875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0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0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427"/>
              <p:cNvSpPr>
                <a:spLocks/>
              </p:cNvSpPr>
              <p:nvPr userDrawn="1"/>
            </p:nvSpPr>
            <p:spPr bwMode="auto">
              <a:xfrm>
                <a:off x="2681288" y="4735513"/>
                <a:ext cx="73025" cy="19050"/>
              </a:xfrm>
              <a:custGeom>
                <a:avLst/>
                <a:gdLst>
                  <a:gd name="T0" fmla="*/ 12 w 23"/>
                  <a:gd name="T1" fmla="*/ 0 h 6"/>
                  <a:gd name="T2" fmla="*/ 1 w 23"/>
                  <a:gd name="T3" fmla="*/ 4 h 6"/>
                  <a:gd name="T4" fmla="*/ 1 w 23"/>
                  <a:gd name="T5" fmla="*/ 5 h 6"/>
                  <a:gd name="T6" fmla="*/ 1 w 23"/>
                  <a:gd name="T7" fmla="*/ 6 h 6"/>
                  <a:gd name="T8" fmla="*/ 2 w 23"/>
                  <a:gd name="T9" fmla="*/ 5 h 6"/>
                  <a:gd name="T10" fmla="*/ 12 w 23"/>
                  <a:gd name="T11" fmla="*/ 2 h 6"/>
                  <a:gd name="T12" fmla="*/ 21 w 23"/>
                  <a:gd name="T13" fmla="*/ 5 h 6"/>
                  <a:gd name="T14" fmla="*/ 22 w 23"/>
                  <a:gd name="T15" fmla="*/ 6 h 6"/>
                  <a:gd name="T16" fmla="*/ 23 w 23"/>
                  <a:gd name="T17" fmla="*/ 5 h 6"/>
                  <a:gd name="T18" fmla="*/ 23 w 23"/>
                  <a:gd name="T19" fmla="*/ 4 h 6"/>
                  <a:gd name="T20" fmla="*/ 12 w 2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6">
                    <a:moveTo>
                      <a:pt x="12" y="0"/>
                    </a:moveTo>
                    <a:cubicBezTo>
                      <a:pt x="8" y="0"/>
                      <a:pt x="4" y="2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28"/>
              <p:cNvSpPr>
                <a:spLocks/>
              </p:cNvSpPr>
              <p:nvPr userDrawn="1"/>
            </p:nvSpPr>
            <p:spPr bwMode="auto">
              <a:xfrm>
                <a:off x="2571751" y="478948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1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3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2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429"/>
              <p:cNvSpPr>
                <a:spLocks/>
              </p:cNvSpPr>
              <p:nvPr userDrawn="1"/>
            </p:nvSpPr>
            <p:spPr bwMode="auto">
              <a:xfrm>
                <a:off x="2571751" y="46847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1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3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9" y="3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30"/>
              <p:cNvSpPr>
                <a:spLocks/>
              </p:cNvSpPr>
              <p:nvPr userDrawn="1"/>
            </p:nvSpPr>
            <p:spPr bwMode="auto">
              <a:xfrm>
                <a:off x="8242301" y="4789488"/>
                <a:ext cx="73025" cy="17463"/>
              </a:xfrm>
              <a:custGeom>
                <a:avLst/>
                <a:gdLst>
                  <a:gd name="T0" fmla="*/ 1 w 23"/>
                  <a:gd name="T1" fmla="*/ 0 h 5"/>
                  <a:gd name="T2" fmla="*/ 0 w 23"/>
                  <a:gd name="T3" fmla="*/ 1 h 5"/>
                  <a:gd name="T4" fmla="*/ 1 w 23"/>
                  <a:gd name="T5" fmla="*/ 2 h 5"/>
                  <a:gd name="T6" fmla="*/ 12 w 23"/>
                  <a:gd name="T7" fmla="*/ 5 h 5"/>
                  <a:gd name="T8" fmla="*/ 22 w 23"/>
                  <a:gd name="T9" fmla="*/ 2 h 5"/>
                  <a:gd name="T10" fmla="*/ 23 w 23"/>
                  <a:gd name="T11" fmla="*/ 1 h 5"/>
                  <a:gd name="T12" fmla="*/ 22 w 23"/>
                  <a:gd name="T13" fmla="*/ 0 h 5"/>
                  <a:gd name="T14" fmla="*/ 21 w 23"/>
                  <a:gd name="T15" fmla="*/ 0 h 5"/>
                  <a:gd name="T16" fmla="*/ 12 w 23"/>
                  <a:gd name="T17" fmla="*/ 3 h 5"/>
                  <a:gd name="T18" fmla="*/ 2 w 23"/>
                  <a:gd name="T19" fmla="*/ 0 h 5"/>
                  <a:gd name="T20" fmla="*/ 1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4" y="4"/>
                      <a:pt x="8" y="5"/>
                      <a:pt x="12" y="5"/>
                    </a:cubicBezTo>
                    <a:cubicBezTo>
                      <a:pt x="16" y="5"/>
                      <a:pt x="19" y="4"/>
                      <a:pt x="22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2"/>
                      <a:pt x="15" y="3"/>
                      <a:pt x="12" y="3"/>
                    </a:cubicBezTo>
                    <a:cubicBezTo>
                      <a:pt x="8" y="3"/>
                      <a:pt x="5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431"/>
              <p:cNvSpPr>
                <a:spLocks/>
              </p:cNvSpPr>
              <p:nvPr userDrawn="1"/>
            </p:nvSpPr>
            <p:spPr bwMode="auto">
              <a:xfrm>
                <a:off x="8242301" y="4684713"/>
                <a:ext cx="73025" cy="15875"/>
              </a:xfrm>
              <a:custGeom>
                <a:avLst/>
                <a:gdLst>
                  <a:gd name="T0" fmla="*/ 12 w 23"/>
                  <a:gd name="T1" fmla="*/ 0 h 5"/>
                  <a:gd name="T2" fmla="*/ 1 w 23"/>
                  <a:gd name="T3" fmla="*/ 3 h 5"/>
                  <a:gd name="T4" fmla="*/ 0 w 23"/>
                  <a:gd name="T5" fmla="*/ 5 h 5"/>
                  <a:gd name="T6" fmla="*/ 1 w 23"/>
                  <a:gd name="T7" fmla="*/ 5 h 5"/>
                  <a:gd name="T8" fmla="*/ 2 w 23"/>
                  <a:gd name="T9" fmla="*/ 5 h 5"/>
                  <a:gd name="T10" fmla="*/ 12 w 23"/>
                  <a:gd name="T11" fmla="*/ 2 h 5"/>
                  <a:gd name="T12" fmla="*/ 21 w 23"/>
                  <a:gd name="T13" fmla="*/ 5 h 5"/>
                  <a:gd name="T14" fmla="*/ 22 w 23"/>
                  <a:gd name="T15" fmla="*/ 5 h 5"/>
                  <a:gd name="T16" fmla="*/ 23 w 23"/>
                  <a:gd name="T17" fmla="*/ 5 h 5"/>
                  <a:gd name="T18" fmla="*/ 22 w 23"/>
                  <a:gd name="T19" fmla="*/ 3 h 5"/>
                  <a:gd name="T20" fmla="*/ 12 w 2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">
                    <a:moveTo>
                      <a:pt x="12" y="0"/>
                    </a:moveTo>
                    <a:cubicBezTo>
                      <a:pt x="8" y="0"/>
                      <a:pt x="4" y="1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3"/>
                      <a:pt x="8" y="2"/>
                      <a:pt x="12" y="2"/>
                    </a:cubicBezTo>
                    <a:cubicBezTo>
                      <a:pt x="15" y="2"/>
                      <a:pt x="18" y="3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3" y="5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19" y="1"/>
                      <a:pt x="16" y="0"/>
                      <a:pt x="12" y="0"/>
                    </a:cubicBezTo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28" y="433105"/>
            <a:ext cx="1581663" cy="516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1" y="2163375"/>
            <a:ext cx="8280399" cy="85725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1" y="3370477"/>
            <a:ext cx="8280400" cy="7318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 smtClean="0"/>
              <a:t>October 1 </a:t>
            </a:r>
            <a:r>
              <a:rPr lang="en-US" dirty="0" err="1" smtClean="0"/>
              <a:t>st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4559301"/>
            <a:ext cx="8280401" cy="350838"/>
          </a:xfrm>
        </p:spPr>
        <p:txBody>
          <a:bodyPr bIns="0" anchor="b" anchorCtr="0">
            <a:normAutofit/>
          </a:bodyPr>
          <a:lstStyle>
            <a:lvl1pPr marL="0" indent="0" algn="ctr">
              <a:buNone/>
              <a:defRPr sz="160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 smtClean="0"/>
              <a:t>www.amplexor.com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sky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0" y="2717800"/>
            <a:ext cx="9144000" cy="1865313"/>
            <a:chOff x="0" y="1712"/>
            <a:chExt cx="5760" cy="117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12"/>
              <a:ext cx="5760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0" y="1710"/>
              <a:ext cx="5760" cy="1175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50276E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00" y="1538690"/>
            <a:ext cx="2772800" cy="90618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112132"/>
            <a:ext cx="8280400" cy="291276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800" y="3467958"/>
            <a:ext cx="8280400" cy="24742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pt-PT" dirty="0" smtClean="0"/>
              <a:t>JUNE 2015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6127" y="4768890"/>
            <a:ext cx="5800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93246-889E-45B8-B4E0-98C391D56A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6543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1E1250"/>
              </a:gs>
              <a:gs pos="0">
                <a:srgbClr val="4D44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/>
          <p:cNvGrpSpPr/>
          <p:nvPr userDrawn="1"/>
        </p:nvGrpSpPr>
        <p:grpSpPr>
          <a:xfrm>
            <a:off x="163514" y="103188"/>
            <a:ext cx="8816977" cy="4937133"/>
            <a:chOff x="163514" y="103188"/>
            <a:chExt cx="8816977" cy="4937133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auto">
            <a:xfrm>
              <a:off x="560389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560389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1382714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1382714" y="103188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 userDrawn="1"/>
          </p:nvSpPr>
          <p:spPr bwMode="auto">
            <a:xfrm>
              <a:off x="2206627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3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>
              <a:off x="2209802" y="103188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 userDrawn="1"/>
          </p:nvSpPr>
          <p:spPr bwMode="auto">
            <a:xfrm>
              <a:off x="3032127" y="37147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/>
            </p:cNvSpPr>
            <p:nvPr userDrawn="1"/>
          </p:nvSpPr>
          <p:spPr bwMode="auto">
            <a:xfrm>
              <a:off x="3032127" y="103188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 userDrawn="1"/>
          </p:nvSpPr>
          <p:spPr bwMode="auto">
            <a:xfrm>
              <a:off x="3856040" y="37147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 userDrawn="1"/>
          </p:nvSpPr>
          <p:spPr bwMode="auto">
            <a:xfrm>
              <a:off x="3856040" y="103188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 userDrawn="1"/>
          </p:nvSpPr>
          <p:spPr bwMode="auto">
            <a:xfrm>
              <a:off x="4678365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 userDrawn="1"/>
          </p:nvSpPr>
          <p:spPr bwMode="auto">
            <a:xfrm>
              <a:off x="4678365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 userDrawn="1"/>
          </p:nvSpPr>
          <p:spPr bwMode="auto">
            <a:xfrm>
              <a:off x="5500690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 userDrawn="1"/>
          </p:nvSpPr>
          <p:spPr bwMode="auto">
            <a:xfrm>
              <a:off x="5500690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 userDrawn="1"/>
          </p:nvSpPr>
          <p:spPr bwMode="auto">
            <a:xfrm>
              <a:off x="6324603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/>
            </p:cNvSpPr>
            <p:nvPr userDrawn="1"/>
          </p:nvSpPr>
          <p:spPr bwMode="auto">
            <a:xfrm>
              <a:off x="6324603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/>
            </p:cNvSpPr>
            <p:nvPr userDrawn="1"/>
          </p:nvSpPr>
          <p:spPr bwMode="auto">
            <a:xfrm>
              <a:off x="7146928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 userDrawn="1"/>
          </p:nvSpPr>
          <p:spPr bwMode="auto">
            <a:xfrm>
              <a:off x="7146928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 userDrawn="1"/>
          </p:nvSpPr>
          <p:spPr bwMode="auto">
            <a:xfrm>
              <a:off x="7970841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 userDrawn="1"/>
          </p:nvSpPr>
          <p:spPr bwMode="auto">
            <a:xfrm>
              <a:off x="7970841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8793166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8793166" y="103188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"/>
            <p:cNvSpPr>
              <a:spLocks/>
            </p:cNvSpPr>
            <p:nvPr userDrawn="1"/>
          </p:nvSpPr>
          <p:spPr bwMode="auto">
            <a:xfrm>
              <a:off x="163514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5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8"/>
            <p:cNvSpPr>
              <a:spLocks/>
            </p:cNvSpPr>
            <p:nvPr userDrawn="1"/>
          </p:nvSpPr>
          <p:spPr bwMode="auto">
            <a:xfrm>
              <a:off x="166689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9"/>
            <p:cNvSpPr>
              <a:spLocks/>
            </p:cNvSpPr>
            <p:nvPr userDrawn="1"/>
          </p:nvSpPr>
          <p:spPr bwMode="auto">
            <a:xfrm>
              <a:off x="989014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0"/>
            <p:cNvSpPr>
              <a:spLocks/>
            </p:cNvSpPr>
            <p:nvPr userDrawn="1"/>
          </p:nvSpPr>
          <p:spPr bwMode="auto">
            <a:xfrm>
              <a:off x="989014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"/>
            <p:cNvSpPr>
              <a:spLocks/>
            </p:cNvSpPr>
            <p:nvPr userDrawn="1"/>
          </p:nvSpPr>
          <p:spPr bwMode="auto">
            <a:xfrm>
              <a:off x="1812927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"/>
            <p:cNvSpPr>
              <a:spLocks/>
            </p:cNvSpPr>
            <p:nvPr userDrawn="1"/>
          </p:nvSpPr>
          <p:spPr bwMode="auto">
            <a:xfrm>
              <a:off x="1812927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3"/>
            <p:cNvSpPr>
              <a:spLocks/>
            </p:cNvSpPr>
            <p:nvPr userDrawn="1"/>
          </p:nvSpPr>
          <p:spPr bwMode="auto">
            <a:xfrm>
              <a:off x="2635252" y="862014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4"/>
            <p:cNvSpPr>
              <a:spLocks/>
            </p:cNvSpPr>
            <p:nvPr userDrawn="1"/>
          </p:nvSpPr>
          <p:spPr bwMode="auto">
            <a:xfrm>
              <a:off x="2635252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5"/>
            <p:cNvSpPr>
              <a:spLocks/>
            </p:cNvSpPr>
            <p:nvPr userDrawn="1"/>
          </p:nvSpPr>
          <p:spPr bwMode="auto">
            <a:xfrm>
              <a:off x="3459165" y="862014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6"/>
            <p:cNvSpPr>
              <a:spLocks/>
            </p:cNvSpPr>
            <p:nvPr userDrawn="1"/>
          </p:nvSpPr>
          <p:spPr bwMode="auto">
            <a:xfrm>
              <a:off x="3459165" y="593726"/>
              <a:ext cx="182563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7"/>
            <p:cNvSpPr>
              <a:spLocks/>
            </p:cNvSpPr>
            <p:nvPr userDrawn="1"/>
          </p:nvSpPr>
          <p:spPr bwMode="auto">
            <a:xfrm>
              <a:off x="4281490" y="862014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8"/>
            <p:cNvSpPr>
              <a:spLocks/>
            </p:cNvSpPr>
            <p:nvPr userDrawn="1"/>
          </p:nvSpPr>
          <p:spPr bwMode="auto">
            <a:xfrm>
              <a:off x="4281490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9"/>
            <p:cNvSpPr>
              <a:spLocks/>
            </p:cNvSpPr>
            <p:nvPr userDrawn="1"/>
          </p:nvSpPr>
          <p:spPr bwMode="auto">
            <a:xfrm>
              <a:off x="5103815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0"/>
            <p:cNvSpPr>
              <a:spLocks/>
            </p:cNvSpPr>
            <p:nvPr userDrawn="1"/>
          </p:nvSpPr>
          <p:spPr bwMode="auto">
            <a:xfrm>
              <a:off x="5103815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1"/>
            <p:cNvSpPr>
              <a:spLocks/>
            </p:cNvSpPr>
            <p:nvPr userDrawn="1"/>
          </p:nvSpPr>
          <p:spPr bwMode="auto">
            <a:xfrm>
              <a:off x="5927728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2"/>
            <p:cNvSpPr>
              <a:spLocks/>
            </p:cNvSpPr>
            <p:nvPr userDrawn="1"/>
          </p:nvSpPr>
          <p:spPr bwMode="auto">
            <a:xfrm>
              <a:off x="5927728" y="593726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3"/>
            <p:cNvSpPr>
              <a:spLocks/>
            </p:cNvSpPr>
            <p:nvPr userDrawn="1"/>
          </p:nvSpPr>
          <p:spPr bwMode="auto">
            <a:xfrm>
              <a:off x="6750053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4"/>
            <p:cNvSpPr>
              <a:spLocks/>
            </p:cNvSpPr>
            <p:nvPr userDrawn="1"/>
          </p:nvSpPr>
          <p:spPr bwMode="auto">
            <a:xfrm>
              <a:off x="6753228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5"/>
            <p:cNvSpPr>
              <a:spLocks/>
            </p:cNvSpPr>
            <p:nvPr userDrawn="1"/>
          </p:nvSpPr>
          <p:spPr bwMode="auto">
            <a:xfrm>
              <a:off x="7577141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6"/>
            <p:cNvSpPr>
              <a:spLocks/>
            </p:cNvSpPr>
            <p:nvPr userDrawn="1"/>
          </p:nvSpPr>
          <p:spPr bwMode="auto">
            <a:xfrm>
              <a:off x="7577141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"/>
            <p:cNvSpPr>
              <a:spLocks/>
            </p:cNvSpPr>
            <p:nvPr userDrawn="1"/>
          </p:nvSpPr>
          <p:spPr bwMode="auto">
            <a:xfrm>
              <a:off x="8399466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"/>
            <p:cNvSpPr>
              <a:spLocks/>
            </p:cNvSpPr>
            <p:nvPr userDrawn="1"/>
          </p:nvSpPr>
          <p:spPr bwMode="auto">
            <a:xfrm>
              <a:off x="8399466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9"/>
            <p:cNvSpPr>
              <a:spLocks/>
            </p:cNvSpPr>
            <p:nvPr userDrawn="1"/>
          </p:nvSpPr>
          <p:spPr bwMode="auto">
            <a:xfrm>
              <a:off x="163514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7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"/>
            <p:cNvSpPr>
              <a:spLocks/>
            </p:cNvSpPr>
            <p:nvPr userDrawn="1"/>
          </p:nvSpPr>
          <p:spPr bwMode="auto">
            <a:xfrm>
              <a:off x="166689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1"/>
            <p:cNvSpPr>
              <a:spLocks/>
            </p:cNvSpPr>
            <p:nvPr userDrawn="1"/>
          </p:nvSpPr>
          <p:spPr bwMode="auto">
            <a:xfrm>
              <a:off x="989014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2"/>
            <p:cNvSpPr>
              <a:spLocks/>
            </p:cNvSpPr>
            <p:nvPr userDrawn="1"/>
          </p:nvSpPr>
          <p:spPr bwMode="auto">
            <a:xfrm>
              <a:off x="989014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3"/>
            <p:cNvSpPr>
              <a:spLocks/>
            </p:cNvSpPr>
            <p:nvPr userDrawn="1"/>
          </p:nvSpPr>
          <p:spPr bwMode="auto">
            <a:xfrm>
              <a:off x="1812927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"/>
            <p:cNvSpPr>
              <a:spLocks/>
            </p:cNvSpPr>
            <p:nvPr userDrawn="1"/>
          </p:nvSpPr>
          <p:spPr bwMode="auto">
            <a:xfrm>
              <a:off x="1812927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5"/>
            <p:cNvSpPr>
              <a:spLocks/>
            </p:cNvSpPr>
            <p:nvPr userDrawn="1"/>
          </p:nvSpPr>
          <p:spPr bwMode="auto">
            <a:xfrm>
              <a:off x="2635252" y="188912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6"/>
            <p:cNvSpPr>
              <a:spLocks/>
            </p:cNvSpPr>
            <p:nvPr userDrawn="1"/>
          </p:nvSpPr>
          <p:spPr bwMode="auto">
            <a:xfrm>
              <a:off x="2635252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7"/>
            <p:cNvSpPr>
              <a:spLocks/>
            </p:cNvSpPr>
            <p:nvPr userDrawn="1"/>
          </p:nvSpPr>
          <p:spPr bwMode="auto">
            <a:xfrm>
              <a:off x="3459165" y="1889128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8"/>
            <p:cNvSpPr>
              <a:spLocks/>
            </p:cNvSpPr>
            <p:nvPr userDrawn="1"/>
          </p:nvSpPr>
          <p:spPr bwMode="auto">
            <a:xfrm>
              <a:off x="3459165" y="1617665"/>
              <a:ext cx="182563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9"/>
            <p:cNvSpPr>
              <a:spLocks/>
            </p:cNvSpPr>
            <p:nvPr userDrawn="1"/>
          </p:nvSpPr>
          <p:spPr bwMode="auto">
            <a:xfrm>
              <a:off x="4281490" y="188912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0"/>
            <p:cNvSpPr>
              <a:spLocks/>
            </p:cNvSpPr>
            <p:nvPr userDrawn="1"/>
          </p:nvSpPr>
          <p:spPr bwMode="auto">
            <a:xfrm>
              <a:off x="4281490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1"/>
            <p:cNvSpPr>
              <a:spLocks/>
            </p:cNvSpPr>
            <p:nvPr userDrawn="1"/>
          </p:nvSpPr>
          <p:spPr bwMode="auto">
            <a:xfrm>
              <a:off x="5103815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2"/>
            <p:cNvSpPr>
              <a:spLocks/>
            </p:cNvSpPr>
            <p:nvPr userDrawn="1"/>
          </p:nvSpPr>
          <p:spPr bwMode="auto">
            <a:xfrm>
              <a:off x="5103815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3"/>
            <p:cNvSpPr>
              <a:spLocks/>
            </p:cNvSpPr>
            <p:nvPr userDrawn="1"/>
          </p:nvSpPr>
          <p:spPr bwMode="auto">
            <a:xfrm>
              <a:off x="5927728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4"/>
            <p:cNvSpPr>
              <a:spLocks/>
            </p:cNvSpPr>
            <p:nvPr userDrawn="1"/>
          </p:nvSpPr>
          <p:spPr bwMode="auto">
            <a:xfrm>
              <a:off x="5927728" y="1617665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3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9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5"/>
            <p:cNvSpPr>
              <a:spLocks/>
            </p:cNvSpPr>
            <p:nvPr userDrawn="1"/>
          </p:nvSpPr>
          <p:spPr bwMode="auto">
            <a:xfrm>
              <a:off x="6750053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6"/>
            <p:cNvSpPr>
              <a:spLocks/>
            </p:cNvSpPr>
            <p:nvPr userDrawn="1"/>
          </p:nvSpPr>
          <p:spPr bwMode="auto">
            <a:xfrm>
              <a:off x="6753228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7"/>
            <p:cNvSpPr>
              <a:spLocks/>
            </p:cNvSpPr>
            <p:nvPr userDrawn="1"/>
          </p:nvSpPr>
          <p:spPr bwMode="auto">
            <a:xfrm>
              <a:off x="7577141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8"/>
            <p:cNvSpPr>
              <a:spLocks/>
            </p:cNvSpPr>
            <p:nvPr userDrawn="1"/>
          </p:nvSpPr>
          <p:spPr bwMode="auto">
            <a:xfrm>
              <a:off x="7577141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9"/>
            <p:cNvSpPr>
              <a:spLocks/>
            </p:cNvSpPr>
            <p:nvPr userDrawn="1"/>
          </p:nvSpPr>
          <p:spPr bwMode="auto">
            <a:xfrm>
              <a:off x="8399466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0"/>
            <p:cNvSpPr>
              <a:spLocks/>
            </p:cNvSpPr>
            <p:nvPr userDrawn="1"/>
          </p:nvSpPr>
          <p:spPr bwMode="auto">
            <a:xfrm>
              <a:off x="8399466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1"/>
            <p:cNvSpPr>
              <a:spLocks/>
            </p:cNvSpPr>
            <p:nvPr userDrawn="1"/>
          </p:nvSpPr>
          <p:spPr bwMode="auto">
            <a:xfrm>
              <a:off x="163514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5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2"/>
            <p:cNvSpPr>
              <a:spLocks/>
            </p:cNvSpPr>
            <p:nvPr userDrawn="1"/>
          </p:nvSpPr>
          <p:spPr bwMode="auto">
            <a:xfrm>
              <a:off x="166689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3"/>
            <p:cNvSpPr>
              <a:spLocks/>
            </p:cNvSpPr>
            <p:nvPr userDrawn="1"/>
          </p:nvSpPr>
          <p:spPr bwMode="auto">
            <a:xfrm>
              <a:off x="989014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4"/>
            <p:cNvSpPr>
              <a:spLocks/>
            </p:cNvSpPr>
            <p:nvPr userDrawn="1"/>
          </p:nvSpPr>
          <p:spPr bwMode="auto">
            <a:xfrm>
              <a:off x="989014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5"/>
            <p:cNvSpPr>
              <a:spLocks/>
            </p:cNvSpPr>
            <p:nvPr userDrawn="1"/>
          </p:nvSpPr>
          <p:spPr bwMode="auto">
            <a:xfrm>
              <a:off x="1812927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6"/>
            <p:cNvSpPr>
              <a:spLocks/>
            </p:cNvSpPr>
            <p:nvPr userDrawn="1"/>
          </p:nvSpPr>
          <p:spPr bwMode="auto">
            <a:xfrm>
              <a:off x="1812927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7"/>
            <p:cNvSpPr>
              <a:spLocks/>
            </p:cNvSpPr>
            <p:nvPr userDrawn="1"/>
          </p:nvSpPr>
          <p:spPr bwMode="auto">
            <a:xfrm>
              <a:off x="2635252" y="291306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8"/>
            <p:cNvSpPr>
              <a:spLocks/>
            </p:cNvSpPr>
            <p:nvPr userDrawn="1"/>
          </p:nvSpPr>
          <p:spPr bwMode="auto">
            <a:xfrm>
              <a:off x="2635252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9"/>
            <p:cNvSpPr>
              <a:spLocks/>
            </p:cNvSpPr>
            <p:nvPr userDrawn="1"/>
          </p:nvSpPr>
          <p:spPr bwMode="auto">
            <a:xfrm>
              <a:off x="3459165" y="2913068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0"/>
            <p:cNvSpPr>
              <a:spLocks/>
            </p:cNvSpPr>
            <p:nvPr userDrawn="1"/>
          </p:nvSpPr>
          <p:spPr bwMode="auto">
            <a:xfrm>
              <a:off x="3459165" y="2644780"/>
              <a:ext cx="182563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1"/>
            <p:cNvSpPr>
              <a:spLocks/>
            </p:cNvSpPr>
            <p:nvPr userDrawn="1"/>
          </p:nvSpPr>
          <p:spPr bwMode="auto">
            <a:xfrm>
              <a:off x="4281490" y="291306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2"/>
            <p:cNvSpPr>
              <a:spLocks/>
            </p:cNvSpPr>
            <p:nvPr userDrawn="1"/>
          </p:nvSpPr>
          <p:spPr bwMode="auto">
            <a:xfrm>
              <a:off x="4281490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3"/>
            <p:cNvSpPr>
              <a:spLocks/>
            </p:cNvSpPr>
            <p:nvPr userDrawn="1"/>
          </p:nvSpPr>
          <p:spPr bwMode="auto">
            <a:xfrm>
              <a:off x="5103815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4"/>
            <p:cNvSpPr>
              <a:spLocks/>
            </p:cNvSpPr>
            <p:nvPr userDrawn="1"/>
          </p:nvSpPr>
          <p:spPr bwMode="auto">
            <a:xfrm>
              <a:off x="5103815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5"/>
            <p:cNvSpPr>
              <a:spLocks/>
            </p:cNvSpPr>
            <p:nvPr userDrawn="1"/>
          </p:nvSpPr>
          <p:spPr bwMode="auto">
            <a:xfrm>
              <a:off x="5927728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6"/>
            <p:cNvSpPr>
              <a:spLocks/>
            </p:cNvSpPr>
            <p:nvPr userDrawn="1"/>
          </p:nvSpPr>
          <p:spPr bwMode="auto">
            <a:xfrm>
              <a:off x="5927728" y="2644780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/>
            <p:cNvSpPr>
              <a:spLocks/>
            </p:cNvSpPr>
            <p:nvPr userDrawn="1"/>
          </p:nvSpPr>
          <p:spPr bwMode="auto">
            <a:xfrm>
              <a:off x="6750053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/>
            <p:cNvSpPr>
              <a:spLocks/>
            </p:cNvSpPr>
            <p:nvPr userDrawn="1"/>
          </p:nvSpPr>
          <p:spPr bwMode="auto">
            <a:xfrm>
              <a:off x="6753228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/>
            <p:cNvSpPr>
              <a:spLocks/>
            </p:cNvSpPr>
            <p:nvPr userDrawn="1"/>
          </p:nvSpPr>
          <p:spPr bwMode="auto">
            <a:xfrm>
              <a:off x="7577141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/>
            <p:cNvSpPr>
              <a:spLocks/>
            </p:cNvSpPr>
            <p:nvPr userDrawn="1"/>
          </p:nvSpPr>
          <p:spPr bwMode="auto">
            <a:xfrm>
              <a:off x="7577141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/>
            <p:cNvSpPr>
              <a:spLocks/>
            </p:cNvSpPr>
            <p:nvPr userDrawn="1"/>
          </p:nvSpPr>
          <p:spPr bwMode="auto">
            <a:xfrm>
              <a:off x="8399466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"/>
            <p:cNvSpPr>
              <a:spLocks/>
            </p:cNvSpPr>
            <p:nvPr userDrawn="1"/>
          </p:nvSpPr>
          <p:spPr bwMode="auto">
            <a:xfrm>
              <a:off x="8399466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"/>
            <p:cNvSpPr>
              <a:spLocks/>
            </p:cNvSpPr>
            <p:nvPr userDrawn="1"/>
          </p:nvSpPr>
          <p:spPr bwMode="auto">
            <a:xfrm>
              <a:off x="163514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7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4"/>
            <p:cNvSpPr>
              <a:spLocks/>
            </p:cNvSpPr>
            <p:nvPr userDrawn="1"/>
          </p:nvSpPr>
          <p:spPr bwMode="auto">
            <a:xfrm>
              <a:off x="166689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5"/>
            <p:cNvSpPr>
              <a:spLocks/>
            </p:cNvSpPr>
            <p:nvPr userDrawn="1"/>
          </p:nvSpPr>
          <p:spPr bwMode="auto">
            <a:xfrm>
              <a:off x="989014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6"/>
            <p:cNvSpPr>
              <a:spLocks/>
            </p:cNvSpPr>
            <p:nvPr userDrawn="1"/>
          </p:nvSpPr>
          <p:spPr bwMode="auto">
            <a:xfrm>
              <a:off x="989014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7"/>
            <p:cNvSpPr>
              <a:spLocks/>
            </p:cNvSpPr>
            <p:nvPr userDrawn="1"/>
          </p:nvSpPr>
          <p:spPr bwMode="auto">
            <a:xfrm>
              <a:off x="1812927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8"/>
            <p:cNvSpPr>
              <a:spLocks/>
            </p:cNvSpPr>
            <p:nvPr userDrawn="1"/>
          </p:nvSpPr>
          <p:spPr bwMode="auto">
            <a:xfrm>
              <a:off x="1812927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9"/>
            <p:cNvSpPr>
              <a:spLocks/>
            </p:cNvSpPr>
            <p:nvPr userDrawn="1"/>
          </p:nvSpPr>
          <p:spPr bwMode="auto">
            <a:xfrm>
              <a:off x="2635252" y="4000507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0"/>
            <p:cNvSpPr>
              <a:spLocks/>
            </p:cNvSpPr>
            <p:nvPr userDrawn="1"/>
          </p:nvSpPr>
          <p:spPr bwMode="auto">
            <a:xfrm>
              <a:off x="2635252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1"/>
            <p:cNvSpPr>
              <a:spLocks/>
            </p:cNvSpPr>
            <p:nvPr userDrawn="1"/>
          </p:nvSpPr>
          <p:spPr bwMode="auto">
            <a:xfrm>
              <a:off x="3459165" y="4000507"/>
              <a:ext cx="182563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2"/>
            <p:cNvSpPr>
              <a:spLocks/>
            </p:cNvSpPr>
            <p:nvPr userDrawn="1"/>
          </p:nvSpPr>
          <p:spPr bwMode="auto">
            <a:xfrm>
              <a:off x="3459165" y="3729044"/>
              <a:ext cx="182563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3"/>
            <p:cNvSpPr>
              <a:spLocks/>
            </p:cNvSpPr>
            <p:nvPr userDrawn="1"/>
          </p:nvSpPr>
          <p:spPr bwMode="auto">
            <a:xfrm>
              <a:off x="4281490" y="4000507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4"/>
            <p:cNvSpPr>
              <a:spLocks/>
            </p:cNvSpPr>
            <p:nvPr userDrawn="1"/>
          </p:nvSpPr>
          <p:spPr bwMode="auto">
            <a:xfrm>
              <a:off x="4281490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5"/>
            <p:cNvSpPr>
              <a:spLocks/>
            </p:cNvSpPr>
            <p:nvPr userDrawn="1"/>
          </p:nvSpPr>
          <p:spPr bwMode="auto">
            <a:xfrm>
              <a:off x="5103815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6"/>
            <p:cNvSpPr>
              <a:spLocks/>
            </p:cNvSpPr>
            <p:nvPr userDrawn="1"/>
          </p:nvSpPr>
          <p:spPr bwMode="auto">
            <a:xfrm>
              <a:off x="5103815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7"/>
            <p:cNvSpPr>
              <a:spLocks/>
            </p:cNvSpPr>
            <p:nvPr userDrawn="1"/>
          </p:nvSpPr>
          <p:spPr bwMode="auto">
            <a:xfrm>
              <a:off x="5927728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8"/>
            <p:cNvSpPr>
              <a:spLocks/>
            </p:cNvSpPr>
            <p:nvPr userDrawn="1"/>
          </p:nvSpPr>
          <p:spPr bwMode="auto">
            <a:xfrm>
              <a:off x="5927728" y="3729044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3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9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9"/>
            <p:cNvSpPr>
              <a:spLocks/>
            </p:cNvSpPr>
            <p:nvPr userDrawn="1"/>
          </p:nvSpPr>
          <p:spPr bwMode="auto">
            <a:xfrm>
              <a:off x="6750053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0"/>
            <p:cNvSpPr>
              <a:spLocks/>
            </p:cNvSpPr>
            <p:nvPr userDrawn="1"/>
          </p:nvSpPr>
          <p:spPr bwMode="auto">
            <a:xfrm>
              <a:off x="6753228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1"/>
            <p:cNvSpPr>
              <a:spLocks/>
            </p:cNvSpPr>
            <p:nvPr userDrawn="1"/>
          </p:nvSpPr>
          <p:spPr bwMode="auto">
            <a:xfrm>
              <a:off x="7577141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/>
            <p:cNvSpPr>
              <a:spLocks/>
            </p:cNvSpPr>
            <p:nvPr userDrawn="1"/>
          </p:nvSpPr>
          <p:spPr bwMode="auto">
            <a:xfrm>
              <a:off x="7577141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3"/>
            <p:cNvSpPr>
              <a:spLocks/>
            </p:cNvSpPr>
            <p:nvPr userDrawn="1"/>
          </p:nvSpPr>
          <p:spPr bwMode="auto">
            <a:xfrm>
              <a:off x="8399466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4"/>
            <p:cNvSpPr>
              <a:spLocks/>
            </p:cNvSpPr>
            <p:nvPr userDrawn="1"/>
          </p:nvSpPr>
          <p:spPr bwMode="auto">
            <a:xfrm>
              <a:off x="8399466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5"/>
            <p:cNvSpPr>
              <a:spLocks/>
            </p:cNvSpPr>
            <p:nvPr userDrawn="1"/>
          </p:nvSpPr>
          <p:spPr bwMode="auto">
            <a:xfrm>
              <a:off x="163514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7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"/>
            <p:cNvSpPr>
              <a:spLocks/>
            </p:cNvSpPr>
            <p:nvPr userDrawn="1"/>
          </p:nvSpPr>
          <p:spPr bwMode="auto">
            <a:xfrm>
              <a:off x="166689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7"/>
            <p:cNvSpPr>
              <a:spLocks/>
            </p:cNvSpPr>
            <p:nvPr userDrawn="1"/>
          </p:nvSpPr>
          <p:spPr bwMode="auto">
            <a:xfrm>
              <a:off x="989014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8"/>
            <p:cNvSpPr>
              <a:spLocks/>
            </p:cNvSpPr>
            <p:nvPr userDrawn="1"/>
          </p:nvSpPr>
          <p:spPr bwMode="auto">
            <a:xfrm>
              <a:off x="989014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9"/>
            <p:cNvSpPr>
              <a:spLocks/>
            </p:cNvSpPr>
            <p:nvPr userDrawn="1"/>
          </p:nvSpPr>
          <p:spPr bwMode="auto">
            <a:xfrm>
              <a:off x="1812927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0"/>
            <p:cNvSpPr>
              <a:spLocks/>
            </p:cNvSpPr>
            <p:nvPr userDrawn="1"/>
          </p:nvSpPr>
          <p:spPr bwMode="auto">
            <a:xfrm>
              <a:off x="1812927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1"/>
            <p:cNvSpPr>
              <a:spLocks/>
            </p:cNvSpPr>
            <p:nvPr userDrawn="1"/>
          </p:nvSpPr>
          <p:spPr bwMode="auto">
            <a:xfrm>
              <a:off x="2635252" y="499904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2"/>
            <p:cNvSpPr>
              <a:spLocks/>
            </p:cNvSpPr>
            <p:nvPr userDrawn="1"/>
          </p:nvSpPr>
          <p:spPr bwMode="auto">
            <a:xfrm>
              <a:off x="2635252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3"/>
            <p:cNvSpPr>
              <a:spLocks/>
            </p:cNvSpPr>
            <p:nvPr userDrawn="1"/>
          </p:nvSpPr>
          <p:spPr bwMode="auto">
            <a:xfrm>
              <a:off x="3459165" y="4999046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4"/>
            <p:cNvSpPr>
              <a:spLocks/>
            </p:cNvSpPr>
            <p:nvPr userDrawn="1"/>
          </p:nvSpPr>
          <p:spPr bwMode="auto">
            <a:xfrm>
              <a:off x="3459165" y="4727583"/>
              <a:ext cx="182563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5"/>
            <p:cNvSpPr>
              <a:spLocks/>
            </p:cNvSpPr>
            <p:nvPr userDrawn="1"/>
          </p:nvSpPr>
          <p:spPr bwMode="auto">
            <a:xfrm>
              <a:off x="4281490" y="499904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6"/>
            <p:cNvSpPr>
              <a:spLocks/>
            </p:cNvSpPr>
            <p:nvPr userDrawn="1"/>
          </p:nvSpPr>
          <p:spPr bwMode="auto">
            <a:xfrm>
              <a:off x="4281490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7"/>
            <p:cNvSpPr>
              <a:spLocks/>
            </p:cNvSpPr>
            <p:nvPr userDrawn="1"/>
          </p:nvSpPr>
          <p:spPr bwMode="auto">
            <a:xfrm>
              <a:off x="5103815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8"/>
            <p:cNvSpPr>
              <a:spLocks/>
            </p:cNvSpPr>
            <p:nvPr userDrawn="1"/>
          </p:nvSpPr>
          <p:spPr bwMode="auto">
            <a:xfrm>
              <a:off x="5103815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9"/>
            <p:cNvSpPr>
              <a:spLocks/>
            </p:cNvSpPr>
            <p:nvPr userDrawn="1"/>
          </p:nvSpPr>
          <p:spPr bwMode="auto">
            <a:xfrm>
              <a:off x="5927728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0"/>
            <p:cNvSpPr>
              <a:spLocks/>
            </p:cNvSpPr>
            <p:nvPr userDrawn="1"/>
          </p:nvSpPr>
          <p:spPr bwMode="auto">
            <a:xfrm>
              <a:off x="5927728" y="4727583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3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9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1"/>
            <p:cNvSpPr>
              <a:spLocks/>
            </p:cNvSpPr>
            <p:nvPr userDrawn="1"/>
          </p:nvSpPr>
          <p:spPr bwMode="auto">
            <a:xfrm>
              <a:off x="6750053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2"/>
            <p:cNvSpPr>
              <a:spLocks/>
            </p:cNvSpPr>
            <p:nvPr userDrawn="1"/>
          </p:nvSpPr>
          <p:spPr bwMode="auto">
            <a:xfrm>
              <a:off x="6753228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3"/>
            <p:cNvSpPr>
              <a:spLocks/>
            </p:cNvSpPr>
            <p:nvPr userDrawn="1"/>
          </p:nvSpPr>
          <p:spPr bwMode="auto">
            <a:xfrm>
              <a:off x="7577141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4"/>
            <p:cNvSpPr>
              <a:spLocks/>
            </p:cNvSpPr>
            <p:nvPr userDrawn="1"/>
          </p:nvSpPr>
          <p:spPr bwMode="auto">
            <a:xfrm>
              <a:off x="7577141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5"/>
            <p:cNvSpPr>
              <a:spLocks/>
            </p:cNvSpPr>
            <p:nvPr userDrawn="1"/>
          </p:nvSpPr>
          <p:spPr bwMode="auto">
            <a:xfrm>
              <a:off x="8399466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6"/>
            <p:cNvSpPr>
              <a:spLocks/>
            </p:cNvSpPr>
            <p:nvPr userDrawn="1"/>
          </p:nvSpPr>
          <p:spPr bwMode="auto">
            <a:xfrm>
              <a:off x="8399466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7"/>
            <p:cNvSpPr>
              <a:spLocks/>
            </p:cNvSpPr>
            <p:nvPr userDrawn="1"/>
          </p:nvSpPr>
          <p:spPr bwMode="auto">
            <a:xfrm>
              <a:off x="560389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8"/>
            <p:cNvSpPr>
              <a:spLocks/>
            </p:cNvSpPr>
            <p:nvPr userDrawn="1"/>
          </p:nvSpPr>
          <p:spPr bwMode="auto">
            <a:xfrm>
              <a:off x="560389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9"/>
            <p:cNvSpPr>
              <a:spLocks/>
            </p:cNvSpPr>
            <p:nvPr userDrawn="1"/>
          </p:nvSpPr>
          <p:spPr bwMode="auto">
            <a:xfrm>
              <a:off x="1382714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0"/>
            <p:cNvSpPr>
              <a:spLocks/>
            </p:cNvSpPr>
            <p:nvPr userDrawn="1"/>
          </p:nvSpPr>
          <p:spPr bwMode="auto">
            <a:xfrm>
              <a:off x="1382714" y="1101727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1"/>
            <p:cNvSpPr>
              <a:spLocks/>
            </p:cNvSpPr>
            <p:nvPr userDrawn="1"/>
          </p:nvSpPr>
          <p:spPr bwMode="auto">
            <a:xfrm>
              <a:off x="2206627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3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2"/>
            <p:cNvSpPr>
              <a:spLocks/>
            </p:cNvSpPr>
            <p:nvPr userDrawn="1"/>
          </p:nvSpPr>
          <p:spPr bwMode="auto">
            <a:xfrm>
              <a:off x="2209802" y="1101727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3"/>
            <p:cNvSpPr>
              <a:spLocks/>
            </p:cNvSpPr>
            <p:nvPr userDrawn="1"/>
          </p:nvSpPr>
          <p:spPr bwMode="auto">
            <a:xfrm>
              <a:off x="3032127" y="1368428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4"/>
            <p:cNvSpPr>
              <a:spLocks/>
            </p:cNvSpPr>
            <p:nvPr userDrawn="1"/>
          </p:nvSpPr>
          <p:spPr bwMode="auto">
            <a:xfrm>
              <a:off x="3032127" y="1101727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5"/>
            <p:cNvSpPr>
              <a:spLocks/>
            </p:cNvSpPr>
            <p:nvPr userDrawn="1"/>
          </p:nvSpPr>
          <p:spPr bwMode="auto">
            <a:xfrm>
              <a:off x="3856040" y="1368428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6"/>
            <p:cNvSpPr>
              <a:spLocks/>
            </p:cNvSpPr>
            <p:nvPr userDrawn="1"/>
          </p:nvSpPr>
          <p:spPr bwMode="auto">
            <a:xfrm>
              <a:off x="3856040" y="1101727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7"/>
            <p:cNvSpPr>
              <a:spLocks/>
            </p:cNvSpPr>
            <p:nvPr userDrawn="1"/>
          </p:nvSpPr>
          <p:spPr bwMode="auto">
            <a:xfrm>
              <a:off x="4678365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8"/>
            <p:cNvSpPr>
              <a:spLocks/>
            </p:cNvSpPr>
            <p:nvPr userDrawn="1"/>
          </p:nvSpPr>
          <p:spPr bwMode="auto">
            <a:xfrm>
              <a:off x="4678365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9"/>
            <p:cNvSpPr>
              <a:spLocks/>
            </p:cNvSpPr>
            <p:nvPr userDrawn="1"/>
          </p:nvSpPr>
          <p:spPr bwMode="auto">
            <a:xfrm>
              <a:off x="5500690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0"/>
            <p:cNvSpPr>
              <a:spLocks/>
            </p:cNvSpPr>
            <p:nvPr userDrawn="1"/>
          </p:nvSpPr>
          <p:spPr bwMode="auto">
            <a:xfrm>
              <a:off x="5500690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1"/>
            <p:cNvSpPr>
              <a:spLocks/>
            </p:cNvSpPr>
            <p:nvPr userDrawn="1"/>
          </p:nvSpPr>
          <p:spPr bwMode="auto">
            <a:xfrm>
              <a:off x="6324603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2"/>
            <p:cNvSpPr>
              <a:spLocks/>
            </p:cNvSpPr>
            <p:nvPr userDrawn="1"/>
          </p:nvSpPr>
          <p:spPr bwMode="auto">
            <a:xfrm>
              <a:off x="6324603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3"/>
            <p:cNvSpPr>
              <a:spLocks/>
            </p:cNvSpPr>
            <p:nvPr userDrawn="1"/>
          </p:nvSpPr>
          <p:spPr bwMode="auto">
            <a:xfrm>
              <a:off x="7146928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4"/>
            <p:cNvSpPr>
              <a:spLocks/>
            </p:cNvSpPr>
            <p:nvPr userDrawn="1"/>
          </p:nvSpPr>
          <p:spPr bwMode="auto">
            <a:xfrm>
              <a:off x="7146928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5"/>
            <p:cNvSpPr>
              <a:spLocks/>
            </p:cNvSpPr>
            <p:nvPr userDrawn="1"/>
          </p:nvSpPr>
          <p:spPr bwMode="auto">
            <a:xfrm>
              <a:off x="7970841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6"/>
            <p:cNvSpPr>
              <a:spLocks/>
            </p:cNvSpPr>
            <p:nvPr userDrawn="1"/>
          </p:nvSpPr>
          <p:spPr bwMode="auto">
            <a:xfrm>
              <a:off x="7970841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7"/>
            <p:cNvSpPr>
              <a:spLocks/>
            </p:cNvSpPr>
            <p:nvPr userDrawn="1"/>
          </p:nvSpPr>
          <p:spPr bwMode="auto">
            <a:xfrm>
              <a:off x="8793166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8"/>
            <p:cNvSpPr>
              <a:spLocks/>
            </p:cNvSpPr>
            <p:nvPr userDrawn="1"/>
          </p:nvSpPr>
          <p:spPr bwMode="auto">
            <a:xfrm>
              <a:off x="8793166" y="1101727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9"/>
            <p:cNvSpPr>
              <a:spLocks/>
            </p:cNvSpPr>
            <p:nvPr userDrawn="1"/>
          </p:nvSpPr>
          <p:spPr bwMode="auto">
            <a:xfrm>
              <a:off x="560389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60"/>
            <p:cNvSpPr>
              <a:spLocks/>
            </p:cNvSpPr>
            <p:nvPr userDrawn="1"/>
          </p:nvSpPr>
          <p:spPr bwMode="auto">
            <a:xfrm>
              <a:off x="560389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1"/>
            <p:cNvSpPr>
              <a:spLocks/>
            </p:cNvSpPr>
            <p:nvPr userDrawn="1"/>
          </p:nvSpPr>
          <p:spPr bwMode="auto">
            <a:xfrm>
              <a:off x="1382714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2"/>
            <p:cNvSpPr>
              <a:spLocks/>
            </p:cNvSpPr>
            <p:nvPr userDrawn="1"/>
          </p:nvSpPr>
          <p:spPr bwMode="auto">
            <a:xfrm>
              <a:off x="1382714" y="4233870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3"/>
            <p:cNvSpPr>
              <a:spLocks/>
            </p:cNvSpPr>
            <p:nvPr userDrawn="1"/>
          </p:nvSpPr>
          <p:spPr bwMode="auto">
            <a:xfrm>
              <a:off x="2206627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4"/>
            <p:cNvSpPr>
              <a:spLocks/>
            </p:cNvSpPr>
            <p:nvPr userDrawn="1"/>
          </p:nvSpPr>
          <p:spPr bwMode="auto">
            <a:xfrm>
              <a:off x="2209802" y="423387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0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5"/>
            <p:cNvSpPr>
              <a:spLocks/>
            </p:cNvSpPr>
            <p:nvPr userDrawn="1"/>
          </p:nvSpPr>
          <p:spPr bwMode="auto">
            <a:xfrm>
              <a:off x="3032127" y="4500570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6"/>
            <p:cNvSpPr>
              <a:spLocks/>
            </p:cNvSpPr>
            <p:nvPr userDrawn="1"/>
          </p:nvSpPr>
          <p:spPr bwMode="auto">
            <a:xfrm>
              <a:off x="3032127" y="423387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7"/>
            <p:cNvSpPr>
              <a:spLocks/>
            </p:cNvSpPr>
            <p:nvPr userDrawn="1"/>
          </p:nvSpPr>
          <p:spPr bwMode="auto">
            <a:xfrm>
              <a:off x="3856040" y="4500570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8"/>
            <p:cNvSpPr>
              <a:spLocks/>
            </p:cNvSpPr>
            <p:nvPr userDrawn="1"/>
          </p:nvSpPr>
          <p:spPr bwMode="auto">
            <a:xfrm>
              <a:off x="3856040" y="423387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9"/>
            <p:cNvSpPr>
              <a:spLocks/>
            </p:cNvSpPr>
            <p:nvPr userDrawn="1"/>
          </p:nvSpPr>
          <p:spPr bwMode="auto">
            <a:xfrm>
              <a:off x="4678365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0"/>
            <p:cNvSpPr>
              <a:spLocks/>
            </p:cNvSpPr>
            <p:nvPr userDrawn="1"/>
          </p:nvSpPr>
          <p:spPr bwMode="auto">
            <a:xfrm>
              <a:off x="4678365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1"/>
            <p:cNvSpPr>
              <a:spLocks/>
            </p:cNvSpPr>
            <p:nvPr userDrawn="1"/>
          </p:nvSpPr>
          <p:spPr bwMode="auto">
            <a:xfrm>
              <a:off x="5500690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2"/>
            <p:cNvSpPr>
              <a:spLocks/>
            </p:cNvSpPr>
            <p:nvPr userDrawn="1"/>
          </p:nvSpPr>
          <p:spPr bwMode="auto">
            <a:xfrm>
              <a:off x="5500690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3"/>
            <p:cNvSpPr>
              <a:spLocks/>
            </p:cNvSpPr>
            <p:nvPr userDrawn="1"/>
          </p:nvSpPr>
          <p:spPr bwMode="auto">
            <a:xfrm>
              <a:off x="6324603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4"/>
            <p:cNvSpPr>
              <a:spLocks/>
            </p:cNvSpPr>
            <p:nvPr userDrawn="1"/>
          </p:nvSpPr>
          <p:spPr bwMode="auto">
            <a:xfrm>
              <a:off x="6324603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5"/>
            <p:cNvSpPr>
              <a:spLocks/>
            </p:cNvSpPr>
            <p:nvPr userDrawn="1"/>
          </p:nvSpPr>
          <p:spPr bwMode="auto">
            <a:xfrm>
              <a:off x="7146928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6"/>
            <p:cNvSpPr>
              <a:spLocks/>
            </p:cNvSpPr>
            <p:nvPr userDrawn="1"/>
          </p:nvSpPr>
          <p:spPr bwMode="auto">
            <a:xfrm>
              <a:off x="7146928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7"/>
            <p:cNvSpPr>
              <a:spLocks/>
            </p:cNvSpPr>
            <p:nvPr userDrawn="1"/>
          </p:nvSpPr>
          <p:spPr bwMode="auto">
            <a:xfrm>
              <a:off x="7970841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8"/>
            <p:cNvSpPr>
              <a:spLocks/>
            </p:cNvSpPr>
            <p:nvPr userDrawn="1"/>
          </p:nvSpPr>
          <p:spPr bwMode="auto">
            <a:xfrm>
              <a:off x="7970841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9"/>
            <p:cNvSpPr>
              <a:spLocks/>
            </p:cNvSpPr>
            <p:nvPr userDrawn="1"/>
          </p:nvSpPr>
          <p:spPr bwMode="auto">
            <a:xfrm>
              <a:off x="8793166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0"/>
            <p:cNvSpPr>
              <a:spLocks/>
            </p:cNvSpPr>
            <p:nvPr userDrawn="1"/>
          </p:nvSpPr>
          <p:spPr bwMode="auto">
            <a:xfrm>
              <a:off x="8793166" y="4233870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3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1"/>
            <p:cNvSpPr>
              <a:spLocks/>
            </p:cNvSpPr>
            <p:nvPr userDrawn="1"/>
          </p:nvSpPr>
          <p:spPr bwMode="auto">
            <a:xfrm>
              <a:off x="560389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82"/>
            <p:cNvSpPr>
              <a:spLocks/>
            </p:cNvSpPr>
            <p:nvPr userDrawn="1"/>
          </p:nvSpPr>
          <p:spPr bwMode="auto">
            <a:xfrm>
              <a:off x="560389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3"/>
            <p:cNvSpPr>
              <a:spLocks/>
            </p:cNvSpPr>
            <p:nvPr userDrawn="1"/>
          </p:nvSpPr>
          <p:spPr bwMode="auto">
            <a:xfrm>
              <a:off x="1382714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4"/>
            <p:cNvSpPr>
              <a:spLocks/>
            </p:cNvSpPr>
            <p:nvPr userDrawn="1"/>
          </p:nvSpPr>
          <p:spPr bwMode="auto">
            <a:xfrm>
              <a:off x="1382714" y="2114554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5"/>
            <p:cNvSpPr>
              <a:spLocks/>
            </p:cNvSpPr>
            <p:nvPr userDrawn="1"/>
          </p:nvSpPr>
          <p:spPr bwMode="auto">
            <a:xfrm>
              <a:off x="2206627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3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6"/>
            <p:cNvSpPr>
              <a:spLocks/>
            </p:cNvSpPr>
            <p:nvPr userDrawn="1"/>
          </p:nvSpPr>
          <p:spPr bwMode="auto">
            <a:xfrm>
              <a:off x="2209802" y="211455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7"/>
            <p:cNvSpPr>
              <a:spLocks/>
            </p:cNvSpPr>
            <p:nvPr userDrawn="1"/>
          </p:nvSpPr>
          <p:spPr bwMode="auto">
            <a:xfrm>
              <a:off x="3032127" y="2382842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8"/>
            <p:cNvSpPr>
              <a:spLocks/>
            </p:cNvSpPr>
            <p:nvPr userDrawn="1"/>
          </p:nvSpPr>
          <p:spPr bwMode="auto">
            <a:xfrm>
              <a:off x="3032127" y="211455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9"/>
            <p:cNvSpPr>
              <a:spLocks/>
            </p:cNvSpPr>
            <p:nvPr userDrawn="1"/>
          </p:nvSpPr>
          <p:spPr bwMode="auto">
            <a:xfrm>
              <a:off x="3856040" y="2382842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0"/>
            <p:cNvSpPr>
              <a:spLocks/>
            </p:cNvSpPr>
            <p:nvPr userDrawn="1"/>
          </p:nvSpPr>
          <p:spPr bwMode="auto">
            <a:xfrm>
              <a:off x="3856040" y="211455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1"/>
            <p:cNvSpPr>
              <a:spLocks/>
            </p:cNvSpPr>
            <p:nvPr userDrawn="1"/>
          </p:nvSpPr>
          <p:spPr bwMode="auto">
            <a:xfrm>
              <a:off x="4678365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2"/>
            <p:cNvSpPr>
              <a:spLocks/>
            </p:cNvSpPr>
            <p:nvPr userDrawn="1"/>
          </p:nvSpPr>
          <p:spPr bwMode="auto">
            <a:xfrm>
              <a:off x="4678365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3"/>
            <p:cNvSpPr>
              <a:spLocks/>
            </p:cNvSpPr>
            <p:nvPr userDrawn="1"/>
          </p:nvSpPr>
          <p:spPr bwMode="auto">
            <a:xfrm>
              <a:off x="5500690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4"/>
            <p:cNvSpPr>
              <a:spLocks/>
            </p:cNvSpPr>
            <p:nvPr userDrawn="1"/>
          </p:nvSpPr>
          <p:spPr bwMode="auto">
            <a:xfrm>
              <a:off x="5500690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5"/>
            <p:cNvSpPr>
              <a:spLocks/>
            </p:cNvSpPr>
            <p:nvPr userDrawn="1"/>
          </p:nvSpPr>
          <p:spPr bwMode="auto">
            <a:xfrm>
              <a:off x="6324603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6"/>
            <p:cNvSpPr>
              <a:spLocks/>
            </p:cNvSpPr>
            <p:nvPr userDrawn="1"/>
          </p:nvSpPr>
          <p:spPr bwMode="auto">
            <a:xfrm>
              <a:off x="6324603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7"/>
            <p:cNvSpPr>
              <a:spLocks/>
            </p:cNvSpPr>
            <p:nvPr userDrawn="1"/>
          </p:nvSpPr>
          <p:spPr bwMode="auto">
            <a:xfrm>
              <a:off x="7146928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8"/>
            <p:cNvSpPr>
              <a:spLocks/>
            </p:cNvSpPr>
            <p:nvPr userDrawn="1"/>
          </p:nvSpPr>
          <p:spPr bwMode="auto">
            <a:xfrm>
              <a:off x="7146928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9"/>
            <p:cNvSpPr>
              <a:spLocks/>
            </p:cNvSpPr>
            <p:nvPr userDrawn="1"/>
          </p:nvSpPr>
          <p:spPr bwMode="auto">
            <a:xfrm>
              <a:off x="7970841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00"/>
            <p:cNvSpPr>
              <a:spLocks/>
            </p:cNvSpPr>
            <p:nvPr userDrawn="1"/>
          </p:nvSpPr>
          <p:spPr bwMode="auto">
            <a:xfrm>
              <a:off x="7970841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01"/>
            <p:cNvSpPr>
              <a:spLocks/>
            </p:cNvSpPr>
            <p:nvPr userDrawn="1"/>
          </p:nvSpPr>
          <p:spPr bwMode="auto">
            <a:xfrm>
              <a:off x="8793166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02"/>
            <p:cNvSpPr>
              <a:spLocks/>
            </p:cNvSpPr>
            <p:nvPr userDrawn="1"/>
          </p:nvSpPr>
          <p:spPr bwMode="auto">
            <a:xfrm>
              <a:off x="8793166" y="2114554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3"/>
            <p:cNvSpPr>
              <a:spLocks/>
            </p:cNvSpPr>
            <p:nvPr userDrawn="1"/>
          </p:nvSpPr>
          <p:spPr bwMode="auto">
            <a:xfrm>
              <a:off x="560389" y="3487743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4"/>
            <p:cNvSpPr>
              <a:spLocks/>
            </p:cNvSpPr>
            <p:nvPr userDrawn="1"/>
          </p:nvSpPr>
          <p:spPr bwMode="auto">
            <a:xfrm>
              <a:off x="560389" y="3219456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166688" y="106363"/>
            <a:ext cx="8813800" cy="4930775"/>
            <a:chOff x="166688" y="106363"/>
            <a:chExt cx="8813800" cy="493077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66688" y="106363"/>
              <a:ext cx="8810625" cy="493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6"/>
            <p:cNvSpPr>
              <a:spLocks/>
            </p:cNvSpPr>
            <p:nvPr userDrawn="1"/>
          </p:nvSpPr>
          <p:spPr bwMode="auto">
            <a:xfrm>
              <a:off x="1382713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7"/>
            <p:cNvSpPr>
              <a:spLocks/>
            </p:cNvSpPr>
            <p:nvPr userDrawn="1"/>
          </p:nvSpPr>
          <p:spPr bwMode="auto">
            <a:xfrm>
              <a:off x="1382713" y="3219451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8"/>
            <p:cNvSpPr>
              <a:spLocks/>
            </p:cNvSpPr>
            <p:nvPr userDrawn="1"/>
          </p:nvSpPr>
          <p:spPr bwMode="auto">
            <a:xfrm>
              <a:off x="2206626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9"/>
            <p:cNvSpPr>
              <a:spLocks/>
            </p:cNvSpPr>
            <p:nvPr userDrawn="1"/>
          </p:nvSpPr>
          <p:spPr bwMode="auto">
            <a:xfrm>
              <a:off x="2209801" y="3219451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0"/>
            <p:cNvSpPr>
              <a:spLocks/>
            </p:cNvSpPr>
            <p:nvPr userDrawn="1"/>
          </p:nvSpPr>
          <p:spPr bwMode="auto">
            <a:xfrm>
              <a:off x="3032126" y="348773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1"/>
            <p:cNvSpPr>
              <a:spLocks/>
            </p:cNvSpPr>
            <p:nvPr userDrawn="1"/>
          </p:nvSpPr>
          <p:spPr bwMode="auto">
            <a:xfrm>
              <a:off x="3032126" y="3219451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2"/>
            <p:cNvSpPr>
              <a:spLocks/>
            </p:cNvSpPr>
            <p:nvPr userDrawn="1"/>
          </p:nvSpPr>
          <p:spPr bwMode="auto">
            <a:xfrm>
              <a:off x="3856038" y="348773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3"/>
            <p:cNvSpPr>
              <a:spLocks/>
            </p:cNvSpPr>
            <p:nvPr userDrawn="1"/>
          </p:nvSpPr>
          <p:spPr bwMode="auto">
            <a:xfrm>
              <a:off x="3856038" y="3219451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4"/>
            <p:cNvSpPr>
              <a:spLocks/>
            </p:cNvSpPr>
            <p:nvPr userDrawn="1"/>
          </p:nvSpPr>
          <p:spPr bwMode="auto">
            <a:xfrm>
              <a:off x="4678363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5"/>
            <p:cNvSpPr>
              <a:spLocks/>
            </p:cNvSpPr>
            <p:nvPr userDrawn="1"/>
          </p:nvSpPr>
          <p:spPr bwMode="auto">
            <a:xfrm>
              <a:off x="4678363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6"/>
            <p:cNvSpPr>
              <a:spLocks/>
            </p:cNvSpPr>
            <p:nvPr userDrawn="1"/>
          </p:nvSpPr>
          <p:spPr bwMode="auto">
            <a:xfrm>
              <a:off x="5500688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7"/>
            <p:cNvSpPr>
              <a:spLocks/>
            </p:cNvSpPr>
            <p:nvPr userDrawn="1"/>
          </p:nvSpPr>
          <p:spPr bwMode="auto">
            <a:xfrm>
              <a:off x="5500688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8"/>
            <p:cNvSpPr>
              <a:spLocks/>
            </p:cNvSpPr>
            <p:nvPr userDrawn="1"/>
          </p:nvSpPr>
          <p:spPr bwMode="auto">
            <a:xfrm>
              <a:off x="6324601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9"/>
            <p:cNvSpPr>
              <a:spLocks/>
            </p:cNvSpPr>
            <p:nvPr userDrawn="1"/>
          </p:nvSpPr>
          <p:spPr bwMode="auto">
            <a:xfrm>
              <a:off x="6324601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0"/>
            <p:cNvSpPr>
              <a:spLocks/>
            </p:cNvSpPr>
            <p:nvPr userDrawn="1"/>
          </p:nvSpPr>
          <p:spPr bwMode="auto">
            <a:xfrm>
              <a:off x="7146926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1"/>
            <p:cNvSpPr>
              <a:spLocks/>
            </p:cNvSpPr>
            <p:nvPr userDrawn="1"/>
          </p:nvSpPr>
          <p:spPr bwMode="auto">
            <a:xfrm>
              <a:off x="7146926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2"/>
            <p:cNvSpPr>
              <a:spLocks/>
            </p:cNvSpPr>
            <p:nvPr userDrawn="1"/>
          </p:nvSpPr>
          <p:spPr bwMode="auto">
            <a:xfrm>
              <a:off x="7970838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3"/>
            <p:cNvSpPr>
              <a:spLocks/>
            </p:cNvSpPr>
            <p:nvPr userDrawn="1"/>
          </p:nvSpPr>
          <p:spPr bwMode="auto">
            <a:xfrm>
              <a:off x="7970838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4"/>
            <p:cNvSpPr>
              <a:spLocks/>
            </p:cNvSpPr>
            <p:nvPr userDrawn="1"/>
          </p:nvSpPr>
          <p:spPr bwMode="auto">
            <a:xfrm>
              <a:off x="8793163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5"/>
            <p:cNvSpPr>
              <a:spLocks/>
            </p:cNvSpPr>
            <p:nvPr userDrawn="1"/>
          </p:nvSpPr>
          <p:spPr bwMode="auto">
            <a:xfrm>
              <a:off x="8793163" y="3219451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1192213"/>
            <a:ext cx="9144000" cy="2724150"/>
            <a:chOff x="0" y="1192213"/>
            <a:chExt cx="9144000" cy="272415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1192213"/>
              <a:ext cx="9144000" cy="2724150"/>
              <a:chOff x="0" y="1192213"/>
              <a:chExt cx="9144000" cy="2724150"/>
            </a:xfrm>
          </p:grpSpPr>
          <p:grpSp>
            <p:nvGrpSpPr>
              <p:cNvPr id="14" name="Group 8"/>
              <p:cNvGrpSpPr>
                <a:grpSpLocks noChangeAspect="1"/>
              </p:cNvGrpSpPr>
              <p:nvPr userDrawn="1"/>
            </p:nvGrpSpPr>
            <p:grpSpPr bwMode="auto">
              <a:xfrm>
                <a:off x="0" y="1192213"/>
                <a:ext cx="9144000" cy="1865312"/>
                <a:chOff x="0" y="751"/>
                <a:chExt cx="5760" cy="1175"/>
              </a:xfrm>
            </p:grpSpPr>
            <p:sp>
              <p:nvSpPr>
                <p:cNvPr id="15" name="AutoShape 7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0" y="751"/>
                  <a:ext cx="5760" cy="1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9"/>
                <p:cNvSpPr>
                  <a:spLocks/>
                </p:cNvSpPr>
                <p:nvPr userDrawn="1"/>
              </p:nvSpPr>
              <p:spPr bwMode="auto">
                <a:xfrm>
                  <a:off x="0" y="749"/>
                  <a:ext cx="5760" cy="1175"/>
                </a:xfrm>
                <a:custGeom>
                  <a:avLst/>
                  <a:gdLst>
                    <a:gd name="T0" fmla="*/ 1440 w 2880"/>
                    <a:gd name="T1" fmla="*/ 0 h 585"/>
                    <a:gd name="T2" fmla="*/ 0 w 2880"/>
                    <a:gd name="T3" fmla="*/ 161 h 585"/>
                    <a:gd name="T4" fmla="*/ 0 w 2880"/>
                    <a:gd name="T5" fmla="*/ 585 h 585"/>
                    <a:gd name="T6" fmla="*/ 1440 w 2880"/>
                    <a:gd name="T7" fmla="*/ 424 h 585"/>
                    <a:gd name="T8" fmla="*/ 2880 w 2880"/>
                    <a:gd name="T9" fmla="*/ 585 h 585"/>
                    <a:gd name="T10" fmla="*/ 2880 w 2880"/>
                    <a:gd name="T11" fmla="*/ 161 h 585"/>
                    <a:gd name="T12" fmla="*/ 1440 w 2880"/>
                    <a:gd name="T13" fmla="*/ 0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0" h="585">
                      <a:moveTo>
                        <a:pt x="1440" y="0"/>
                      </a:moveTo>
                      <a:cubicBezTo>
                        <a:pt x="945" y="0"/>
                        <a:pt x="463" y="56"/>
                        <a:pt x="0" y="161"/>
                      </a:cubicBezTo>
                      <a:cubicBezTo>
                        <a:pt x="0" y="585"/>
                        <a:pt x="0" y="585"/>
                        <a:pt x="0" y="585"/>
                      </a:cubicBezTo>
                      <a:cubicBezTo>
                        <a:pt x="463" y="480"/>
                        <a:pt x="945" y="424"/>
                        <a:pt x="1440" y="424"/>
                      </a:cubicBezTo>
                      <a:cubicBezTo>
                        <a:pt x="1935" y="424"/>
                        <a:pt x="2417" y="480"/>
                        <a:pt x="2880" y="585"/>
                      </a:cubicBezTo>
                      <a:cubicBezTo>
                        <a:pt x="2880" y="161"/>
                        <a:pt x="2880" y="161"/>
                        <a:pt x="2880" y="161"/>
                      </a:cubicBezTo>
                      <a:cubicBezTo>
                        <a:pt x="2417" y="56"/>
                        <a:pt x="1935" y="0"/>
                        <a:pt x="1440" y="0"/>
                      </a:cubicBezTo>
                    </a:path>
                  </a:pathLst>
                </a:custGeom>
                <a:solidFill>
                  <a:srgbClr val="73C8DC">
                    <a:alpha val="3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2"/>
              <p:cNvGrpSpPr>
                <a:grpSpLocks noChangeAspect="1"/>
              </p:cNvGrpSpPr>
              <p:nvPr userDrawn="1"/>
            </p:nvGrpSpPr>
            <p:grpSpPr bwMode="auto">
              <a:xfrm>
                <a:off x="0" y="2049463"/>
                <a:ext cx="9144000" cy="1866900"/>
                <a:chOff x="0" y="1291"/>
                <a:chExt cx="5760" cy="1176"/>
              </a:xfrm>
            </p:grpSpPr>
            <p:sp>
              <p:nvSpPr>
                <p:cNvPr id="18" name="AutoShape 11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0" y="1293"/>
                  <a:ext cx="5760" cy="1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3"/>
                <p:cNvSpPr>
                  <a:spLocks/>
                </p:cNvSpPr>
                <p:nvPr userDrawn="1"/>
              </p:nvSpPr>
              <p:spPr bwMode="auto">
                <a:xfrm>
                  <a:off x="0" y="1291"/>
                  <a:ext cx="5760" cy="1174"/>
                </a:xfrm>
                <a:custGeom>
                  <a:avLst/>
                  <a:gdLst>
                    <a:gd name="T0" fmla="*/ 1440 w 2880"/>
                    <a:gd name="T1" fmla="*/ 0 h 585"/>
                    <a:gd name="T2" fmla="*/ 0 w 2880"/>
                    <a:gd name="T3" fmla="*/ 161 h 585"/>
                    <a:gd name="T4" fmla="*/ 0 w 2880"/>
                    <a:gd name="T5" fmla="*/ 585 h 585"/>
                    <a:gd name="T6" fmla="*/ 1440 w 2880"/>
                    <a:gd name="T7" fmla="*/ 424 h 585"/>
                    <a:gd name="T8" fmla="*/ 2880 w 2880"/>
                    <a:gd name="T9" fmla="*/ 585 h 585"/>
                    <a:gd name="T10" fmla="*/ 2880 w 2880"/>
                    <a:gd name="T11" fmla="*/ 161 h 585"/>
                    <a:gd name="T12" fmla="*/ 1440 w 2880"/>
                    <a:gd name="T13" fmla="*/ 0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0" h="585">
                      <a:moveTo>
                        <a:pt x="1440" y="0"/>
                      </a:moveTo>
                      <a:cubicBezTo>
                        <a:pt x="945" y="0"/>
                        <a:pt x="463" y="56"/>
                        <a:pt x="0" y="161"/>
                      </a:cubicBezTo>
                      <a:cubicBezTo>
                        <a:pt x="0" y="585"/>
                        <a:pt x="0" y="585"/>
                        <a:pt x="0" y="585"/>
                      </a:cubicBezTo>
                      <a:cubicBezTo>
                        <a:pt x="463" y="480"/>
                        <a:pt x="945" y="424"/>
                        <a:pt x="1440" y="424"/>
                      </a:cubicBezTo>
                      <a:cubicBezTo>
                        <a:pt x="1935" y="424"/>
                        <a:pt x="2417" y="480"/>
                        <a:pt x="2880" y="585"/>
                      </a:cubicBezTo>
                      <a:cubicBezTo>
                        <a:pt x="2880" y="161"/>
                        <a:pt x="2880" y="161"/>
                        <a:pt x="2880" y="161"/>
                      </a:cubicBezTo>
                      <a:cubicBezTo>
                        <a:pt x="2417" y="56"/>
                        <a:pt x="1935" y="0"/>
                        <a:pt x="1440" y="0"/>
                      </a:cubicBezTo>
                    </a:path>
                  </a:pathLst>
                </a:custGeom>
                <a:solidFill>
                  <a:srgbClr val="73C8DC">
                    <a:alpha val="3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" name="Group 4"/>
            <p:cNvGrpSpPr>
              <a:grpSpLocks noChangeAspect="1"/>
            </p:cNvGrpSpPr>
            <p:nvPr userDrawn="1"/>
          </p:nvGrpSpPr>
          <p:grpSpPr bwMode="auto">
            <a:xfrm>
              <a:off x="0" y="1652588"/>
              <a:ext cx="9144000" cy="1865312"/>
              <a:chOff x="0" y="1041"/>
              <a:chExt cx="5760" cy="1175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1041"/>
                <a:ext cx="5760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5"/>
              <p:cNvSpPr>
                <a:spLocks/>
              </p:cNvSpPr>
              <p:nvPr userDrawn="1"/>
            </p:nvSpPr>
            <p:spPr bwMode="auto">
              <a:xfrm>
                <a:off x="0" y="1039"/>
                <a:ext cx="5760" cy="1175"/>
              </a:xfrm>
              <a:custGeom>
                <a:avLst/>
                <a:gdLst>
                  <a:gd name="T0" fmla="*/ 1440 w 2880"/>
                  <a:gd name="T1" fmla="*/ 0 h 585"/>
                  <a:gd name="T2" fmla="*/ 0 w 2880"/>
                  <a:gd name="T3" fmla="*/ 161 h 585"/>
                  <a:gd name="T4" fmla="*/ 0 w 2880"/>
                  <a:gd name="T5" fmla="*/ 585 h 585"/>
                  <a:gd name="T6" fmla="*/ 1440 w 2880"/>
                  <a:gd name="T7" fmla="*/ 424 h 585"/>
                  <a:gd name="T8" fmla="*/ 2880 w 2880"/>
                  <a:gd name="T9" fmla="*/ 585 h 585"/>
                  <a:gd name="T10" fmla="*/ 2880 w 2880"/>
                  <a:gd name="T11" fmla="*/ 161 h 585"/>
                  <a:gd name="T12" fmla="*/ 1440 w 2880"/>
                  <a:gd name="T13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0" h="585">
                    <a:moveTo>
                      <a:pt x="1440" y="0"/>
                    </a:moveTo>
                    <a:cubicBezTo>
                      <a:pt x="945" y="0"/>
                      <a:pt x="463" y="56"/>
                      <a:pt x="0" y="161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463" y="480"/>
                      <a:pt x="945" y="424"/>
                      <a:pt x="1440" y="424"/>
                    </a:cubicBezTo>
                    <a:cubicBezTo>
                      <a:pt x="1935" y="424"/>
                      <a:pt x="2417" y="480"/>
                      <a:pt x="2880" y="585"/>
                    </a:cubicBezTo>
                    <a:cubicBezTo>
                      <a:pt x="2880" y="161"/>
                      <a:pt x="2880" y="161"/>
                      <a:pt x="2880" y="161"/>
                    </a:cubicBezTo>
                    <a:cubicBezTo>
                      <a:pt x="2417" y="56"/>
                      <a:pt x="1935" y="0"/>
                      <a:pt x="1440" y="0"/>
                    </a:cubicBezTo>
                  </a:path>
                </a:pathLst>
              </a:custGeom>
              <a:solidFill>
                <a:srgbClr val="73C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43" y="430365"/>
            <a:ext cx="1735932" cy="567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799" y="1649413"/>
            <a:ext cx="8280401" cy="1331912"/>
          </a:xfrm>
        </p:spPr>
        <p:txBody>
          <a:bodyPr anchor="ctr" anchorCtr="0">
            <a:normAutofit/>
          </a:bodyPr>
          <a:lstStyle>
            <a:lvl1pPr algn="ctr">
              <a:defRPr sz="1800" b="1" cap="all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  <p:sp>
        <p:nvSpPr>
          <p:cNvPr id="22" name="Slide Number"/>
          <p:cNvSpPr txBox="1">
            <a:spLocks/>
          </p:cNvSpPr>
          <p:nvPr/>
        </p:nvSpPr>
        <p:spPr>
          <a:xfrm>
            <a:off x="16127" y="4768890"/>
            <a:ext cx="5800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93246-889E-45B8-B4E0-98C391D56A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_fresh_blu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3C8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3514" y="103188"/>
            <a:ext cx="8816977" cy="4937133"/>
            <a:chOff x="163514" y="103188"/>
            <a:chExt cx="8816977" cy="4937133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560389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560389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1382714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1382714" y="103188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2206627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3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2209802" y="103188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3032127" y="37147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3032127" y="103188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3856040" y="37147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3856040" y="103188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4678365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4678365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5500690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5500690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6324603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6324603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7146928" y="37147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/>
            </p:cNvSpPr>
            <p:nvPr userDrawn="1"/>
          </p:nvSpPr>
          <p:spPr bwMode="auto">
            <a:xfrm>
              <a:off x="7146928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7970841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/>
            </p:cNvSpPr>
            <p:nvPr userDrawn="1"/>
          </p:nvSpPr>
          <p:spPr bwMode="auto">
            <a:xfrm>
              <a:off x="7970841" y="103188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/>
            <p:cNvSpPr>
              <a:spLocks/>
            </p:cNvSpPr>
            <p:nvPr userDrawn="1"/>
          </p:nvSpPr>
          <p:spPr bwMode="auto">
            <a:xfrm>
              <a:off x="8793166" y="37147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/>
            </p:cNvSpPr>
            <p:nvPr userDrawn="1"/>
          </p:nvSpPr>
          <p:spPr bwMode="auto">
            <a:xfrm>
              <a:off x="8793166" y="103188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/>
            <p:cNvSpPr>
              <a:spLocks/>
            </p:cNvSpPr>
            <p:nvPr userDrawn="1"/>
          </p:nvSpPr>
          <p:spPr bwMode="auto">
            <a:xfrm>
              <a:off x="163514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5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/>
            </p:cNvSpPr>
            <p:nvPr userDrawn="1"/>
          </p:nvSpPr>
          <p:spPr bwMode="auto">
            <a:xfrm>
              <a:off x="166689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/>
            <p:cNvSpPr>
              <a:spLocks/>
            </p:cNvSpPr>
            <p:nvPr userDrawn="1"/>
          </p:nvSpPr>
          <p:spPr bwMode="auto">
            <a:xfrm>
              <a:off x="989014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 userDrawn="1"/>
          </p:nvSpPr>
          <p:spPr bwMode="auto">
            <a:xfrm>
              <a:off x="989014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 userDrawn="1"/>
          </p:nvSpPr>
          <p:spPr bwMode="auto">
            <a:xfrm>
              <a:off x="1812927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auto">
            <a:xfrm>
              <a:off x="1812927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auto">
            <a:xfrm>
              <a:off x="2635252" y="862014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auto">
            <a:xfrm>
              <a:off x="2635252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auto">
            <a:xfrm>
              <a:off x="3459165" y="862014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auto">
            <a:xfrm>
              <a:off x="3459165" y="593726"/>
              <a:ext cx="182563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7"/>
            <p:cNvSpPr>
              <a:spLocks/>
            </p:cNvSpPr>
            <p:nvPr userDrawn="1"/>
          </p:nvSpPr>
          <p:spPr bwMode="auto">
            <a:xfrm>
              <a:off x="4281490" y="862014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8"/>
            <p:cNvSpPr>
              <a:spLocks/>
            </p:cNvSpPr>
            <p:nvPr userDrawn="1"/>
          </p:nvSpPr>
          <p:spPr bwMode="auto">
            <a:xfrm>
              <a:off x="4281490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9"/>
            <p:cNvSpPr>
              <a:spLocks/>
            </p:cNvSpPr>
            <p:nvPr userDrawn="1"/>
          </p:nvSpPr>
          <p:spPr bwMode="auto">
            <a:xfrm>
              <a:off x="5103815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0"/>
            <p:cNvSpPr>
              <a:spLocks/>
            </p:cNvSpPr>
            <p:nvPr userDrawn="1"/>
          </p:nvSpPr>
          <p:spPr bwMode="auto">
            <a:xfrm>
              <a:off x="5103815" y="593726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1"/>
            <p:cNvSpPr>
              <a:spLocks/>
            </p:cNvSpPr>
            <p:nvPr userDrawn="1"/>
          </p:nvSpPr>
          <p:spPr bwMode="auto">
            <a:xfrm>
              <a:off x="5927728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2"/>
            <p:cNvSpPr>
              <a:spLocks/>
            </p:cNvSpPr>
            <p:nvPr userDrawn="1"/>
          </p:nvSpPr>
          <p:spPr bwMode="auto">
            <a:xfrm>
              <a:off x="5927728" y="593726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"/>
            <p:cNvSpPr>
              <a:spLocks/>
            </p:cNvSpPr>
            <p:nvPr userDrawn="1"/>
          </p:nvSpPr>
          <p:spPr bwMode="auto">
            <a:xfrm>
              <a:off x="6750053" y="862014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"/>
            <p:cNvSpPr>
              <a:spLocks/>
            </p:cNvSpPr>
            <p:nvPr userDrawn="1"/>
          </p:nvSpPr>
          <p:spPr bwMode="auto">
            <a:xfrm>
              <a:off x="6753228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5"/>
            <p:cNvSpPr>
              <a:spLocks/>
            </p:cNvSpPr>
            <p:nvPr userDrawn="1"/>
          </p:nvSpPr>
          <p:spPr bwMode="auto">
            <a:xfrm>
              <a:off x="7577141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"/>
            <p:cNvSpPr>
              <a:spLocks/>
            </p:cNvSpPr>
            <p:nvPr userDrawn="1"/>
          </p:nvSpPr>
          <p:spPr bwMode="auto">
            <a:xfrm>
              <a:off x="7577141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"/>
            <p:cNvSpPr>
              <a:spLocks/>
            </p:cNvSpPr>
            <p:nvPr userDrawn="1"/>
          </p:nvSpPr>
          <p:spPr bwMode="auto">
            <a:xfrm>
              <a:off x="8399466" y="862014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"/>
            <p:cNvSpPr>
              <a:spLocks/>
            </p:cNvSpPr>
            <p:nvPr userDrawn="1"/>
          </p:nvSpPr>
          <p:spPr bwMode="auto">
            <a:xfrm>
              <a:off x="8399466" y="593726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9"/>
            <p:cNvSpPr>
              <a:spLocks/>
            </p:cNvSpPr>
            <p:nvPr userDrawn="1"/>
          </p:nvSpPr>
          <p:spPr bwMode="auto">
            <a:xfrm>
              <a:off x="163514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7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0"/>
            <p:cNvSpPr>
              <a:spLocks/>
            </p:cNvSpPr>
            <p:nvPr userDrawn="1"/>
          </p:nvSpPr>
          <p:spPr bwMode="auto">
            <a:xfrm>
              <a:off x="166689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/>
            <p:cNvSpPr>
              <a:spLocks/>
            </p:cNvSpPr>
            <p:nvPr userDrawn="1"/>
          </p:nvSpPr>
          <p:spPr bwMode="auto">
            <a:xfrm>
              <a:off x="989014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/>
            <p:cNvSpPr>
              <a:spLocks/>
            </p:cNvSpPr>
            <p:nvPr userDrawn="1"/>
          </p:nvSpPr>
          <p:spPr bwMode="auto">
            <a:xfrm>
              <a:off x="989014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/>
            <p:cNvSpPr>
              <a:spLocks/>
            </p:cNvSpPr>
            <p:nvPr userDrawn="1"/>
          </p:nvSpPr>
          <p:spPr bwMode="auto">
            <a:xfrm>
              <a:off x="1812927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/>
            <p:cNvSpPr>
              <a:spLocks/>
            </p:cNvSpPr>
            <p:nvPr userDrawn="1"/>
          </p:nvSpPr>
          <p:spPr bwMode="auto">
            <a:xfrm>
              <a:off x="1812927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2635252" y="188912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2635252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3459165" y="1889128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3459165" y="1617665"/>
              <a:ext cx="182563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4281490" y="188912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4281490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/>
            <p:cNvSpPr>
              <a:spLocks/>
            </p:cNvSpPr>
            <p:nvPr userDrawn="1"/>
          </p:nvSpPr>
          <p:spPr bwMode="auto">
            <a:xfrm>
              <a:off x="5103815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5103815" y="1617665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3"/>
            <p:cNvSpPr>
              <a:spLocks/>
            </p:cNvSpPr>
            <p:nvPr userDrawn="1"/>
          </p:nvSpPr>
          <p:spPr bwMode="auto">
            <a:xfrm>
              <a:off x="5927728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4"/>
            <p:cNvSpPr>
              <a:spLocks/>
            </p:cNvSpPr>
            <p:nvPr userDrawn="1"/>
          </p:nvSpPr>
          <p:spPr bwMode="auto">
            <a:xfrm>
              <a:off x="5927728" y="1617665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3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9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5"/>
            <p:cNvSpPr>
              <a:spLocks/>
            </p:cNvSpPr>
            <p:nvPr userDrawn="1"/>
          </p:nvSpPr>
          <p:spPr bwMode="auto">
            <a:xfrm>
              <a:off x="6750053" y="188912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6753228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7"/>
            <p:cNvSpPr>
              <a:spLocks/>
            </p:cNvSpPr>
            <p:nvPr userDrawn="1"/>
          </p:nvSpPr>
          <p:spPr bwMode="auto">
            <a:xfrm>
              <a:off x="7577141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7577141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/>
            <p:cNvSpPr>
              <a:spLocks/>
            </p:cNvSpPr>
            <p:nvPr userDrawn="1"/>
          </p:nvSpPr>
          <p:spPr bwMode="auto">
            <a:xfrm>
              <a:off x="8399466" y="188912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0"/>
            <p:cNvSpPr>
              <a:spLocks/>
            </p:cNvSpPr>
            <p:nvPr userDrawn="1"/>
          </p:nvSpPr>
          <p:spPr bwMode="auto">
            <a:xfrm>
              <a:off x="8399466" y="1617665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1"/>
            <p:cNvSpPr>
              <a:spLocks/>
            </p:cNvSpPr>
            <p:nvPr userDrawn="1"/>
          </p:nvSpPr>
          <p:spPr bwMode="auto">
            <a:xfrm>
              <a:off x="163514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5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2"/>
            <p:cNvSpPr>
              <a:spLocks/>
            </p:cNvSpPr>
            <p:nvPr userDrawn="1"/>
          </p:nvSpPr>
          <p:spPr bwMode="auto">
            <a:xfrm>
              <a:off x="166689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989014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989014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5"/>
            <p:cNvSpPr>
              <a:spLocks/>
            </p:cNvSpPr>
            <p:nvPr userDrawn="1"/>
          </p:nvSpPr>
          <p:spPr bwMode="auto">
            <a:xfrm>
              <a:off x="1812927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1812927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7"/>
            <p:cNvSpPr>
              <a:spLocks/>
            </p:cNvSpPr>
            <p:nvPr userDrawn="1"/>
          </p:nvSpPr>
          <p:spPr bwMode="auto">
            <a:xfrm>
              <a:off x="2635252" y="291306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8"/>
            <p:cNvSpPr>
              <a:spLocks/>
            </p:cNvSpPr>
            <p:nvPr userDrawn="1"/>
          </p:nvSpPr>
          <p:spPr bwMode="auto">
            <a:xfrm>
              <a:off x="2635252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9"/>
            <p:cNvSpPr>
              <a:spLocks/>
            </p:cNvSpPr>
            <p:nvPr userDrawn="1"/>
          </p:nvSpPr>
          <p:spPr bwMode="auto">
            <a:xfrm>
              <a:off x="3459165" y="2913068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0"/>
            <p:cNvSpPr>
              <a:spLocks/>
            </p:cNvSpPr>
            <p:nvPr userDrawn="1"/>
          </p:nvSpPr>
          <p:spPr bwMode="auto">
            <a:xfrm>
              <a:off x="3459165" y="2644780"/>
              <a:ext cx="182563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1"/>
            <p:cNvSpPr>
              <a:spLocks/>
            </p:cNvSpPr>
            <p:nvPr userDrawn="1"/>
          </p:nvSpPr>
          <p:spPr bwMode="auto">
            <a:xfrm>
              <a:off x="4281490" y="291306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2"/>
            <p:cNvSpPr>
              <a:spLocks/>
            </p:cNvSpPr>
            <p:nvPr userDrawn="1"/>
          </p:nvSpPr>
          <p:spPr bwMode="auto">
            <a:xfrm>
              <a:off x="4281490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3"/>
            <p:cNvSpPr>
              <a:spLocks/>
            </p:cNvSpPr>
            <p:nvPr userDrawn="1"/>
          </p:nvSpPr>
          <p:spPr bwMode="auto">
            <a:xfrm>
              <a:off x="5103815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4"/>
            <p:cNvSpPr>
              <a:spLocks/>
            </p:cNvSpPr>
            <p:nvPr userDrawn="1"/>
          </p:nvSpPr>
          <p:spPr bwMode="auto">
            <a:xfrm>
              <a:off x="5103815" y="264478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5"/>
            <p:cNvSpPr>
              <a:spLocks/>
            </p:cNvSpPr>
            <p:nvPr userDrawn="1"/>
          </p:nvSpPr>
          <p:spPr bwMode="auto">
            <a:xfrm>
              <a:off x="5927728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6"/>
            <p:cNvSpPr>
              <a:spLocks/>
            </p:cNvSpPr>
            <p:nvPr userDrawn="1"/>
          </p:nvSpPr>
          <p:spPr bwMode="auto">
            <a:xfrm>
              <a:off x="5927728" y="2644780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/>
            <p:cNvSpPr>
              <a:spLocks/>
            </p:cNvSpPr>
            <p:nvPr userDrawn="1"/>
          </p:nvSpPr>
          <p:spPr bwMode="auto">
            <a:xfrm>
              <a:off x="6750053" y="291306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8"/>
            <p:cNvSpPr>
              <a:spLocks/>
            </p:cNvSpPr>
            <p:nvPr userDrawn="1"/>
          </p:nvSpPr>
          <p:spPr bwMode="auto">
            <a:xfrm>
              <a:off x="6753228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9"/>
            <p:cNvSpPr>
              <a:spLocks/>
            </p:cNvSpPr>
            <p:nvPr userDrawn="1"/>
          </p:nvSpPr>
          <p:spPr bwMode="auto">
            <a:xfrm>
              <a:off x="7577141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0"/>
            <p:cNvSpPr>
              <a:spLocks/>
            </p:cNvSpPr>
            <p:nvPr userDrawn="1"/>
          </p:nvSpPr>
          <p:spPr bwMode="auto">
            <a:xfrm>
              <a:off x="7577141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"/>
            <p:cNvSpPr>
              <a:spLocks/>
            </p:cNvSpPr>
            <p:nvPr userDrawn="1"/>
          </p:nvSpPr>
          <p:spPr bwMode="auto">
            <a:xfrm>
              <a:off x="8399466" y="291306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2"/>
            <p:cNvSpPr>
              <a:spLocks/>
            </p:cNvSpPr>
            <p:nvPr userDrawn="1"/>
          </p:nvSpPr>
          <p:spPr bwMode="auto">
            <a:xfrm>
              <a:off x="8399466" y="264478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3"/>
            <p:cNvSpPr>
              <a:spLocks/>
            </p:cNvSpPr>
            <p:nvPr userDrawn="1"/>
          </p:nvSpPr>
          <p:spPr bwMode="auto">
            <a:xfrm>
              <a:off x="163514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7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4"/>
            <p:cNvSpPr>
              <a:spLocks/>
            </p:cNvSpPr>
            <p:nvPr userDrawn="1"/>
          </p:nvSpPr>
          <p:spPr bwMode="auto">
            <a:xfrm>
              <a:off x="166689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5"/>
            <p:cNvSpPr>
              <a:spLocks/>
            </p:cNvSpPr>
            <p:nvPr userDrawn="1"/>
          </p:nvSpPr>
          <p:spPr bwMode="auto">
            <a:xfrm>
              <a:off x="989014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6"/>
            <p:cNvSpPr>
              <a:spLocks/>
            </p:cNvSpPr>
            <p:nvPr userDrawn="1"/>
          </p:nvSpPr>
          <p:spPr bwMode="auto">
            <a:xfrm>
              <a:off x="989014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7"/>
            <p:cNvSpPr>
              <a:spLocks/>
            </p:cNvSpPr>
            <p:nvPr userDrawn="1"/>
          </p:nvSpPr>
          <p:spPr bwMode="auto">
            <a:xfrm>
              <a:off x="1812927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8"/>
            <p:cNvSpPr>
              <a:spLocks/>
            </p:cNvSpPr>
            <p:nvPr userDrawn="1"/>
          </p:nvSpPr>
          <p:spPr bwMode="auto">
            <a:xfrm>
              <a:off x="1812927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9"/>
            <p:cNvSpPr>
              <a:spLocks/>
            </p:cNvSpPr>
            <p:nvPr userDrawn="1"/>
          </p:nvSpPr>
          <p:spPr bwMode="auto">
            <a:xfrm>
              <a:off x="2635252" y="4000507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"/>
            <p:cNvSpPr>
              <a:spLocks/>
            </p:cNvSpPr>
            <p:nvPr userDrawn="1"/>
          </p:nvSpPr>
          <p:spPr bwMode="auto">
            <a:xfrm>
              <a:off x="2635252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1"/>
            <p:cNvSpPr>
              <a:spLocks/>
            </p:cNvSpPr>
            <p:nvPr userDrawn="1"/>
          </p:nvSpPr>
          <p:spPr bwMode="auto">
            <a:xfrm>
              <a:off x="3459165" y="4000507"/>
              <a:ext cx="182563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2"/>
            <p:cNvSpPr>
              <a:spLocks/>
            </p:cNvSpPr>
            <p:nvPr userDrawn="1"/>
          </p:nvSpPr>
          <p:spPr bwMode="auto">
            <a:xfrm>
              <a:off x="3459165" y="3729044"/>
              <a:ext cx="182563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3"/>
            <p:cNvSpPr>
              <a:spLocks/>
            </p:cNvSpPr>
            <p:nvPr userDrawn="1"/>
          </p:nvSpPr>
          <p:spPr bwMode="auto">
            <a:xfrm>
              <a:off x="4281490" y="4000507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4"/>
            <p:cNvSpPr>
              <a:spLocks/>
            </p:cNvSpPr>
            <p:nvPr userDrawn="1"/>
          </p:nvSpPr>
          <p:spPr bwMode="auto">
            <a:xfrm>
              <a:off x="4281490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5"/>
            <p:cNvSpPr>
              <a:spLocks/>
            </p:cNvSpPr>
            <p:nvPr userDrawn="1"/>
          </p:nvSpPr>
          <p:spPr bwMode="auto">
            <a:xfrm>
              <a:off x="5103815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6"/>
            <p:cNvSpPr>
              <a:spLocks/>
            </p:cNvSpPr>
            <p:nvPr userDrawn="1"/>
          </p:nvSpPr>
          <p:spPr bwMode="auto">
            <a:xfrm>
              <a:off x="5103815" y="372904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7"/>
            <p:cNvSpPr>
              <a:spLocks/>
            </p:cNvSpPr>
            <p:nvPr userDrawn="1"/>
          </p:nvSpPr>
          <p:spPr bwMode="auto">
            <a:xfrm>
              <a:off x="5927728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8"/>
            <p:cNvSpPr>
              <a:spLocks/>
            </p:cNvSpPr>
            <p:nvPr userDrawn="1"/>
          </p:nvSpPr>
          <p:spPr bwMode="auto">
            <a:xfrm>
              <a:off x="5927728" y="3729044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3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9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9"/>
            <p:cNvSpPr>
              <a:spLocks/>
            </p:cNvSpPr>
            <p:nvPr userDrawn="1"/>
          </p:nvSpPr>
          <p:spPr bwMode="auto">
            <a:xfrm>
              <a:off x="6750053" y="4000507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0"/>
            <p:cNvSpPr>
              <a:spLocks/>
            </p:cNvSpPr>
            <p:nvPr userDrawn="1"/>
          </p:nvSpPr>
          <p:spPr bwMode="auto">
            <a:xfrm>
              <a:off x="6753228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1"/>
            <p:cNvSpPr>
              <a:spLocks/>
            </p:cNvSpPr>
            <p:nvPr userDrawn="1"/>
          </p:nvSpPr>
          <p:spPr bwMode="auto">
            <a:xfrm>
              <a:off x="7577141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2"/>
            <p:cNvSpPr>
              <a:spLocks/>
            </p:cNvSpPr>
            <p:nvPr userDrawn="1"/>
          </p:nvSpPr>
          <p:spPr bwMode="auto">
            <a:xfrm>
              <a:off x="7577141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3"/>
            <p:cNvSpPr>
              <a:spLocks/>
            </p:cNvSpPr>
            <p:nvPr userDrawn="1"/>
          </p:nvSpPr>
          <p:spPr bwMode="auto">
            <a:xfrm>
              <a:off x="8399466" y="4000507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4"/>
            <p:cNvSpPr>
              <a:spLocks/>
            </p:cNvSpPr>
            <p:nvPr userDrawn="1"/>
          </p:nvSpPr>
          <p:spPr bwMode="auto">
            <a:xfrm>
              <a:off x="8399466" y="372904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5"/>
            <p:cNvSpPr>
              <a:spLocks/>
            </p:cNvSpPr>
            <p:nvPr userDrawn="1"/>
          </p:nvSpPr>
          <p:spPr bwMode="auto">
            <a:xfrm>
              <a:off x="163514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7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6"/>
            <p:cNvSpPr>
              <a:spLocks/>
            </p:cNvSpPr>
            <p:nvPr userDrawn="1"/>
          </p:nvSpPr>
          <p:spPr bwMode="auto">
            <a:xfrm>
              <a:off x="166689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7"/>
            <p:cNvSpPr>
              <a:spLocks/>
            </p:cNvSpPr>
            <p:nvPr userDrawn="1"/>
          </p:nvSpPr>
          <p:spPr bwMode="auto">
            <a:xfrm>
              <a:off x="989014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8"/>
            <p:cNvSpPr>
              <a:spLocks/>
            </p:cNvSpPr>
            <p:nvPr userDrawn="1"/>
          </p:nvSpPr>
          <p:spPr bwMode="auto">
            <a:xfrm>
              <a:off x="989014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9"/>
            <p:cNvSpPr>
              <a:spLocks/>
            </p:cNvSpPr>
            <p:nvPr userDrawn="1"/>
          </p:nvSpPr>
          <p:spPr bwMode="auto">
            <a:xfrm>
              <a:off x="1812927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0"/>
            <p:cNvSpPr>
              <a:spLocks/>
            </p:cNvSpPr>
            <p:nvPr userDrawn="1"/>
          </p:nvSpPr>
          <p:spPr bwMode="auto">
            <a:xfrm>
              <a:off x="1812927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1"/>
            <p:cNvSpPr>
              <a:spLocks/>
            </p:cNvSpPr>
            <p:nvPr userDrawn="1"/>
          </p:nvSpPr>
          <p:spPr bwMode="auto">
            <a:xfrm>
              <a:off x="2635252" y="499904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2"/>
            <p:cNvSpPr>
              <a:spLocks/>
            </p:cNvSpPr>
            <p:nvPr userDrawn="1"/>
          </p:nvSpPr>
          <p:spPr bwMode="auto">
            <a:xfrm>
              <a:off x="2635252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3"/>
            <p:cNvSpPr>
              <a:spLocks/>
            </p:cNvSpPr>
            <p:nvPr userDrawn="1"/>
          </p:nvSpPr>
          <p:spPr bwMode="auto">
            <a:xfrm>
              <a:off x="3459165" y="4999046"/>
              <a:ext cx="182563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4"/>
            <p:cNvSpPr>
              <a:spLocks/>
            </p:cNvSpPr>
            <p:nvPr userDrawn="1"/>
          </p:nvSpPr>
          <p:spPr bwMode="auto">
            <a:xfrm>
              <a:off x="3459165" y="4727583"/>
              <a:ext cx="182563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5"/>
            <p:cNvSpPr>
              <a:spLocks/>
            </p:cNvSpPr>
            <p:nvPr userDrawn="1"/>
          </p:nvSpPr>
          <p:spPr bwMode="auto">
            <a:xfrm>
              <a:off x="4281490" y="4999046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4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0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7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6"/>
            <p:cNvSpPr>
              <a:spLocks/>
            </p:cNvSpPr>
            <p:nvPr userDrawn="1"/>
          </p:nvSpPr>
          <p:spPr bwMode="auto">
            <a:xfrm>
              <a:off x="4281490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2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7"/>
            <p:cNvSpPr>
              <a:spLocks/>
            </p:cNvSpPr>
            <p:nvPr userDrawn="1"/>
          </p:nvSpPr>
          <p:spPr bwMode="auto">
            <a:xfrm>
              <a:off x="5103815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5103815" y="4727583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3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9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9"/>
            <p:cNvSpPr>
              <a:spLocks/>
            </p:cNvSpPr>
            <p:nvPr userDrawn="1"/>
          </p:nvSpPr>
          <p:spPr bwMode="auto">
            <a:xfrm>
              <a:off x="5927728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0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0"/>
            <p:cNvSpPr>
              <a:spLocks/>
            </p:cNvSpPr>
            <p:nvPr userDrawn="1"/>
          </p:nvSpPr>
          <p:spPr bwMode="auto">
            <a:xfrm>
              <a:off x="5927728" y="4727583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3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9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10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3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10"/>
                    <a:pt x="56" y="9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1"/>
            <p:cNvSpPr>
              <a:spLocks/>
            </p:cNvSpPr>
            <p:nvPr userDrawn="1"/>
          </p:nvSpPr>
          <p:spPr bwMode="auto">
            <a:xfrm>
              <a:off x="6750053" y="4999046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4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0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4"/>
                  </a:cubicBezTo>
                  <a:cubicBezTo>
                    <a:pt x="57" y="3"/>
                    <a:pt x="58" y="2"/>
                    <a:pt x="57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5"/>
                    <a:pt x="38" y="8"/>
                    <a:pt x="29" y="8"/>
                  </a:cubicBezTo>
                  <a:cubicBezTo>
                    <a:pt x="20" y="8"/>
                    <a:pt x="12" y="5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2"/>
            <p:cNvSpPr>
              <a:spLocks/>
            </p:cNvSpPr>
            <p:nvPr userDrawn="1"/>
          </p:nvSpPr>
          <p:spPr bwMode="auto">
            <a:xfrm>
              <a:off x="6753228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577141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19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4"/>
            <p:cNvSpPr>
              <a:spLocks/>
            </p:cNvSpPr>
            <p:nvPr userDrawn="1"/>
          </p:nvSpPr>
          <p:spPr bwMode="auto">
            <a:xfrm>
              <a:off x="7577141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6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5"/>
            <p:cNvSpPr>
              <a:spLocks/>
            </p:cNvSpPr>
            <p:nvPr userDrawn="1"/>
          </p:nvSpPr>
          <p:spPr bwMode="auto">
            <a:xfrm>
              <a:off x="8399466" y="4999046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4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0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4"/>
                  </a:cubicBezTo>
                  <a:cubicBezTo>
                    <a:pt x="57" y="3"/>
                    <a:pt x="57" y="2"/>
                    <a:pt x="56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46" y="5"/>
                    <a:pt x="37" y="8"/>
                    <a:pt x="28" y="8"/>
                  </a:cubicBezTo>
                  <a:cubicBezTo>
                    <a:pt x="20" y="8"/>
                    <a:pt x="11" y="5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6"/>
            <p:cNvSpPr>
              <a:spLocks/>
            </p:cNvSpPr>
            <p:nvPr userDrawn="1"/>
          </p:nvSpPr>
          <p:spPr bwMode="auto">
            <a:xfrm>
              <a:off x="8399466" y="4727583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3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9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3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10"/>
                    <a:pt x="55" y="9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7"/>
            <p:cNvSpPr>
              <a:spLocks/>
            </p:cNvSpPr>
            <p:nvPr userDrawn="1"/>
          </p:nvSpPr>
          <p:spPr bwMode="auto">
            <a:xfrm>
              <a:off x="560389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8"/>
            <p:cNvSpPr>
              <a:spLocks/>
            </p:cNvSpPr>
            <p:nvPr userDrawn="1"/>
          </p:nvSpPr>
          <p:spPr bwMode="auto">
            <a:xfrm>
              <a:off x="560389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9"/>
            <p:cNvSpPr>
              <a:spLocks/>
            </p:cNvSpPr>
            <p:nvPr userDrawn="1"/>
          </p:nvSpPr>
          <p:spPr bwMode="auto">
            <a:xfrm>
              <a:off x="1382714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0"/>
            <p:cNvSpPr>
              <a:spLocks/>
            </p:cNvSpPr>
            <p:nvPr userDrawn="1"/>
          </p:nvSpPr>
          <p:spPr bwMode="auto">
            <a:xfrm>
              <a:off x="1382714" y="1101727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1"/>
            <p:cNvSpPr>
              <a:spLocks/>
            </p:cNvSpPr>
            <p:nvPr userDrawn="1"/>
          </p:nvSpPr>
          <p:spPr bwMode="auto">
            <a:xfrm>
              <a:off x="2206627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3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2"/>
            <p:cNvSpPr>
              <a:spLocks/>
            </p:cNvSpPr>
            <p:nvPr userDrawn="1"/>
          </p:nvSpPr>
          <p:spPr bwMode="auto">
            <a:xfrm>
              <a:off x="2209802" y="1101727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3"/>
            <p:cNvSpPr>
              <a:spLocks/>
            </p:cNvSpPr>
            <p:nvPr userDrawn="1"/>
          </p:nvSpPr>
          <p:spPr bwMode="auto">
            <a:xfrm>
              <a:off x="3032127" y="1368428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4"/>
            <p:cNvSpPr>
              <a:spLocks/>
            </p:cNvSpPr>
            <p:nvPr userDrawn="1"/>
          </p:nvSpPr>
          <p:spPr bwMode="auto">
            <a:xfrm>
              <a:off x="3032127" y="1101727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5"/>
            <p:cNvSpPr>
              <a:spLocks/>
            </p:cNvSpPr>
            <p:nvPr userDrawn="1"/>
          </p:nvSpPr>
          <p:spPr bwMode="auto">
            <a:xfrm>
              <a:off x="3856040" y="1368428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6"/>
            <p:cNvSpPr>
              <a:spLocks/>
            </p:cNvSpPr>
            <p:nvPr userDrawn="1"/>
          </p:nvSpPr>
          <p:spPr bwMode="auto">
            <a:xfrm>
              <a:off x="3856040" y="1101727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7"/>
            <p:cNvSpPr>
              <a:spLocks/>
            </p:cNvSpPr>
            <p:nvPr userDrawn="1"/>
          </p:nvSpPr>
          <p:spPr bwMode="auto">
            <a:xfrm>
              <a:off x="4678365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8"/>
            <p:cNvSpPr>
              <a:spLocks/>
            </p:cNvSpPr>
            <p:nvPr userDrawn="1"/>
          </p:nvSpPr>
          <p:spPr bwMode="auto">
            <a:xfrm>
              <a:off x="4678365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9"/>
            <p:cNvSpPr>
              <a:spLocks/>
            </p:cNvSpPr>
            <p:nvPr userDrawn="1"/>
          </p:nvSpPr>
          <p:spPr bwMode="auto">
            <a:xfrm>
              <a:off x="5500690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0"/>
            <p:cNvSpPr>
              <a:spLocks/>
            </p:cNvSpPr>
            <p:nvPr userDrawn="1"/>
          </p:nvSpPr>
          <p:spPr bwMode="auto">
            <a:xfrm>
              <a:off x="5500690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1"/>
            <p:cNvSpPr>
              <a:spLocks/>
            </p:cNvSpPr>
            <p:nvPr userDrawn="1"/>
          </p:nvSpPr>
          <p:spPr bwMode="auto">
            <a:xfrm>
              <a:off x="6324603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2"/>
            <p:cNvSpPr>
              <a:spLocks/>
            </p:cNvSpPr>
            <p:nvPr userDrawn="1"/>
          </p:nvSpPr>
          <p:spPr bwMode="auto">
            <a:xfrm>
              <a:off x="6324603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3"/>
            <p:cNvSpPr>
              <a:spLocks/>
            </p:cNvSpPr>
            <p:nvPr userDrawn="1"/>
          </p:nvSpPr>
          <p:spPr bwMode="auto">
            <a:xfrm>
              <a:off x="7146928" y="1368428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4"/>
            <p:cNvSpPr>
              <a:spLocks/>
            </p:cNvSpPr>
            <p:nvPr userDrawn="1"/>
          </p:nvSpPr>
          <p:spPr bwMode="auto">
            <a:xfrm>
              <a:off x="7146928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5"/>
            <p:cNvSpPr>
              <a:spLocks/>
            </p:cNvSpPr>
            <p:nvPr userDrawn="1"/>
          </p:nvSpPr>
          <p:spPr bwMode="auto">
            <a:xfrm>
              <a:off x="7970841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6"/>
            <p:cNvSpPr>
              <a:spLocks/>
            </p:cNvSpPr>
            <p:nvPr userDrawn="1"/>
          </p:nvSpPr>
          <p:spPr bwMode="auto">
            <a:xfrm>
              <a:off x="7970841" y="1101727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7"/>
            <p:cNvSpPr>
              <a:spLocks/>
            </p:cNvSpPr>
            <p:nvPr userDrawn="1"/>
          </p:nvSpPr>
          <p:spPr bwMode="auto">
            <a:xfrm>
              <a:off x="8793166" y="1368428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8"/>
            <p:cNvSpPr>
              <a:spLocks/>
            </p:cNvSpPr>
            <p:nvPr userDrawn="1"/>
          </p:nvSpPr>
          <p:spPr bwMode="auto">
            <a:xfrm>
              <a:off x="8793166" y="1101727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9"/>
            <p:cNvSpPr>
              <a:spLocks/>
            </p:cNvSpPr>
            <p:nvPr userDrawn="1"/>
          </p:nvSpPr>
          <p:spPr bwMode="auto">
            <a:xfrm>
              <a:off x="560389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0"/>
            <p:cNvSpPr>
              <a:spLocks/>
            </p:cNvSpPr>
            <p:nvPr userDrawn="1"/>
          </p:nvSpPr>
          <p:spPr bwMode="auto">
            <a:xfrm>
              <a:off x="560389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61"/>
            <p:cNvSpPr>
              <a:spLocks/>
            </p:cNvSpPr>
            <p:nvPr userDrawn="1"/>
          </p:nvSpPr>
          <p:spPr bwMode="auto">
            <a:xfrm>
              <a:off x="1382714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2"/>
            <p:cNvSpPr>
              <a:spLocks/>
            </p:cNvSpPr>
            <p:nvPr userDrawn="1"/>
          </p:nvSpPr>
          <p:spPr bwMode="auto">
            <a:xfrm>
              <a:off x="1382714" y="4233870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3"/>
            <p:cNvSpPr>
              <a:spLocks/>
            </p:cNvSpPr>
            <p:nvPr userDrawn="1"/>
          </p:nvSpPr>
          <p:spPr bwMode="auto">
            <a:xfrm>
              <a:off x="2206627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4"/>
            <p:cNvSpPr>
              <a:spLocks/>
            </p:cNvSpPr>
            <p:nvPr userDrawn="1"/>
          </p:nvSpPr>
          <p:spPr bwMode="auto">
            <a:xfrm>
              <a:off x="2209802" y="423387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0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5"/>
            <p:cNvSpPr>
              <a:spLocks/>
            </p:cNvSpPr>
            <p:nvPr userDrawn="1"/>
          </p:nvSpPr>
          <p:spPr bwMode="auto">
            <a:xfrm>
              <a:off x="3032127" y="4500570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6"/>
            <p:cNvSpPr>
              <a:spLocks/>
            </p:cNvSpPr>
            <p:nvPr userDrawn="1"/>
          </p:nvSpPr>
          <p:spPr bwMode="auto">
            <a:xfrm>
              <a:off x="3032127" y="423387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7"/>
            <p:cNvSpPr>
              <a:spLocks/>
            </p:cNvSpPr>
            <p:nvPr userDrawn="1"/>
          </p:nvSpPr>
          <p:spPr bwMode="auto">
            <a:xfrm>
              <a:off x="3856040" y="4500570"/>
              <a:ext cx="184150" cy="42863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4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0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8"/>
            <p:cNvSpPr>
              <a:spLocks/>
            </p:cNvSpPr>
            <p:nvPr userDrawn="1"/>
          </p:nvSpPr>
          <p:spPr bwMode="auto">
            <a:xfrm>
              <a:off x="3856040" y="4233870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9"/>
            <p:cNvSpPr>
              <a:spLocks/>
            </p:cNvSpPr>
            <p:nvPr userDrawn="1"/>
          </p:nvSpPr>
          <p:spPr bwMode="auto">
            <a:xfrm>
              <a:off x="4678365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0"/>
            <p:cNvSpPr>
              <a:spLocks/>
            </p:cNvSpPr>
            <p:nvPr userDrawn="1"/>
          </p:nvSpPr>
          <p:spPr bwMode="auto">
            <a:xfrm>
              <a:off x="4678365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1"/>
            <p:cNvSpPr>
              <a:spLocks/>
            </p:cNvSpPr>
            <p:nvPr userDrawn="1"/>
          </p:nvSpPr>
          <p:spPr bwMode="auto">
            <a:xfrm>
              <a:off x="5500690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72"/>
            <p:cNvSpPr>
              <a:spLocks/>
            </p:cNvSpPr>
            <p:nvPr userDrawn="1"/>
          </p:nvSpPr>
          <p:spPr bwMode="auto">
            <a:xfrm>
              <a:off x="5500690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3"/>
            <p:cNvSpPr>
              <a:spLocks/>
            </p:cNvSpPr>
            <p:nvPr userDrawn="1"/>
          </p:nvSpPr>
          <p:spPr bwMode="auto">
            <a:xfrm>
              <a:off x="6324603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4"/>
            <p:cNvSpPr>
              <a:spLocks/>
            </p:cNvSpPr>
            <p:nvPr userDrawn="1"/>
          </p:nvSpPr>
          <p:spPr bwMode="auto">
            <a:xfrm>
              <a:off x="6324603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5"/>
            <p:cNvSpPr>
              <a:spLocks/>
            </p:cNvSpPr>
            <p:nvPr userDrawn="1"/>
          </p:nvSpPr>
          <p:spPr bwMode="auto">
            <a:xfrm>
              <a:off x="7146928" y="4500570"/>
              <a:ext cx="184150" cy="42863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4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0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6"/>
            <p:cNvSpPr>
              <a:spLocks/>
            </p:cNvSpPr>
            <p:nvPr userDrawn="1"/>
          </p:nvSpPr>
          <p:spPr bwMode="auto">
            <a:xfrm>
              <a:off x="7146928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7"/>
            <p:cNvSpPr>
              <a:spLocks/>
            </p:cNvSpPr>
            <p:nvPr userDrawn="1"/>
          </p:nvSpPr>
          <p:spPr bwMode="auto">
            <a:xfrm>
              <a:off x="7970841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8"/>
            <p:cNvSpPr>
              <a:spLocks/>
            </p:cNvSpPr>
            <p:nvPr userDrawn="1"/>
          </p:nvSpPr>
          <p:spPr bwMode="auto">
            <a:xfrm>
              <a:off x="7970841" y="4233870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9"/>
            <p:cNvSpPr>
              <a:spLocks/>
            </p:cNvSpPr>
            <p:nvPr userDrawn="1"/>
          </p:nvSpPr>
          <p:spPr bwMode="auto">
            <a:xfrm>
              <a:off x="8793166" y="4500570"/>
              <a:ext cx="187325" cy="42863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4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0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0"/>
            <p:cNvSpPr>
              <a:spLocks/>
            </p:cNvSpPr>
            <p:nvPr userDrawn="1"/>
          </p:nvSpPr>
          <p:spPr bwMode="auto">
            <a:xfrm>
              <a:off x="8793166" y="4233870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2"/>
                    <a:pt x="3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0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1"/>
            <p:cNvSpPr>
              <a:spLocks/>
            </p:cNvSpPr>
            <p:nvPr userDrawn="1"/>
          </p:nvSpPr>
          <p:spPr bwMode="auto">
            <a:xfrm>
              <a:off x="560389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2"/>
            <p:cNvSpPr>
              <a:spLocks/>
            </p:cNvSpPr>
            <p:nvPr userDrawn="1"/>
          </p:nvSpPr>
          <p:spPr bwMode="auto">
            <a:xfrm>
              <a:off x="560389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3"/>
            <p:cNvSpPr>
              <a:spLocks/>
            </p:cNvSpPr>
            <p:nvPr userDrawn="1"/>
          </p:nvSpPr>
          <p:spPr bwMode="auto">
            <a:xfrm>
              <a:off x="1382714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4"/>
            <p:cNvSpPr>
              <a:spLocks/>
            </p:cNvSpPr>
            <p:nvPr userDrawn="1"/>
          </p:nvSpPr>
          <p:spPr bwMode="auto">
            <a:xfrm>
              <a:off x="1382714" y="2114554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5"/>
            <p:cNvSpPr>
              <a:spLocks/>
            </p:cNvSpPr>
            <p:nvPr userDrawn="1"/>
          </p:nvSpPr>
          <p:spPr bwMode="auto">
            <a:xfrm>
              <a:off x="2206627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3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6"/>
            <p:cNvSpPr>
              <a:spLocks/>
            </p:cNvSpPr>
            <p:nvPr userDrawn="1"/>
          </p:nvSpPr>
          <p:spPr bwMode="auto">
            <a:xfrm>
              <a:off x="2209802" y="211455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5" y="8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3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7"/>
            <p:cNvSpPr>
              <a:spLocks/>
            </p:cNvSpPr>
            <p:nvPr userDrawn="1"/>
          </p:nvSpPr>
          <p:spPr bwMode="auto">
            <a:xfrm>
              <a:off x="3032127" y="2382842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8"/>
            <p:cNvSpPr>
              <a:spLocks/>
            </p:cNvSpPr>
            <p:nvPr userDrawn="1"/>
          </p:nvSpPr>
          <p:spPr bwMode="auto">
            <a:xfrm>
              <a:off x="3032127" y="211455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1" y="8"/>
                    <a:pt x="19" y="5"/>
                    <a:pt x="28" y="5"/>
                  </a:cubicBezTo>
                  <a:cubicBezTo>
                    <a:pt x="37" y="5"/>
                    <a:pt x="46" y="8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9"/>
            <p:cNvSpPr>
              <a:spLocks/>
            </p:cNvSpPr>
            <p:nvPr userDrawn="1"/>
          </p:nvSpPr>
          <p:spPr bwMode="auto">
            <a:xfrm>
              <a:off x="3856040" y="2382842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0"/>
            <p:cNvSpPr>
              <a:spLocks/>
            </p:cNvSpPr>
            <p:nvPr userDrawn="1"/>
          </p:nvSpPr>
          <p:spPr bwMode="auto">
            <a:xfrm>
              <a:off x="3856040" y="2114554"/>
              <a:ext cx="184150" cy="42863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8" y="5"/>
                  </a:cubicBezTo>
                  <a:cubicBezTo>
                    <a:pt x="37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1"/>
            <p:cNvSpPr>
              <a:spLocks/>
            </p:cNvSpPr>
            <p:nvPr userDrawn="1"/>
          </p:nvSpPr>
          <p:spPr bwMode="auto">
            <a:xfrm>
              <a:off x="4678365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2"/>
            <p:cNvSpPr>
              <a:spLocks/>
            </p:cNvSpPr>
            <p:nvPr userDrawn="1"/>
          </p:nvSpPr>
          <p:spPr bwMode="auto">
            <a:xfrm>
              <a:off x="4678365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7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3"/>
            <p:cNvSpPr>
              <a:spLocks/>
            </p:cNvSpPr>
            <p:nvPr userDrawn="1"/>
          </p:nvSpPr>
          <p:spPr bwMode="auto">
            <a:xfrm>
              <a:off x="5500690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4"/>
            <p:cNvSpPr>
              <a:spLocks/>
            </p:cNvSpPr>
            <p:nvPr userDrawn="1"/>
          </p:nvSpPr>
          <p:spPr bwMode="auto">
            <a:xfrm>
              <a:off x="5500690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5"/>
            <p:cNvSpPr>
              <a:spLocks/>
            </p:cNvSpPr>
            <p:nvPr userDrawn="1"/>
          </p:nvSpPr>
          <p:spPr bwMode="auto">
            <a:xfrm>
              <a:off x="6324603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6"/>
            <p:cNvSpPr>
              <a:spLocks/>
            </p:cNvSpPr>
            <p:nvPr userDrawn="1"/>
          </p:nvSpPr>
          <p:spPr bwMode="auto">
            <a:xfrm>
              <a:off x="6324603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11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3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7"/>
            <p:cNvSpPr>
              <a:spLocks/>
            </p:cNvSpPr>
            <p:nvPr userDrawn="1"/>
          </p:nvSpPr>
          <p:spPr bwMode="auto">
            <a:xfrm>
              <a:off x="7146928" y="2382842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3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8"/>
            <p:cNvSpPr>
              <a:spLocks/>
            </p:cNvSpPr>
            <p:nvPr userDrawn="1"/>
          </p:nvSpPr>
          <p:spPr bwMode="auto">
            <a:xfrm>
              <a:off x="7146928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9"/>
            <p:cNvSpPr>
              <a:spLocks/>
            </p:cNvSpPr>
            <p:nvPr userDrawn="1"/>
          </p:nvSpPr>
          <p:spPr bwMode="auto">
            <a:xfrm>
              <a:off x="7970841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0"/>
            <p:cNvSpPr>
              <a:spLocks/>
            </p:cNvSpPr>
            <p:nvPr userDrawn="1"/>
          </p:nvSpPr>
          <p:spPr bwMode="auto">
            <a:xfrm>
              <a:off x="7970841" y="2114554"/>
              <a:ext cx="184150" cy="42863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9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3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3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1"/>
            <p:cNvSpPr>
              <a:spLocks/>
            </p:cNvSpPr>
            <p:nvPr userDrawn="1"/>
          </p:nvSpPr>
          <p:spPr bwMode="auto">
            <a:xfrm>
              <a:off x="8793166" y="2382842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3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2"/>
            <p:cNvSpPr>
              <a:spLocks/>
            </p:cNvSpPr>
            <p:nvPr userDrawn="1"/>
          </p:nvSpPr>
          <p:spPr bwMode="auto">
            <a:xfrm>
              <a:off x="8793166" y="2114554"/>
              <a:ext cx="187325" cy="42863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9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3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12" y="8"/>
                    <a:pt x="20" y="5"/>
                    <a:pt x="29" y="5"/>
                  </a:cubicBezTo>
                  <a:cubicBezTo>
                    <a:pt x="38" y="5"/>
                    <a:pt x="46" y="8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3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3"/>
            <p:cNvSpPr>
              <a:spLocks/>
            </p:cNvSpPr>
            <p:nvPr userDrawn="1"/>
          </p:nvSpPr>
          <p:spPr bwMode="auto">
            <a:xfrm>
              <a:off x="560389" y="3487743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04"/>
            <p:cNvSpPr>
              <a:spLocks/>
            </p:cNvSpPr>
            <p:nvPr userDrawn="1"/>
          </p:nvSpPr>
          <p:spPr bwMode="auto">
            <a:xfrm>
              <a:off x="560389" y="3219456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>
            <a:off x="166688" y="106363"/>
            <a:ext cx="8813800" cy="4930775"/>
            <a:chOff x="166688" y="106363"/>
            <a:chExt cx="8813800" cy="4930775"/>
          </a:xfrm>
        </p:grpSpPr>
        <p:sp>
          <p:nvSpPr>
            <p:cNvPr id="22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66688" y="106363"/>
              <a:ext cx="8810625" cy="493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6"/>
            <p:cNvSpPr>
              <a:spLocks/>
            </p:cNvSpPr>
            <p:nvPr userDrawn="1"/>
          </p:nvSpPr>
          <p:spPr bwMode="auto">
            <a:xfrm>
              <a:off x="1382713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07"/>
            <p:cNvSpPr>
              <a:spLocks/>
            </p:cNvSpPr>
            <p:nvPr userDrawn="1"/>
          </p:nvSpPr>
          <p:spPr bwMode="auto">
            <a:xfrm>
              <a:off x="1382713" y="3219451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8"/>
            <p:cNvSpPr>
              <a:spLocks/>
            </p:cNvSpPr>
            <p:nvPr userDrawn="1"/>
          </p:nvSpPr>
          <p:spPr bwMode="auto">
            <a:xfrm>
              <a:off x="2206626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9" y="10"/>
                    <a:pt x="56" y="5"/>
                  </a:cubicBezTo>
                  <a:cubicBezTo>
                    <a:pt x="58" y="4"/>
                    <a:pt x="58" y="2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7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9"/>
            <p:cNvSpPr>
              <a:spLocks/>
            </p:cNvSpPr>
            <p:nvPr userDrawn="1"/>
          </p:nvSpPr>
          <p:spPr bwMode="auto">
            <a:xfrm>
              <a:off x="2209801" y="3219451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2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5" y="7"/>
                    <a:pt x="52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7" y="11"/>
                    <a:pt x="56" y="9"/>
                    <a:pt x="55" y="8"/>
                  </a:cubicBezTo>
                  <a:cubicBezTo>
                    <a:pt x="47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0"/>
            <p:cNvSpPr>
              <a:spLocks/>
            </p:cNvSpPr>
            <p:nvPr userDrawn="1"/>
          </p:nvSpPr>
          <p:spPr bwMode="auto">
            <a:xfrm>
              <a:off x="3032126" y="348773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19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11"/>
            <p:cNvSpPr>
              <a:spLocks/>
            </p:cNvSpPr>
            <p:nvPr userDrawn="1"/>
          </p:nvSpPr>
          <p:spPr bwMode="auto">
            <a:xfrm>
              <a:off x="3032126" y="3219451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0 w 57"/>
                <a:gd name="T5" fmla="*/ 12 h 13"/>
                <a:gd name="T6" fmla="*/ 2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5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8" y="0"/>
                    <a:pt x="9" y="3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11" y="7"/>
                    <a:pt x="19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5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12"/>
            <p:cNvSpPr>
              <a:spLocks/>
            </p:cNvSpPr>
            <p:nvPr userDrawn="1"/>
          </p:nvSpPr>
          <p:spPr bwMode="auto">
            <a:xfrm>
              <a:off x="3856038" y="3487738"/>
              <a:ext cx="184150" cy="41275"/>
            </a:xfrm>
            <a:custGeom>
              <a:avLst/>
              <a:gdLst>
                <a:gd name="T0" fmla="*/ 2 w 57"/>
                <a:gd name="T1" fmla="*/ 0 h 13"/>
                <a:gd name="T2" fmla="*/ 0 w 57"/>
                <a:gd name="T3" fmla="*/ 1 h 13"/>
                <a:gd name="T4" fmla="*/ 1 w 57"/>
                <a:gd name="T5" fmla="*/ 5 h 13"/>
                <a:gd name="T6" fmla="*/ 28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8 w 57"/>
                <a:gd name="T17" fmla="*/ 8 h 13"/>
                <a:gd name="T18" fmla="*/ 4 w 57"/>
                <a:gd name="T19" fmla="*/ 1 h 13"/>
                <a:gd name="T20" fmla="*/ 2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8" y="13"/>
                    <a:pt x="28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8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13"/>
            <p:cNvSpPr>
              <a:spLocks/>
            </p:cNvSpPr>
            <p:nvPr userDrawn="1"/>
          </p:nvSpPr>
          <p:spPr bwMode="auto">
            <a:xfrm>
              <a:off x="3856038" y="3219451"/>
              <a:ext cx="184150" cy="41275"/>
            </a:xfrm>
            <a:custGeom>
              <a:avLst/>
              <a:gdLst>
                <a:gd name="T0" fmla="*/ 28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8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8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8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8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8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14"/>
            <p:cNvSpPr>
              <a:spLocks/>
            </p:cNvSpPr>
            <p:nvPr userDrawn="1"/>
          </p:nvSpPr>
          <p:spPr bwMode="auto">
            <a:xfrm>
              <a:off x="4678363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8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7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15"/>
            <p:cNvSpPr>
              <a:spLocks/>
            </p:cNvSpPr>
            <p:nvPr userDrawn="1"/>
          </p:nvSpPr>
          <p:spPr bwMode="auto">
            <a:xfrm>
              <a:off x="4678363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7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8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16"/>
            <p:cNvSpPr>
              <a:spLocks/>
            </p:cNvSpPr>
            <p:nvPr userDrawn="1"/>
          </p:nvSpPr>
          <p:spPr bwMode="auto">
            <a:xfrm>
              <a:off x="5500688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6 w 57"/>
                <a:gd name="T11" fmla="*/ 1 h 13"/>
                <a:gd name="T12" fmla="*/ 54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6" y="1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17"/>
            <p:cNvSpPr>
              <a:spLocks/>
            </p:cNvSpPr>
            <p:nvPr userDrawn="1"/>
          </p:nvSpPr>
          <p:spPr bwMode="auto">
            <a:xfrm>
              <a:off x="5500688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18"/>
            <p:cNvSpPr>
              <a:spLocks/>
            </p:cNvSpPr>
            <p:nvPr userDrawn="1"/>
          </p:nvSpPr>
          <p:spPr bwMode="auto">
            <a:xfrm>
              <a:off x="6324601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19"/>
            <p:cNvSpPr>
              <a:spLocks/>
            </p:cNvSpPr>
            <p:nvPr userDrawn="1"/>
          </p:nvSpPr>
          <p:spPr bwMode="auto">
            <a:xfrm>
              <a:off x="6324601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1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4 w 57"/>
                <a:gd name="T15" fmla="*/ 13 h 13"/>
                <a:gd name="T16" fmla="*/ 56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9" y="3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11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3" y="13"/>
                    <a:pt x="54" y="13"/>
                    <a:pt x="54" y="13"/>
                  </a:cubicBezTo>
                  <a:cubicBezTo>
                    <a:pt x="55" y="13"/>
                    <a:pt x="56" y="12"/>
                    <a:pt x="56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20"/>
            <p:cNvSpPr>
              <a:spLocks/>
            </p:cNvSpPr>
            <p:nvPr userDrawn="1"/>
          </p:nvSpPr>
          <p:spPr bwMode="auto">
            <a:xfrm>
              <a:off x="7146926" y="3487738"/>
              <a:ext cx="184150" cy="41275"/>
            </a:xfrm>
            <a:custGeom>
              <a:avLst/>
              <a:gdLst>
                <a:gd name="T0" fmla="*/ 3 w 57"/>
                <a:gd name="T1" fmla="*/ 0 h 13"/>
                <a:gd name="T2" fmla="*/ 1 w 57"/>
                <a:gd name="T3" fmla="*/ 1 h 13"/>
                <a:gd name="T4" fmla="*/ 1 w 57"/>
                <a:gd name="T5" fmla="*/ 5 h 13"/>
                <a:gd name="T6" fmla="*/ 29 w 57"/>
                <a:gd name="T7" fmla="*/ 13 h 13"/>
                <a:gd name="T8" fmla="*/ 56 w 57"/>
                <a:gd name="T9" fmla="*/ 5 h 13"/>
                <a:gd name="T10" fmla="*/ 57 w 57"/>
                <a:gd name="T11" fmla="*/ 1 h 13"/>
                <a:gd name="T12" fmla="*/ 55 w 57"/>
                <a:gd name="T13" fmla="*/ 0 h 13"/>
                <a:gd name="T14" fmla="*/ 53 w 57"/>
                <a:gd name="T15" fmla="*/ 1 h 13"/>
                <a:gd name="T16" fmla="*/ 29 w 57"/>
                <a:gd name="T17" fmla="*/ 8 h 13"/>
                <a:gd name="T18" fmla="*/ 4 w 57"/>
                <a:gd name="T19" fmla="*/ 1 h 13"/>
                <a:gd name="T20" fmla="*/ 3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7" y="2"/>
                    <a:pt x="57" y="1"/>
                  </a:cubicBezTo>
                  <a:cubicBezTo>
                    <a:pt x="56" y="1"/>
                    <a:pt x="55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1" y="6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1"/>
            <p:cNvSpPr>
              <a:spLocks/>
            </p:cNvSpPr>
            <p:nvPr userDrawn="1"/>
          </p:nvSpPr>
          <p:spPr bwMode="auto">
            <a:xfrm>
              <a:off x="7146926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4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22"/>
            <p:cNvSpPr>
              <a:spLocks/>
            </p:cNvSpPr>
            <p:nvPr userDrawn="1"/>
          </p:nvSpPr>
          <p:spPr bwMode="auto">
            <a:xfrm>
              <a:off x="7970838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3 w 58"/>
                <a:gd name="T15" fmla="*/ 1 h 13"/>
                <a:gd name="T16" fmla="*/ 29 w 58"/>
                <a:gd name="T17" fmla="*/ 8 h 13"/>
                <a:gd name="T18" fmla="*/ 4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3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23"/>
            <p:cNvSpPr>
              <a:spLocks/>
            </p:cNvSpPr>
            <p:nvPr userDrawn="1"/>
          </p:nvSpPr>
          <p:spPr bwMode="auto">
            <a:xfrm>
              <a:off x="7970838" y="3219451"/>
              <a:ext cx="184150" cy="41275"/>
            </a:xfrm>
            <a:custGeom>
              <a:avLst/>
              <a:gdLst>
                <a:gd name="T0" fmla="*/ 29 w 57"/>
                <a:gd name="T1" fmla="*/ 0 h 13"/>
                <a:gd name="T2" fmla="*/ 2 w 57"/>
                <a:gd name="T3" fmla="*/ 8 h 13"/>
                <a:gd name="T4" fmla="*/ 1 w 57"/>
                <a:gd name="T5" fmla="*/ 12 h 13"/>
                <a:gd name="T6" fmla="*/ 3 w 57"/>
                <a:gd name="T7" fmla="*/ 13 h 13"/>
                <a:gd name="T8" fmla="*/ 5 w 57"/>
                <a:gd name="T9" fmla="*/ 12 h 13"/>
                <a:gd name="T10" fmla="*/ 29 w 57"/>
                <a:gd name="T11" fmla="*/ 5 h 13"/>
                <a:gd name="T12" fmla="*/ 53 w 57"/>
                <a:gd name="T13" fmla="*/ 12 h 13"/>
                <a:gd name="T14" fmla="*/ 55 w 57"/>
                <a:gd name="T15" fmla="*/ 13 h 13"/>
                <a:gd name="T16" fmla="*/ 57 w 57"/>
                <a:gd name="T17" fmla="*/ 12 h 13"/>
                <a:gd name="T18" fmla="*/ 56 w 57"/>
                <a:gd name="T19" fmla="*/ 8 h 13"/>
                <a:gd name="T20" fmla="*/ 29 w 5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5" y="13"/>
                    <a:pt x="56" y="12"/>
                    <a:pt x="57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4"/>
            <p:cNvSpPr>
              <a:spLocks/>
            </p:cNvSpPr>
            <p:nvPr userDrawn="1"/>
          </p:nvSpPr>
          <p:spPr bwMode="auto">
            <a:xfrm>
              <a:off x="8793163" y="3487738"/>
              <a:ext cx="187325" cy="41275"/>
            </a:xfrm>
            <a:custGeom>
              <a:avLst/>
              <a:gdLst>
                <a:gd name="T0" fmla="*/ 3 w 58"/>
                <a:gd name="T1" fmla="*/ 0 h 13"/>
                <a:gd name="T2" fmla="*/ 1 w 58"/>
                <a:gd name="T3" fmla="*/ 1 h 13"/>
                <a:gd name="T4" fmla="*/ 2 w 58"/>
                <a:gd name="T5" fmla="*/ 5 h 13"/>
                <a:gd name="T6" fmla="*/ 29 w 58"/>
                <a:gd name="T7" fmla="*/ 13 h 13"/>
                <a:gd name="T8" fmla="*/ 56 w 58"/>
                <a:gd name="T9" fmla="*/ 5 h 13"/>
                <a:gd name="T10" fmla="*/ 57 w 58"/>
                <a:gd name="T11" fmla="*/ 1 h 13"/>
                <a:gd name="T12" fmla="*/ 55 w 58"/>
                <a:gd name="T13" fmla="*/ 0 h 13"/>
                <a:gd name="T14" fmla="*/ 54 w 58"/>
                <a:gd name="T15" fmla="*/ 1 h 13"/>
                <a:gd name="T16" fmla="*/ 29 w 58"/>
                <a:gd name="T17" fmla="*/ 8 h 13"/>
                <a:gd name="T18" fmla="*/ 5 w 58"/>
                <a:gd name="T19" fmla="*/ 1 h 13"/>
                <a:gd name="T20" fmla="*/ 3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10" y="10"/>
                    <a:pt x="19" y="13"/>
                    <a:pt x="29" y="13"/>
                  </a:cubicBezTo>
                  <a:cubicBezTo>
                    <a:pt x="39" y="13"/>
                    <a:pt x="48" y="10"/>
                    <a:pt x="56" y="5"/>
                  </a:cubicBezTo>
                  <a:cubicBezTo>
                    <a:pt x="57" y="4"/>
                    <a:pt x="58" y="2"/>
                    <a:pt x="57" y="1"/>
                  </a:cubicBezTo>
                  <a:cubicBezTo>
                    <a:pt x="56" y="1"/>
                    <a:pt x="56" y="0"/>
                    <a:pt x="55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46" y="6"/>
                    <a:pt x="38" y="8"/>
                    <a:pt x="29" y="8"/>
                  </a:cubicBezTo>
                  <a:cubicBezTo>
                    <a:pt x="20" y="8"/>
                    <a:pt x="12" y="6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25"/>
            <p:cNvSpPr>
              <a:spLocks/>
            </p:cNvSpPr>
            <p:nvPr userDrawn="1"/>
          </p:nvSpPr>
          <p:spPr bwMode="auto">
            <a:xfrm>
              <a:off x="8793163" y="3219451"/>
              <a:ext cx="187325" cy="41275"/>
            </a:xfrm>
            <a:custGeom>
              <a:avLst/>
              <a:gdLst>
                <a:gd name="T0" fmla="*/ 29 w 58"/>
                <a:gd name="T1" fmla="*/ 0 h 13"/>
                <a:gd name="T2" fmla="*/ 2 w 58"/>
                <a:gd name="T3" fmla="*/ 8 h 13"/>
                <a:gd name="T4" fmla="*/ 1 w 58"/>
                <a:gd name="T5" fmla="*/ 12 h 13"/>
                <a:gd name="T6" fmla="*/ 3 w 58"/>
                <a:gd name="T7" fmla="*/ 13 h 13"/>
                <a:gd name="T8" fmla="*/ 5 w 58"/>
                <a:gd name="T9" fmla="*/ 12 h 13"/>
                <a:gd name="T10" fmla="*/ 29 w 58"/>
                <a:gd name="T11" fmla="*/ 5 h 13"/>
                <a:gd name="T12" fmla="*/ 53 w 58"/>
                <a:gd name="T13" fmla="*/ 12 h 13"/>
                <a:gd name="T14" fmla="*/ 55 w 58"/>
                <a:gd name="T15" fmla="*/ 13 h 13"/>
                <a:gd name="T16" fmla="*/ 57 w 58"/>
                <a:gd name="T17" fmla="*/ 12 h 13"/>
                <a:gd name="T18" fmla="*/ 56 w 58"/>
                <a:gd name="T19" fmla="*/ 8 h 13"/>
                <a:gd name="T20" fmla="*/ 29 w 58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3">
                  <a:moveTo>
                    <a:pt x="29" y="0"/>
                  </a:moveTo>
                  <a:cubicBezTo>
                    <a:pt x="19" y="0"/>
                    <a:pt x="10" y="3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2" y="7"/>
                    <a:pt x="20" y="5"/>
                    <a:pt x="29" y="5"/>
                  </a:cubicBezTo>
                  <a:cubicBezTo>
                    <a:pt x="38" y="5"/>
                    <a:pt x="46" y="7"/>
                    <a:pt x="53" y="12"/>
                  </a:cubicBezTo>
                  <a:cubicBezTo>
                    <a:pt x="54" y="13"/>
                    <a:pt x="54" y="13"/>
                    <a:pt x="55" y="13"/>
                  </a:cubicBezTo>
                  <a:cubicBezTo>
                    <a:pt x="56" y="13"/>
                    <a:pt x="56" y="12"/>
                    <a:pt x="57" y="12"/>
                  </a:cubicBezTo>
                  <a:cubicBezTo>
                    <a:pt x="58" y="11"/>
                    <a:pt x="57" y="9"/>
                    <a:pt x="56" y="8"/>
                  </a:cubicBezTo>
                  <a:cubicBezTo>
                    <a:pt x="48" y="3"/>
                    <a:pt x="39" y="0"/>
                    <a:pt x="29" y="0"/>
                  </a:cubicBezTo>
                </a:path>
              </a:pathLst>
            </a:custGeom>
            <a:solidFill>
              <a:srgbClr val="E7F5F8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arch purple"/>
          <p:cNvGrpSpPr/>
          <p:nvPr/>
        </p:nvGrpSpPr>
        <p:grpSpPr>
          <a:xfrm flipV="1">
            <a:off x="0" y="1953268"/>
            <a:ext cx="9144000" cy="2724150"/>
            <a:chOff x="0" y="1192213"/>
            <a:chExt cx="9144000" cy="2724150"/>
          </a:xfrm>
        </p:grpSpPr>
        <p:grpSp>
          <p:nvGrpSpPr>
            <p:cNvPr id="28" name="Group 8"/>
            <p:cNvGrpSpPr>
              <a:grpSpLocks noChangeAspect="1"/>
            </p:cNvGrpSpPr>
            <p:nvPr userDrawn="1"/>
          </p:nvGrpSpPr>
          <p:grpSpPr bwMode="auto">
            <a:xfrm>
              <a:off x="0" y="1192213"/>
              <a:ext cx="9144000" cy="1865312"/>
              <a:chOff x="0" y="751"/>
              <a:chExt cx="5760" cy="1175"/>
            </a:xfrm>
          </p:grpSpPr>
          <p:sp>
            <p:nvSpPr>
              <p:cNvPr id="32" name="AutoShape 7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751"/>
                <a:ext cx="5760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0" y="749"/>
                <a:ext cx="5760" cy="1175"/>
              </a:xfrm>
              <a:custGeom>
                <a:avLst/>
                <a:gdLst>
                  <a:gd name="T0" fmla="*/ 1440 w 2880"/>
                  <a:gd name="T1" fmla="*/ 0 h 585"/>
                  <a:gd name="T2" fmla="*/ 0 w 2880"/>
                  <a:gd name="T3" fmla="*/ 161 h 585"/>
                  <a:gd name="T4" fmla="*/ 0 w 2880"/>
                  <a:gd name="T5" fmla="*/ 585 h 585"/>
                  <a:gd name="T6" fmla="*/ 1440 w 2880"/>
                  <a:gd name="T7" fmla="*/ 424 h 585"/>
                  <a:gd name="T8" fmla="*/ 2880 w 2880"/>
                  <a:gd name="T9" fmla="*/ 585 h 585"/>
                  <a:gd name="T10" fmla="*/ 2880 w 2880"/>
                  <a:gd name="T11" fmla="*/ 161 h 585"/>
                  <a:gd name="T12" fmla="*/ 1440 w 2880"/>
                  <a:gd name="T13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0" h="585">
                    <a:moveTo>
                      <a:pt x="1440" y="0"/>
                    </a:moveTo>
                    <a:cubicBezTo>
                      <a:pt x="945" y="0"/>
                      <a:pt x="463" y="56"/>
                      <a:pt x="0" y="161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463" y="480"/>
                      <a:pt x="945" y="424"/>
                      <a:pt x="1440" y="424"/>
                    </a:cubicBezTo>
                    <a:cubicBezTo>
                      <a:pt x="1935" y="424"/>
                      <a:pt x="2417" y="480"/>
                      <a:pt x="2880" y="585"/>
                    </a:cubicBezTo>
                    <a:cubicBezTo>
                      <a:pt x="2880" y="161"/>
                      <a:pt x="2880" y="161"/>
                      <a:pt x="2880" y="161"/>
                    </a:cubicBezTo>
                    <a:cubicBezTo>
                      <a:pt x="2417" y="56"/>
                      <a:pt x="1935" y="0"/>
                      <a:pt x="1440" y="0"/>
                    </a:cubicBezTo>
                  </a:path>
                </a:pathLst>
              </a:custGeom>
              <a:solidFill>
                <a:srgbClr val="50276E">
                  <a:alpha val="3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12"/>
            <p:cNvGrpSpPr>
              <a:grpSpLocks noChangeAspect="1"/>
            </p:cNvGrpSpPr>
            <p:nvPr userDrawn="1"/>
          </p:nvGrpSpPr>
          <p:grpSpPr bwMode="auto">
            <a:xfrm>
              <a:off x="0" y="2049463"/>
              <a:ext cx="9144000" cy="1866900"/>
              <a:chOff x="0" y="1291"/>
              <a:chExt cx="5760" cy="1176"/>
            </a:xfrm>
          </p:grpSpPr>
          <p:sp>
            <p:nvSpPr>
              <p:cNvPr id="30" name="AutoShape 11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1293"/>
                <a:ext cx="5760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3"/>
              <p:cNvSpPr>
                <a:spLocks/>
              </p:cNvSpPr>
              <p:nvPr userDrawn="1"/>
            </p:nvSpPr>
            <p:spPr bwMode="auto">
              <a:xfrm>
                <a:off x="0" y="1291"/>
                <a:ext cx="5760" cy="1174"/>
              </a:xfrm>
              <a:custGeom>
                <a:avLst/>
                <a:gdLst>
                  <a:gd name="T0" fmla="*/ 1440 w 2880"/>
                  <a:gd name="T1" fmla="*/ 0 h 585"/>
                  <a:gd name="T2" fmla="*/ 0 w 2880"/>
                  <a:gd name="T3" fmla="*/ 161 h 585"/>
                  <a:gd name="T4" fmla="*/ 0 w 2880"/>
                  <a:gd name="T5" fmla="*/ 585 h 585"/>
                  <a:gd name="T6" fmla="*/ 1440 w 2880"/>
                  <a:gd name="T7" fmla="*/ 424 h 585"/>
                  <a:gd name="T8" fmla="*/ 2880 w 2880"/>
                  <a:gd name="T9" fmla="*/ 585 h 585"/>
                  <a:gd name="T10" fmla="*/ 2880 w 2880"/>
                  <a:gd name="T11" fmla="*/ 161 h 585"/>
                  <a:gd name="T12" fmla="*/ 1440 w 2880"/>
                  <a:gd name="T13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0" h="585">
                    <a:moveTo>
                      <a:pt x="1440" y="0"/>
                    </a:moveTo>
                    <a:cubicBezTo>
                      <a:pt x="945" y="0"/>
                      <a:pt x="463" y="56"/>
                      <a:pt x="0" y="161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463" y="480"/>
                      <a:pt x="945" y="424"/>
                      <a:pt x="1440" y="424"/>
                    </a:cubicBezTo>
                    <a:cubicBezTo>
                      <a:pt x="1935" y="424"/>
                      <a:pt x="2417" y="480"/>
                      <a:pt x="2880" y="585"/>
                    </a:cubicBezTo>
                    <a:cubicBezTo>
                      <a:pt x="2880" y="161"/>
                      <a:pt x="2880" y="161"/>
                      <a:pt x="2880" y="161"/>
                    </a:cubicBezTo>
                    <a:cubicBezTo>
                      <a:pt x="2417" y="56"/>
                      <a:pt x="1935" y="0"/>
                      <a:pt x="1440" y="0"/>
                    </a:cubicBezTo>
                  </a:path>
                </a:pathLst>
              </a:custGeom>
              <a:solidFill>
                <a:srgbClr val="50276E">
                  <a:alpha val="3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4"/>
            <p:cNvGrpSpPr>
              <a:grpSpLocks noChangeAspect="1"/>
            </p:cNvGrpSpPr>
            <p:nvPr userDrawn="1"/>
          </p:nvGrpSpPr>
          <p:grpSpPr bwMode="auto">
            <a:xfrm>
              <a:off x="0" y="1652588"/>
              <a:ext cx="9144000" cy="1865312"/>
              <a:chOff x="0" y="1041"/>
              <a:chExt cx="5760" cy="1175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1041"/>
                <a:ext cx="5760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5"/>
              <p:cNvSpPr>
                <a:spLocks/>
              </p:cNvSpPr>
              <p:nvPr userDrawn="1"/>
            </p:nvSpPr>
            <p:spPr bwMode="auto">
              <a:xfrm>
                <a:off x="0" y="1039"/>
                <a:ext cx="5760" cy="1175"/>
              </a:xfrm>
              <a:custGeom>
                <a:avLst/>
                <a:gdLst>
                  <a:gd name="T0" fmla="*/ 1440 w 2880"/>
                  <a:gd name="T1" fmla="*/ 0 h 585"/>
                  <a:gd name="T2" fmla="*/ 0 w 2880"/>
                  <a:gd name="T3" fmla="*/ 161 h 585"/>
                  <a:gd name="T4" fmla="*/ 0 w 2880"/>
                  <a:gd name="T5" fmla="*/ 585 h 585"/>
                  <a:gd name="T6" fmla="*/ 1440 w 2880"/>
                  <a:gd name="T7" fmla="*/ 424 h 585"/>
                  <a:gd name="T8" fmla="*/ 2880 w 2880"/>
                  <a:gd name="T9" fmla="*/ 585 h 585"/>
                  <a:gd name="T10" fmla="*/ 2880 w 2880"/>
                  <a:gd name="T11" fmla="*/ 161 h 585"/>
                  <a:gd name="T12" fmla="*/ 1440 w 2880"/>
                  <a:gd name="T13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0" h="585">
                    <a:moveTo>
                      <a:pt x="1440" y="0"/>
                    </a:moveTo>
                    <a:cubicBezTo>
                      <a:pt x="945" y="0"/>
                      <a:pt x="463" y="56"/>
                      <a:pt x="0" y="161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463" y="480"/>
                      <a:pt x="945" y="424"/>
                      <a:pt x="1440" y="424"/>
                    </a:cubicBezTo>
                    <a:cubicBezTo>
                      <a:pt x="1935" y="424"/>
                      <a:pt x="2417" y="480"/>
                      <a:pt x="2880" y="585"/>
                    </a:cubicBezTo>
                    <a:cubicBezTo>
                      <a:pt x="2880" y="161"/>
                      <a:pt x="2880" y="161"/>
                      <a:pt x="2880" y="161"/>
                    </a:cubicBezTo>
                    <a:cubicBezTo>
                      <a:pt x="2417" y="56"/>
                      <a:pt x="1935" y="0"/>
                      <a:pt x="1440" y="0"/>
                    </a:cubicBezTo>
                  </a:path>
                </a:pathLst>
              </a:custGeom>
              <a:solidFill>
                <a:srgbClr val="5027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799" y="2857500"/>
            <a:ext cx="8280401" cy="1359543"/>
          </a:xfrm>
        </p:spPr>
        <p:txBody>
          <a:bodyPr anchor="ctr" anchorCtr="0">
            <a:normAutofit/>
          </a:bodyPr>
          <a:lstStyle>
            <a:lvl1pPr algn="ctr">
              <a:defRPr sz="1800" b="1" cap="all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  <p:pic>
        <p:nvPicPr>
          <p:cNvPr id="3" name="Logo Amplex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43" y="430365"/>
            <a:ext cx="1737360" cy="363866"/>
          </a:xfrm>
          <a:prstGeom prst="rect">
            <a:avLst/>
          </a:prstGeom>
        </p:spPr>
      </p:pic>
      <p:sp>
        <p:nvSpPr>
          <p:cNvPr id="16" name="Slide Number"/>
          <p:cNvSpPr txBox="1">
            <a:spLocks/>
          </p:cNvSpPr>
          <p:nvPr/>
        </p:nvSpPr>
        <p:spPr>
          <a:xfrm>
            <a:off x="16127" y="4768890"/>
            <a:ext cx="5800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93246-889E-45B8-B4E0-98C391D56A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26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63514" y="103188"/>
            <a:ext cx="8816977" cy="4937133"/>
            <a:chOff x="163514" y="103188"/>
            <a:chExt cx="8816977" cy="4937133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163514" y="103188"/>
              <a:ext cx="8816977" cy="4937133"/>
              <a:chOff x="163514" y="103188"/>
              <a:chExt cx="8816977" cy="4937133"/>
            </a:xfrm>
          </p:grpSpPr>
          <p:sp>
            <p:nvSpPr>
              <p:cNvPr id="22" name="Freeform 5"/>
              <p:cNvSpPr>
                <a:spLocks/>
              </p:cNvSpPr>
              <p:nvPr userDrawn="1"/>
            </p:nvSpPr>
            <p:spPr bwMode="auto">
              <a:xfrm>
                <a:off x="560389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"/>
              <p:cNvSpPr>
                <a:spLocks/>
              </p:cNvSpPr>
              <p:nvPr userDrawn="1"/>
            </p:nvSpPr>
            <p:spPr bwMode="auto">
              <a:xfrm>
                <a:off x="560389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7"/>
              <p:cNvSpPr>
                <a:spLocks/>
              </p:cNvSpPr>
              <p:nvPr userDrawn="1"/>
            </p:nvSpPr>
            <p:spPr bwMode="auto">
              <a:xfrm>
                <a:off x="1382714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"/>
              <p:cNvSpPr>
                <a:spLocks/>
              </p:cNvSpPr>
              <p:nvPr userDrawn="1"/>
            </p:nvSpPr>
            <p:spPr bwMode="auto">
              <a:xfrm>
                <a:off x="1382714" y="103188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9"/>
              <p:cNvSpPr>
                <a:spLocks/>
              </p:cNvSpPr>
              <p:nvPr userDrawn="1"/>
            </p:nvSpPr>
            <p:spPr bwMode="auto">
              <a:xfrm>
                <a:off x="2206627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0"/>
              <p:cNvSpPr>
                <a:spLocks/>
              </p:cNvSpPr>
              <p:nvPr userDrawn="1"/>
            </p:nvSpPr>
            <p:spPr bwMode="auto">
              <a:xfrm>
                <a:off x="2209802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"/>
              <p:cNvSpPr>
                <a:spLocks/>
              </p:cNvSpPr>
              <p:nvPr userDrawn="1"/>
            </p:nvSpPr>
            <p:spPr bwMode="auto">
              <a:xfrm>
                <a:off x="3032127" y="37147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2"/>
              <p:cNvSpPr>
                <a:spLocks/>
              </p:cNvSpPr>
              <p:nvPr userDrawn="1"/>
            </p:nvSpPr>
            <p:spPr bwMode="auto">
              <a:xfrm>
                <a:off x="3032127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3"/>
              <p:cNvSpPr>
                <a:spLocks/>
              </p:cNvSpPr>
              <p:nvPr userDrawn="1"/>
            </p:nvSpPr>
            <p:spPr bwMode="auto">
              <a:xfrm>
                <a:off x="3856040" y="37147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4"/>
              <p:cNvSpPr>
                <a:spLocks/>
              </p:cNvSpPr>
              <p:nvPr userDrawn="1"/>
            </p:nvSpPr>
            <p:spPr bwMode="auto">
              <a:xfrm>
                <a:off x="3856040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5"/>
              <p:cNvSpPr>
                <a:spLocks/>
              </p:cNvSpPr>
              <p:nvPr userDrawn="1"/>
            </p:nvSpPr>
            <p:spPr bwMode="auto">
              <a:xfrm>
                <a:off x="4678365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6"/>
              <p:cNvSpPr>
                <a:spLocks/>
              </p:cNvSpPr>
              <p:nvPr userDrawn="1"/>
            </p:nvSpPr>
            <p:spPr bwMode="auto">
              <a:xfrm>
                <a:off x="4678365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7"/>
              <p:cNvSpPr>
                <a:spLocks/>
              </p:cNvSpPr>
              <p:nvPr userDrawn="1"/>
            </p:nvSpPr>
            <p:spPr bwMode="auto">
              <a:xfrm>
                <a:off x="5500690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8"/>
              <p:cNvSpPr>
                <a:spLocks/>
              </p:cNvSpPr>
              <p:nvPr userDrawn="1"/>
            </p:nvSpPr>
            <p:spPr bwMode="auto">
              <a:xfrm>
                <a:off x="5500690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9"/>
              <p:cNvSpPr>
                <a:spLocks/>
              </p:cNvSpPr>
              <p:nvPr userDrawn="1"/>
            </p:nvSpPr>
            <p:spPr bwMode="auto">
              <a:xfrm>
                <a:off x="6324603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0"/>
              <p:cNvSpPr>
                <a:spLocks/>
              </p:cNvSpPr>
              <p:nvPr userDrawn="1"/>
            </p:nvSpPr>
            <p:spPr bwMode="auto">
              <a:xfrm>
                <a:off x="6324603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1"/>
              <p:cNvSpPr>
                <a:spLocks/>
              </p:cNvSpPr>
              <p:nvPr userDrawn="1"/>
            </p:nvSpPr>
            <p:spPr bwMode="auto">
              <a:xfrm>
                <a:off x="7146928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2"/>
              <p:cNvSpPr>
                <a:spLocks/>
              </p:cNvSpPr>
              <p:nvPr userDrawn="1"/>
            </p:nvSpPr>
            <p:spPr bwMode="auto">
              <a:xfrm>
                <a:off x="7146928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3"/>
              <p:cNvSpPr>
                <a:spLocks/>
              </p:cNvSpPr>
              <p:nvPr userDrawn="1"/>
            </p:nvSpPr>
            <p:spPr bwMode="auto">
              <a:xfrm>
                <a:off x="7970841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4"/>
              <p:cNvSpPr>
                <a:spLocks/>
              </p:cNvSpPr>
              <p:nvPr userDrawn="1"/>
            </p:nvSpPr>
            <p:spPr bwMode="auto">
              <a:xfrm>
                <a:off x="7970841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5"/>
              <p:cNvSpPr>
                <a:spLocks/>
              </p:cNvSpPr>
              <p:nvPr userDrawn="1"/>
            </p:nvSpPr>
            <p:spPr bwMode="auto">
              <a:xfrm>
                <a:off x="8793166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6"/>
              <p:cNvSpPr>
                <a:spLocks/>
              </p:cNvSpPr>
              <p:nvPr userDrawn="1"/>
            </p:nvSpPr>
            <p:spPr bwMode="auto">
              <a:xfrm>
                <a:off x="8793166" y="103188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7"/>
              <p:cNvSpPr>
                <a:spLocks/>
              </p:cNvSpPr>
              <p:nvPr userDrawn="1"/>
            </p:nvSpPr>
            <p:spPr bwMode="auto">
              <a:xfrm>
                <a:off x="163514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8"/>
              <p:cNvSpPr>
                <a:spLocks/>
              </p:cNvSpPr>
              <p:nvPr userDrawn="1"/>
            </p:nvSpPr>
            <p:spPr bwMode="auto">
              <a:xfrm>
                <a:off x="166689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9"/>
              <p:cNvSpPr>
                <a:spLocks/>
              </p:cNvSpPr>
              <p:nvPr userDrawn="1"/>
            </p:nvSpPr>
            <p:spPr bwMode="auto">
              <a:xfrm>
                <a:off x="989014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0"/>
              <p:cNvSpPr>
                <a:spLocks/>
              </p:cNvSpPr>
              <p:nvPr userDrawn="1"/>
            </p:nvSpPr>
            <p:spPr bwMode="auto">
              <a:xfrm>
                <a:off x="989014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1"/>
              <p:cNvSpPr>
                <a:spLocks/>
              </p:cNvSpPr>
              <p:nvPr userDrawn="1"/>
            </p:nvSpPr>
            <p:spPr bwMode="auto">
              <a:xfrm>
                <a:off x="1812927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"/>
              <p:cNvSpPr>
                <a:spLocks/>
              </p:cNvSpPr>
              <p:nvPr userDrawn="1"/>
            </p:nvSpPr>
            <p:spPr bwMode="auto">
              <a:xfrm>
                <a:off x="1812927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3"/>
              <p:cNvSpPr>
                <a:spLocks/>
              </p:cNvSpPr>
              <p:nvPr userDrawn="1"/>
            </p:nvSpPr>
            <p:spPr bwMode="auto">
              <a:xfrm>
                <a:off x="2635252" y="862014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4"/>
              <p:cNvSpPr>
                <a:spLocks/>
              </p:cNvSpPr>
              <p:nvPr userDrawn="1"/>
            </p:nvSpPr>
            <p:spPr bwMode="auto">
              <a:xfrm>
                <a:off x="2635252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5"/>
              <p:cNvSpPr>
                <a:spLocks/>
              </p:cNvSpPr>
              <p:nvPr userDrawn="1"/>
            </p:nvSpPr>
            <p:spPr bwMode="auto">
              <a:xfrm>
                <a:off x="3459165" y="862014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6"/>
              <p:cNvSpPr>
                <a:spLocks/>
              </p:cNvSpPr>
              <p:nvPr userDrawn="1"/>
            </p:nvSpPr>
            <p:spPr bwMode="auto">
              <a:xfrm>
                <a:off x="3459165" y="593726"/>
                <a:ext cx="182563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7"/>
              <p:cNvSpPr>
                <a:spLocks/>
              </p:cNvSpPr>
              <p:nvPr userDrawn="1"/>
            </p:nvSpPr>
            <p:spPr bwMode="auto">
              <a:xfrm>
                <a:off x="4281490" y="862014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8"/>
              <p:cNvSpPr>
                <a:spLocks/>
              </p:cNvSpPr>
              <p:nvPr userDrawn="1"/>
            </p:nvSpPr>
            <p:spPr bwMode="auto">
              <a:xfrm>
                <a:off x="4281490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9"/>
              <p:cNvSpPr>
                <a:spLocks/>
              </p:cNvSpPr>
              <p:nvPr userDrawn="1"/>
            </p:nvSpPr>
            <p:spPr bwMode="auto">
              <a:xfrm>
                <a:off x="5103815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0"/>
              <p:cNvSpPr>
                <a:spLocks/>
              </p:cNvSpPr>
              <p:nvPr userDrawn="1"/>
            </p:nvSpPr>
            <p:spPr bwMode="auto">
              <a:xfrm>
                <a:off x="5103815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1"/>
              <p:cNvSpPr>
                <a:spLocks/>
              </p:cNvSpPr>
              <p:nvPr userDrawn="1"/>
            </p:nvSpPr>
            <p:spPr bwMode="auto">
              <a:xfrm>
                <a:off x="5927728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2"/>
              <p:cNvSpPr>
                <a:spLocks/>
              </p:cNvSpPr>
              <p:nvPr userDrawn="1"/>
            </p:nvSpPr>
            <p:spPr bwMode="auto">
              <a:xfrm>
                <a:off x="5927728" y="593726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3"/>
              <p:cNvSpPr>
                <a:spLocks/>
              </p:cNvSpPr>
              <p:nvPr userDrawn="1"/>
            </p:nvSpPr>
            <p:spPr bwMode="auto">
              <a:xfrm>
                <a:off x="6750053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4"/>
              <p:cNvSpPr>
                <a:spLocks/>
              </p:cNvSpPr>
              <p:nvPr userDrawn="1"/>
            </p:nvSpPr>
            <p:spPr bwMode="auto">
              <a:xfrm>
                <a:off x="6753228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5"/>
              <p:cNvSpPr>
                <a:spLocks/>
              </p:cNvSpPr>
              <p:nvPr userDrawn="1"/>
            </p:nvSpPr>
            <p:spPr bwMode="auto">
              <a:xfrm>
                <a:off x="7577141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6"/>
              <p:cNvSpPr>
                <a:spLocks/>
              </p:cNvSpPr>
              <p:nvPr userDrawn="1"/>
            </p:nvSpPr>
            <p:spPr bwMode="auto">
              <a:xfrm>
                <a:off x="7577141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7"/>
              <p:cNvSpPr>
                <a:spLocks/>
              </p:cNvSpPr>
              <p:nvPr userDrawn="1"/>
            </p:nvSpPr>
            <p:spPr bwMode="auto">
              <a:xfrm>
                <a:off x="8399466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8"/>
              <p:cNvSpPr>
                <a:spLocks/>
              </p:cNvSpPr>
              <p:nvPr userDrawn="1"/>
            </p:nvSpPr>
            <p:spPr bwMode="auto">
              <a:xfrm>
                <a:off x="8399466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49"/>
              <p:cNvSpPr>
                <a:spLocks/>
              </p:cNvSpPr>
              <p:nvPr userDrawn="1"/>
            </p:nvSpPr>
            <p:spPr bwMode="auto">
              <a:xfrm>
                <a:off x="163514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0"/>
              <p:cNvSpPr>
                <a:spLocks/>
              </p:cNvSpPr>
              <p:nvPr userDrawn="1"/>
            </p:nvSpPr>
            <p:spPr bwMode="auto">
              <a:xfrm>
                <a:off x="166689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1"/>
              <p:cNvSpPr>
                <a:spLocks/>
              </p:cNvSpPr>
              <p:nvPr userDrawn="1"/>
            </p:nvSpPr>
            <p:spPr bwMode="auto">
              <a:xfrm>
                <a:off x="989014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2"/>
              <p:cNvSpPr>
                <a:spLocks/>
              </p:cNvSpPr>
              <p:nvPr userDrawn="1"/>
            </p:nvSpPr>
            <p:spPr bwMode="auto">
              <a:xfrm>
                <a:off x="989014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3"/>
              <p:cNvSpPr>
                <a:spLocks/>
              </p:cNvSpPr>
              <p:nvPr userDrawn="1"/>
            </p:nvSpPr>
            <p:spPr bwMode="auto">
              <a:xfrm>
                <a:off x="1812927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4"/>
              <p:cNvSpPr>
                <a:spLocks/>
              </p:cNvSpPr>
              <p:nvPr userDrawn="1"/>
            </p:nvSpPr>
            <p:spPr bwMode="auto">
              <a:xfrm>
                <a:off x="1812927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5"/>
              <p:cNvSpPr>
                <a:spLocks/>
              </p:cNvSpPr>
              <p:nvPr userDrawn="1"/>
            </p:nvSpPr>
            <p:spPr bwMode="auto">
              <a:xfrm>
                <a:off x="2635252" y="188912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6"/>
              <p:cNvSpPr>
                <a:spLocks/>
              </p:cNvSpPr>
              <p:nvPr userDrawn="1"/>
            </p:nvSpPr>
            <p:spPr bwMode="auto">
              <a:xfrm>
                <a:off x="2635252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7"/>
              <p:cNvSpPr>
                <a:spLocks/>
              </p:cNvSpPr>
              <p:nvPr userDrawn="1"/>
            </p:nvSpPr>
            <p:spPr bwMode="auto">
              <a:xfrm>
                <a:off x="3459165" y="1889128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8"/>
              <p:cNvSpPr>
                <a:spLocks/>
              </p:cNvSpPr>
              <p:nvPr userDrawn="1"/>
            </p:nvSpPr>
            <p:spPr bwMode="auto">
              <a:xfrm>
                <a:off x="3459165" y="1617665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9"/>
              <p:cNvSpPr>
                <a:spLocks/>
              </p:cNvSpPr>
              <p:nvPr userDrawn="1"/>
            </p:nvSpPr>
            <p:spPr bwMode="auto">
              <a:xfrm>
                <a:off x="4281490" y="188912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0"/>
              <p:cNvSpPr>
                <a:spLocks/>
              </p:cNvSpPr>
              <p:nvPr userDrawn="1"/>
            </p:nvSpPr>
            <p:spPr bwMode="auto">
              <a:xfrm>
                <a:off x="4281490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1"/>
              <p:cNvSpPr>
                <a:spLocks/>
              </p:cNvSpPr>
              <p:nvPr userDrawn="1"/>
            </p:nvSpPr>
            <p:spPr bwMode="auto">
              <a:xfrm>
                <a:off x="5103815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2"/>
              <p:cNvSpPr>
                <a:spLocks/>
              </p:cNvSpPr>
              <p:nvPr userDrawn="1"/>
            </p:nvSpPr>
            <p:spPr bwMode="auto">
              <a:xfrm>
                <a:off x="5103815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3"/>
              <p:cNvSpPr>
                <a:spLocks/>
              </p:cNvSpPr>
              <p:nvPr userDrawn="1"/>
            </p:nvSpPr>
            <p:spPr bwMode="auto">
              <a:xfrm>
                <a:off x="5927728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4"/>
              <p:cNvSpPr>
                <a:spLocks/>
              </p:cNvSpPr>
              <p:nvPr userDrawn="1"/>
            </p:nvSpPr>
            <p:spPr bwMode="auto">
              <a:xfrm>
                <a:off x="5927728" y="1617665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5"/>
              <p:cNvSpPr>
                <a:spLocks/>
              </p:cNvSpPr>
              <p:nvPr userDrawn="1"/>
            </p:nvSpPr>
            <p:spPr bwMode="auto">
              <a:xfrm>
                <a:off x="6750053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6"/>
              <p:cNvSpPr>
                <a:spLocks/>
              </p:cNvSpPr>
              <p:nvPr userDrawn="1"/>
            </p:nvSpPr>
            <p:spPr bwMode="auto">
              <a:xfrm>
                <a:off x="6753228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"/>
              <p:cNvSpPr>
                <a:spLocks/>
              </p:cNvSpPr>
              <p:nvPr userDrawn="1"/>
            </p:nvSpPr>
            <p:spPr bwMode="auto">
              <a:xfrm>
                <a:off x="7577141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8"/>
              <p:cNvSpPr>
                <a:spLocks/>
              </p:cNvSpPr>
              <p:nvPr userDrawn="1"/>
            </p:nvSpPr>
            <p:spPr bwMode="auto">
              <a:xfrm>
                <a:off x="7577141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9"/>
              <p:cNvSpPr>
                <a:spLocks/>
              </p:cNvSpPr>
              <p:nvPr userDrawn="1"/>
            </p:nvSpPr>
            <p:spPr bwMode="auto">
              <a:xfrm>
                <a:off x="8399466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0"/>
              <p:cNvSpPr>
                <a:spLocks/>
              </p:cNvSpPr>
              <p:nvPr userDrawn="1"/>
            </p:nvSpPr>
            <p:spPr bwMode="auto">
              <a:xfrm>
                <a:off x="8399466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1"/>
              <p:cNvSpPr>
                <a:spLocks/>
              </p:cNvSpPr>
              <p:nvPr userDrawn="1"/>
            </p:nvSpPr>
            <p:spPr bwMode="auto">
              <a:xfrm>
                <a:off x="163514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2"/>
              <p:cNvSpPr>
                <a:spLocks/>
              </p:cNvSpPr>
              <p:nvPr userDrawn="1"/>
            </p:nvSpPr>
            <p:spPr bwMode="auto">
              <a:xfrm>
                <a:off x="166689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3"/>
              <p:cNvSpPr>
                <a:spLocks/>
              </p:cNvSpPr>
              <p:nvPr userDrawn="1"/>
            </p:nvSpPr>
            <p:spPr bwMode="auto">
              <a:xfrm>
                <a:off x="989014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4"/>
              <p:cNvSpPr>
                <a:spLocks/>
              </p:cNvSpPr>
              <p:nvPr userDrawn="1"/>
            </p:nvSpPr>
            <p:spPr bwMode="auto">
              <a:xfrm>
                <a:off x="989014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5"/>
              <p:cNvSpPr>
                <a:spLocks/>
              </p:cNvSpPr>
              <p:nvPr userDrawn="1"/>
            </p:nvSpPr>
            <p:spPr bwMode="auto">
              <a:xfrm>
                <a:off x="1812927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6"/>
              <p:cNvSpPr>
                <a:spLocks/>
              </p:cNvSpPr>
              <p:nvPr userDrawn="1"/>
            </p:nvSpPr>
            <p:spPr bwMode="auto">
              <a:xfrm>
                <a:off x="1812927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77"/>
              <p:cNvSpPr>
                <a:spLocks/>
              </p:cNvSpPr>
              <p:nvPr userDrawn="1"/>
            </p:nvSpPr>
            <p:spPr bwMode="auto">
              <a:xfrm>
                <a:off x="2635252" y="291306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78"/>
              <p:cNvSpPr>
                <a:spLocks/>
              </p:cNvSpPr>
              <p:nvPr userDrawn="1"/>
            </p:nvSpPr>
            <p:spPr bwMode="auto">
              <a:xfrm>
                <a:off x="2635252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79"/>
              <p:cNvSpPr>
                <a:spLocks/>
              </p:cNvSpPr>
              <p:nvPr userDrawn="1"/>
            </p:nvSpPr>
            <p:spPr bwMode="auto">
              <a:xfrm>
                <a:off x="3459165" y="2913068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0"/>
              <p:cNvSpPr>
                <a:spLocks/>
              </p:cNvSpPr>
              <p:nvPr userDrawn="1"/>
            </p:nvSpPr>
            <p:spPr bwMode="auto">
              <a:xfrm>
                <a:off x="3459165" y="2644780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1"/>
              <p:cNvSpPr>
                <a:spLocks/>
              </p:cNvSpPr>
              <p:nvPr userDrawn="1"/>
            </p:nvSpPr>
            <p:spPr bwMode="auto">
              <a:xfrm>
                <a:off x="4281490" y="291306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2"/>
              <p:cNvSpPr>
                <a:spLocks/>
              </p:cNvSpPr>
              <p:nvPr userDrawn="1"/>
            </p:nvSpPr>
            <p:spPr bwMode="auto">
              <a:xfrm>
                <a:off x="4281490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3"/>
              <p:cNvSpPr>
                <a:spLocks/>
              </p:cNvSpPr>
              <p:nvPr userDrawn="1"/>
            </p:nvSpPr>
            <p:spPr bwMode="auto">
              <a:xfrm>
                <a:off x="5103815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4"/>
              <p:cNvSpPr>
                <a:spLocks/>
              </p:cNvSpPr>
              <p:nvPr userDrawn="1"/>
            </p:nvSpPr>
            <p:spPr bwMode="auto">
              <a:xfrm>
                <a:off x="5103815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5"/>
              <p:cNvSpPr>
                <a:spLocks/>
              </p:cNvSpPr>
              <p:nvPr userDrawn="1"/>
            </p:nvSpPr>
            <p:spPr bwMode="auto">
              <a:xfrm>
                <a:off x="5927728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86"/>
              <p:cNvSpPr>
                <a:spLocks/>
              </p:cNvSpPr>
              <p:nvPr userDrawn="1"/>
            </p:nvSpPr>
            <p:spPr bwMode="auto">
              <a:xfrm>
                <a:off x="5927728" y="264478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87"/>
              <p:cNvSpPr>
                <a:spLocks/>
              </p:cNvSpPr>
              <p:nvPr userDrawn="1"/>
            </p:nvSpPr>
            <p:spPr bwMode="auto">
              <a:xfrm>
                <a:off x="6750053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88"/>
              <p:cNvSpPr>
                <a:spLocks/>
              </p:cNvSpPr>
              <p:nvPr userDrawn="1"/>
            </p:nvSpPr>
            <p:spPr bwMode="auto">
              <a:xfrm>
                <a:off x="6753228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9"/>
              <p:cNvSpPr>
                <a:spLocks/>
              </p:cNvSpPr>
              <p:nvPr userDrawn="1"/>
            </p:nvSpPr>
            <p:spPr bwMode="auto">
              <a:xfrm>
                <a:off x="7577141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90"/>
              <p:cNvSpPr>
                <a:spLocks/>
              </p:cNvSpPr>
              <p:nvPr userDrawn="1"/>
            </p:nvSpPr>
            <p:spPr bwMode="auto">
              <a:xfrm>
                <a:off x="7577141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91"/>
              <p:cNvSpPr>
                <a:spLocks/>
              </p:cNvSpPr>
              <p:nvPr userDrawn="1"/>
            </p:nvSpPr>
            <p:spPr bwMode="auto">
              <a:xfrm>
                <a:off x="8399466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92"/>
              <p:cNvSpPr>
                <a:spLocks/>
              </p:cNvSpPr>
              <p:nvPr userDrawn="1"/>
            </p:nvSpPr>
            <p:spPr bwMode="auto">
              <a:xfrm>
                <a:off x="8399466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93"/>
              <p:cNvSpPr>
                <a:spLocks/>
              </p:cNvSpPr>
              <p:nvPr userDrawn="1"/>
            </p:nvSpPr>
            <p:spPr bwMode="auto">
              <a:xfrm>
                <a:off x="163514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4"/>
              <p:cNvSpPr>
                <a:spLocks/>
              </p:cNvSpPr>
              <p:nvPr userDrawn="1"/>
            </p:nvSpPr>
            <p:spPr bwMode="auto">
              <a:xfrm>
                <a:off x="166689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5"/>
              <p:cNvSpPr>
                <a:spLocks/>
              </p:cNvSpPr>
              <p:nvPr userDrawn="1"/>
            </p:nvSpPr>
            <p:spPr bwMode="auto">
              <a:xfrm>
                <a:off x="989014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96"/>
              <p:cNvSpPr>
                <a:spLocks/>
              </p:cNvSpPr>
              <p:nvPr userDrawn="1"/>
            </p:nvSpPr>
            <p:spPr bwMode="auto">
              <a:xfrm>
                <a:off x="989014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7"/>
              <p:cNvSpPr>
                <a:spLocks/>
              </p:cNvSpPr>
              <p:nvPr userDrawn="1"/>
            </p:nvSpPr>
            <p:spPr bwMode="auto">
              <a:xfrm>
                <a:off x="1812927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98"/>
              <p:cNvSpPr>
                <a:spLocks/>
              </p:cNvSpPr>
              <p:nvPr userDrawn="1"/>
            </p:nvSpPr>
            <p:spPr bwMode="auto">
              <a:xfrm>
                <a:off x="1812927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9"/>
              <p:cNvSpPr>
                <a:spLocks/>
              </p:cNvSpPr>
              <p:nvPr userDrawn="1"/>
            </p:nvSpPr>
            <p:spPr bwMode="auto">
              <a:xfrm>
                <a:off x="2635252" y="4000507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0"/>
              <p:cNvSpPr>
                <a:spLocks/>
              </p:cNvSpPr>
              <p:nvPr userDrawn="1"/>
            </p:nvSpPr>
            <p:spPr bwMode="auto">
              <a:xfrm>
                <a:off x="2635252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1"/>
              <p:cNvSpPr>
                <a:spLocks/>
              </p:cNvSpPr>
              <p:nvPr userDrawn="1"/>
            </p:nvSpPr>
            <p:spPr bwMode="auto">
              <a:xfrm>
                <a:off x="3459165" y="4000507"/>
                <a:ext cx="182563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02"/>
              <p:cNvSpPr>
                <a:spLocks/>
              </p:cNvSpPr>
              <p:nvPr userDrawn="1"/>
            </p:nvSpPr>
            <p:spPr bwMode="auto">
              <a:xfrm>
                <a:off x="3459165" y="3729044"/>
                <a:ext cx="182563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03"/>
              <p:cNvSpPr>
                <a:spLocks/>
              </p:cNvSpPr>
              <p:nvPr userDrawn="1"/>
            </p:nvSpPr>
            <p:spPr bwMode="auto">
              <a:xfrm>
                <a:off x="4281490" y="4000507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4"/>
              <p:cNvSpPr>
                <a:spLocks/>
              </p:cNvSpPr>
              <p:nvPr userDrawn="1"/>
            </p:nvSpPr>
            <p:spPr bwMode="auto">
              <a:xfrm>
                <a:off x="4281490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5"/>
              <p:cNvSpPr>
                <a:spLocks/>
              </p:cNvSpPr>
              <p:nvPr userDrawn="1"/>
            </p:nvSpPr>
            <p:spPr bwMode="auto">
              <a:xfrm>
                <a:off x="5103815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6"/>
              <p:cNvSpPr>
                <a:spLocks/>
              </p:cNvSpPr>
              <p:nvPr userDrawn="1"/>
            </p:nvSpPr>
            <p:spPr bwMode="auto">
              <a:xfrm>
                <a:off x="5103815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07"/>
              <p:cNvSpPr>
                <a:spLocks/>
              </p:cNvSpPr>
              <p:nvPr userDrawn="1"/>
            </p:nvSpPr>
            <p:spPr bwMode="auto">
              <a:xfrm>
                <a:off x="5927728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8"/>
              <p:cNvSpPr>
                <a:spLocks/>
              </p:cNvSpPr>
              <p:nvPr userDrawn="1"/>
            </p:nvSpPr>
            <p:spPr bwMode="auto">
              <a:xfrm>
                <a:off x="5927728" y="372904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9"/>
              <p:cNvSpPr>
                <a:spLocks/>
              </p:cNvSpPr>
              <p:nvPr userDrawn="1"/>
            </p:nvSpPr>
            <p:spPr bwMode="auto">
              <a:xfrm>
                <a:off x="6750053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10"/>
              <p:cNvSpPr>
                <a:spLocks/>
              </p:cNvSpPr>
              <p:nvPr userDrawn="1"/>
            </p:nvSpPr>
            <p:spPr bwMode="auto">
              <a:xfrm>
                <a:off x="6753228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11"/>
              <p:cNvSpPr>
                <a:spLocks/>
              </p:cNvSpPr>
              <p:nvPr userDrawn="1"/>
            </p:nvSpPr>
            <p:spPr bwMode="auto">
              <a:xfrm>
                <a:off x="7577141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12"/>
              <p:cNvSpPr>
                <a:spLocks/>
              </p:cNvSpPr>
              <p:nvPr userDrawn="1"/>
            </p:nvSpPr>
            <p:spPr bwMode="auto">
              <a:xfrm>
                <a:off x="7577141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13"/>
              <p:cNvSpPr>
                <a:spLocks/>
              </p:cNvSpPr>
              <p:nvPr userDrawn="1"/>
            </p:nvSpPr>
            <p:spPr bwMode="auto">
              <a:xfrm>
                <a:off x="8399466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4"/>
              <p:cNvSpPr>
                <a:spLocks/>
              </p:cNvSpPr>
              <p:nvPr userDrawn="1"/>
            </p:nvSpPr>
            <p:spPr bwMode="auto">
              <a:xfrm>
                <a:off x="8399466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15"/>
              <p:cNvSpPr>
                <a:spLocks/>
              </p:cNvSpPr>
              <p:nvPr userDrawn="1"/>
            </p:nvSpPr>
            <p:spPr bwMode="auto">
              <a:xfrm>
                <a:off x="163514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6"/>
              <p:cNvSpPr>
                <a:spLocks/>
              </p:cNvSpPr>
              <p:nvPr userDrawn="1"/>
            </p:nvSpPr>
            <p:spPr bwMode="auto">
              <a:xfrm>
                <a:off x="166689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7"/>
              <p:cNvSpPr>
                <a:spLocks/>
              </p:cNvSpPr>
              <p:nvPr userDrawn="1"/>
            </p:nvSpPr>
            <p:spPr bwMode="auto">
              <a:xfrm>
                <a:off x="989014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18"/>
              <p:cNvSpPr>
                <a:spLocks/>
              </p:cNvSpPr>
              <p:nvPr userDrawn="1"/>
            </p:nvSpPr>
            <p:spPr bwMode="auto">
              <a:xfrm>
                <a:off x="989014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19"/>
              <p:cNvSpPr>
                <a:spLocks/>
              </p:cNvSpPr>
              <p:nvPr userDrawn="1"/>
            </p:nvSpPr>
            <p:spPr bwMode="auto">
              <a:xfrm>
                <a:off x="1812927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20"/>
              <p:cNvSpPr>
                <a:spLocks/>
              </p:cNvSpPr>
              <p:nvPr userDrawn="1"/>
            </p:nvSpPr>
            <p:spPr bwMode="auto">
              <a:xfrm>
                <a:off x="1812927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21"/>
              <p:cNvSpPr>
                <a:spLocks/>
              </p:cNvSpPr>
              <p:nvPr userDrawn="1"/>
            </p:nvSpPr>
            <p:spPr bwMode="auto">
              <a:xfrm>
                <a:off x="2635252" y="499904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22"/>
              <p:cNvSpPr>
                <a:spLocks/>
              </p:cNvSpPr>
              <p:nvPr userDrawn="1"/>
            </p:nvSpPr>
            <p:spPr bwMode="auto">
              <a:xfrm>
                <a:off x="2635252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23"/>
              <p:cNvSpPr>
                <a:spLocks/>
              </p:cNvSpPr>
              <p:nvPr userDrawn="1"/>
            </p:nvSpPr>
            <p:spPr bwMode="auto">
              <a:xfrm>
                <a:off x="3459165" y="4999046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24"/>
              <p:cNvSpPr>
                <a:spLocks/>
              </p:cNvSpPr>
              <p:nvPr userDrawn="1"/>
            </p:nvSpPr>
            <p:spPr bwMode="auto">
              <a:xfrm>
                <a:off x="3459165" y="4727583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5"/>
              <p:cNvSpPr>
                <a:spLocks/>
              </p:cNvSpPr>
              <p:nvPr userDrawn="1"/>
            </p:nvSpPr>
            <p:spPr bwMode="auto">
              <a:xfrm>
                <a:off x="4281490" y="499904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6"/>
              <p:cNvSpPr>
                <a:spLocks/>
              </p:cNvSpPr>
              <p:nvPr userDrawn="1"/>
            </p:nvSpPr>
            <p:spPr bwMode="auto">
              <a:xfrm>
                <a:off x="4281490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7"/>
              <p:cNvSpPr>
                <a:spLocks/>
              </p:cNvSpPr>
              <p:nvPr userDrawn="1"/>
            </p:nvSpPr>
            <p:spPr bwMode="auto">
              <a:xfrm>
                <a:off x="5103815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8"/>
              <p:cNvSpPr>
                <a:spLocks/>
              </p:cNvSpPr>
              <p:nvPr userDrawn="1"/>
            </p:nvSpPr>
            <p:spPr bwMode="auto">
              <a:xfrm>
                <a:off x="5103815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9"/>
              <p:cNvSpPr>
                <a:spLocks/>
              </p:cNvSpPr>
              <p:nvPr userDrawn="1"/>
            </p:nvSpPr>
            <p:spPr bwMode="auto">
              <a:xfrm>
                <a:off x="5927728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30"/>
              <p:cNvSpPr>
                <a:spLocks/>
              </p:cNvSpPr>
              <p:nvPr userDrawn="1"/>
            </p:nvSpPr>
            <p:spPr bwMode="auto">
              <a:xfrm>
                <a:off x="5927728" y="4727583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31"/>
              <p:cNvSpPr>
                <a:spLocks/>
              </p:cNvSpPr>
              <p:nvPr userDrawn="1"/>
            </p:nvSpPr>
            <p:spPr bwMode="auto">
              <a:xfrm>
                <a:off x="6750053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2"/>
              <p:cNvSpPr>
                <a:spLocks/>
              </p:cNvSpPr>
              <p:nvPr userDrawn="1"/>
            </p:nvSpPr>
            <p:spPr bwMode="auto">
              <a:xfrm>
                <a:off x="6753228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33"/>
              <p:cNvSpPr>
                <a:spLocks/>
              </p:cNvSpPr>
              <p:nvPr userDrawn="1"/>
            </p:nvSpPr>
            <p:spPr bwMode="auto">
              <a:xfrm>
                <a:off x="7577141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34"/>
              <p:cNvSpPr>
                <a:spLocks/>
              </p:cNvSpPr>
              <p:nvPr userDrawn="1"/>
            </p:nvSpPr>
            <p:spPr bwMode="auto">
              <a:xfrm>
                <a:off x="7577141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35"/>
              <p:cNvSpPr>
                <a:spLocks/>
              </p:cNvSpPr>
              <p:nvPr userDrawn="1"/>
            </p:nvSpPr>
            <p:spPr bwMode="auto">
              <a:xfrm>
                <a:off x="8399466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6"/>
              <p:cNvSpPr>
                <a:spLocks/>
              </p:cNvSpPr>
              <p:nvPr userDrawn="1"/>
            </p:nvSpPr>
            <p:spPr bwMode="auto">
              <a:xfrm>
                <a:off x="8399466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7"/>
              <p:cNvSpPr>
                <a:spLocks/>
              </p:cNvSpPr>
              <p:nvPr userDrawn="1"/>
            </p:nvSpPr>
            <p:spPr bwMode="auto">
              <a:xfrm>
                <a:off x="560389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38"/>
              <p:cNvSpPr>
                <a:spLocks/>
              </p:cNvSpPr>
              <p:nvPr userDrawn="1"/>
            </p:nvSpPr>
            <p:spPr bwMode="auto">
              <a:xfrm>
                <a:off x="560389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9"/>
              <p:cNvSpPr>
                <a:spLocks/>
              </p:cNvSpPr>
              <p:nvPr userDrawn="1"/>
            </p:nvSpPr>
            <p:spPr bwMode="auto">
              <a:xfrm>
                <a:off x="1382714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40"/>
              <p:cNvSpPr>
                <a:spLocks/>
              </p:cNvSpPr>
              <p:nvPr userDrawn="1"/>
            </p:nvSpPr>
            <p:spPr bwMode="auto">
              <a:xfrm>
                <a:off x="1382714" y="1101727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41"/>
              <p:cNvSpPr>
                <a:spLocks/>
              </p:cNvSpPr>
              <p:nvPr userDrawn="1"/>
            </p:nvSpPr>
            <p:spPr bwMode="auto">
              <a:xfrm>
                <a:off x="2206627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42"/>
              <p:cNvSpPr>
                <a:spLocks/>
              </p:cNvSpPr>
              <p:nvPr userDrawn="1"/>
            </p:nvSpPr>
            <p:spPr bwMode="auto">
              <a:xfrm>
                <a:off x="2209802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43"/>
              <p:cNvSpPr>
                <a:spLocks/>
              </p:cNvSpPr>
              <p:nvPr userDrawn="1"/>
            </p:nvSpPr>
            <p:spPr bwMode="auto">
              <a:xfrm>
                <a:off x="3032127" y="1368428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44"/>
              <p:cNvSpPr>
                <a:spLocks/>
              </p:cNvSpPr>
              <p:nvPr userDrawn="1"/>
            </p:nvSpPr>
            <p:spPr bwMode="auto">
              <a:xfrm>
                <a:off x="3032127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45"/>
              <p:cNvSpPr>
                <a:spLocks/>
              </p:cNvSpPr>
              <p:nvPr userDrawn="1"/>
            </p:nvSpPr>
            <p:spPr bwMode="auto">
              <a:xfrm>
                <a:off x="3856040" y="1368428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/>
              <p:cNvSpPr>
                <a:spLocks/>
              </p:cNvSpPr>
              <p:nvPr userDrawn="1"/>
            </p:nvSpPr>
            <p:spPr bwMode="auto">
              <a:xfrm>
                <a:off x="3856040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/>
              <p:cNvSpPr>
                <a:spLocks/>
              </p:cNvSpPr>
              <p:nvPr userDrawn="1"/>
            </p:nvSpPr>
            <p:spPr bwMode="auto">
              <a:xfrm>
                <a:off x="4678365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48"/>
              <p:cNvSpPr>
                <a:spLocks/>
              </p:cNvSpPr>
              <p:nvPr userDrawn="1"/>
            </p:nvSpPr>
            <p:spPr bwMode="auto">
              <a:xfrm>
                <a:off x="4678365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9"/>
              <p:cNvSpPr>
                <a:spLocks/>
              </p:cNvSpPr>
              <p:nvPr userDrawn="1"/>
            </p:nvSpPr>
            <p:spPr bwMode="auto">
              <a:xfrm>
                <a:off x="5500690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50"/>
              <p:cNvSpPr>
                <a:spLocks/>
              </p:cNvSpPr>
              <p:nvPr userDrawn="1"/>
            </p:nvSpPr>
            <p:spPr bwMode="auto">
              <a:xfrm>
                <a:off x="5500690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51"/>
              <p:cNvSpPr>
                <a:spLocks/>
              </p:cNvSpPr>
              <p:nvPr userDrawn="1"/>
            </p:nvSpPr>
            <p:spPr bwMode="auto">
              <a:xfrm>
                <a:off x="6324603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52"/>
              <p:cNvSpPr>
                <a:spLocks/>
              </p:cNvSpPr>
              <p:nvPr userDrawn="1"/>
            </p:nvSpPr>
            <p:spPr bwMode="auto">
              <a:xfrm>
                <a:off x="6324603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53"/>
              <p:cNvSpPr>
                <a:spLocks/>
              </p:cNvSpPr>
              <p:nvPr userDrawn="1"/>
            </p:nvSpPr>
            <p:spPr bwMode="auto">
              <a:xfrm>
                <a:off x="7146928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54"/>
              <p:cNvSpPr>
                <a:spLocks/>
              </p:cNvSpPr>
              <p:nvPr userDrawn="1"/>
            </p:nvSpPr>
            <p:spPr bwMode="auto">
              <a:xfrm>
                <a:off x="7146928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55"/>
              <p:cNvSpPr>
                <a:spLocks/>
              </p:cNvSpPr>
              <p:nvPr userDrawn="1"/>
            </p:nvSpPr>
            <p:spPr bwMode="auto">
              <a:xfrm>
                <a:off x="7970841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6"/>
              <p:cNvSpPr>
                <a:spLocks/>
              </p:cNvSpPr>
              <p:nvPr userDrawn="1"/>
            </p:nvSpPr>
            <p:spPr bwMode="auto">
              <a:xfrm>
                <a:off x="7970841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57"/>
              <p:cNvSpPr>
                <a:spLocks/>
              </p:cNvSpPr>
              <p:nvPr userDrawn="1"/>
            </p:nvSpPr>
            <p:spPr bwMode="auto">
              <a:xfrm>
                <a:off x="8793166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58"/>
              <p:cNvSpPr>
                <a:spLocks/>
              </p:cNvSpPr>
              <p:nvPr userDrawn="1"/>
            </p:nvSpPr>
            <p:spPr bwMode="auto">
              <a:xfrm>
                <a:off x="8793166" y="1101727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59"/>
              <p:cNvSpPr>
                <a:spLocks/>
              </p:cNvSpPr>
              <p:nvPr userDrawn="1"/>
            </p:nvSpPr>
            <p:spPr bwMode="auto">
              <a:xfrm>
                <a:off x="560389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60"/>
              <p:cNvSpPr>
                <a:spLocks/>
              </p:cNvSpPr>
              <p:nvPr userDrawn="1"/>
            </p:nvSpPr>
            <p:spPr bwMode="auto">
              <a:xfrm>
                <a:off x="560389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61"/>
              <p:cNvSpPr>
                <a:spLocks/>
              </p:cNvSpPr>
              <p:nvPr userDrawn="1"/>
            </p:nvSpPr>
            <p:spPr bwMode="auto">
              <a:xfrm>
                <a:off x="1382714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62"/>
              <p:cNvSpPr>
                <a:spLocks/>
              </p:cNvSpPr>
              <p:nvPr userDrawn="1"/>
            </p:nvSpPr>
            <p:spPr bwMode="auto">
              <a:xfrm>
                <a:off x="1382714" y="423387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63"/>
              <p:cNvSpPr>
                <a:spLocks/>
              </p:cNvSpPr>
              <p:nvPr userDrawn="1"/>
            </p:nvSpPr>
            <p:spPr bwMode="auto">
              <a:xfrm>
                <a:off x="2206627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64"/>
              <p:cNvSpPr>
                <a:spLocks/>
              </p:cNvSpPr>
              <p:nvPr userDrawn="1"/>
            </p:nvSpPr>
            <p:spPr bwMode="auto">
              <a:xfrm>
                <a:off x="2209802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0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65"/>
              <p:cNvSpPr>
                <a:spLocks/>
              </p:cNvSpPr>
              <p:nvPr userDrawn="1"/>
            </p:nvSpPr>
            <p:spPr bwMode="auto">
              <a:xfrm>
                <a:off x="3032127" y="4500570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66"/>
              <p:cNvSpPr>
                <a:spLocks/>
              </p:cNvSpPr>
              <p:nvPr userDrawn="1"/>
            </p:nvSpPr>
            <p:spPr bwMode="auto">
              <a:xfrm>
                <a:off x="3032127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67"/>
              <p:cNvSpPr>
                <a:spLocks/>
              </p:cNvSpPr>
              <p:nvPr userDrawn="1"/>
            </p:nvSpPr>
            <p:spPr bwMode="auto">
              <a:xfrm>
                <a:off x="3856040" y="4500570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68"/>
              <p:cNvSpPr>
                <a:spLocks/>
              </p:cNvSpPr>
              <p:nvPr userDrawn="1"/>
            </p:nvSpPr>
            <p:spPr bwMode="auto">
              <a:xfrm>
                <a:off x="3856040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69"/>
              <p:cNvSpPr>
                <a:spLocks/>
              </p:cNvSpPr>
              <p:nvPr userDrawn="1"/>
            </p:nvSpPr>
            <p:spPr bwMode="auto">
              <a:xfrm>
                <a:off x="4678365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70"/>
              <p:cNvSpPr>
                <a:spLocks/>
              </p:cNvSpPr>
              <p:nvPr userDrawn="1"/>
            </p:nvSpPr>
            <p:spPr bwMode="auto">
              <a:xfrm>
                <a:off x="4678365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71"/>
              <p:cNvSpPr>
                <a:spLocks/>
              </p:cNvSpPr>
              <p:nvPr userDrawn="1"/>
            </p:nvSpPr>
            <p:spPr bwMode="auto">
              <a:xfrm>
                <a:off x="5500690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72"/>
              <p:cNvSpPr>
                <a:spLocks/>
              </p:cNvSpPr>
              <p:nvPr userDrawn="1"/>
            </p:nvSpPr>
            <p:spPr bwMode="auto">
              <a:xfrm>
                <a:off x="5500690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73"/>
              <p:cNvSpPr>
                <a:spLocks/>
              </p:cNvSpPr>
              <p:nvPr userDrawn="1"/>
            </p:nvSpPr>
            <p:spPr bwMode="auto">
              <a:xfrm>
                <a:off x="6324603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74"/>
              <p:cNvSpPr>
                <a:spLocks/>
              </p:cNvSpPr>
              <p:nvPr userDrawn="1"/>
            </p:nvSpPr>
            <p:spPr bwMode="auto">
              <a:xfrm>
                <a:off x="6324603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75"/>
              <p:cNvSpPr>
                <a:spLocks/>
              </p:cNvSpPr>
              <p:nvPr userDrawn="1"/>
            </p:nvSpPr>
            <p:spPr bwMode="auto">
              <a:xfrm>
                <a:off x="7146928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76"/>
              <p:cNvSpPr>
                <a:spLocks/>
              </p:cNvSpPr>
              <p:nvPr userDrawn="1"/>
            </p:nvSpPr>
            <p:spPr bwMode="auto">
              <a:xfrm>
                <a:off x="7146928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77"/>
              <p:cNvSpPr>
                <a:spLocks/>
              </p:cNvSpPr>
              <p:nvPr userDrawn="1"/>
            </p:nvSpPr>
            <p:spPr bwMode="auto">
              <a:xfrm>
                <a:off x="7970841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8"/>
              <p:cNvSpPr>
                <a:spLocks/>
              </p:cNvSpPr>
              <p:nvPr userDrawn="1"/>
            </p:nvSpPr>
            <p:spPr bwMode="auto">
              <a:xfrm>
                <a:off x="7970841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79"/>
              <p:cNvSpPr>
                <a:spLocks/>
              </p:cNvSpPr>
              <p:nvPr userDrawn="1"/>
            </p:nvSpPr>
            <p:spPr bwMode="auto">
              <a:xfrm>
                <a:off x="8793166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80"/>
              <p:cNvSpPr>
                <a:spLocks/>
              </p:cNvSpPr>
              <p:nvPr userDrawn="1"/>
            </p:nvSpPr>
            <p:spPr bwMode="auto">
              <a:xfrm>
                <a:off x="8793166" y="423387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81"/>
              <p:cNvSpPr>
                <a:spLocks/>
              </p:cNvSpPr>
              <p:nvPr userDrawn="1"/>
            </p:nvSpPr>
            <p:spPr bwMode="auto">
              <a:xfrm>
                <a:off x="560389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82"/>
              <p:cNvSpPr>
                <a:spLocks/>
              </p:cNvSpPr>
              <p:nvPr userDrawn="1"/>
            </p:nvSpPr>
            <p:spPr bwMode="auto">
              <a:xfrm>
                <a:off x="560389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83"/>
              <p:cNvSpPr>
                <a:spLocks/>
              </p:cNvSpPr>
              <p:nvPr userDrawn="1"/>
            </p:nvSpPr>
            <p:spPr bwMode="auto">
              <a:xfrm>
                <a:off x="1382714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84"/>
              <p:cNvSpPr>
                <a:spLocks/>
              </p:cNvSpPr>
              <p:nvPr userDrawn="1"/>
            </p:nvSpPr>
            <p:spPr bwMode="auto">
              <a:xfrm>
                <a:off x="1382714" y="211455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85"/>
              <p:cNvSpPr>
                <a:spLocks/>
              </p:cNvSpPr>
              <p:nvPr userDrawn="1"/>
            </p:nvSpPr>
            <p:spPr bwMode="auto">
              <a:xfrm>
                <a:off x="2206627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86"/>
              <p:cNvSpPr>
                <a:spLocks/>
              </p:cNvSpPr>
              <p:nvPr userDrawn="1"/>
            </p:nvSpPr>
            <p:spPr bwMode="auto">
              <a:xfrm>
                <a:off x="2209802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87"/>
              <p:cNvSpPr>
                <a:spLocks/>
              </p:cNvSpPr>
              <p:nvPr userDrawn="1"/>
            </p:nvSpPr>
            <p:spPr bwMode="auto">
              <a:xfrm>
                <a:off x="3032127" y="2382842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88"/>
              <p:cNvSpPr>
                <a:spLocks/>
              </p:cNvSpPr>
              <p:nvPr userDrawn="1"/>
            </p:nvSpPr>
            <p:spPr bwMode="auto">
              <a:xfrm>
                <a:off x="3032127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89"/>
              <p:cNvSpPr>
                <a:spLocks/>
              </p:cNvSpPr>
              <p:nvPr userDrawn="1"/>
            </p:nvSpPr>
            <p:spPr bwMode="auto">
              <a:xfrm>
                <a:off x="3856040" y="2382842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90"/>
              <p:cNvSpPr>
                <a:spLocks/>
              </p:cNvSpPr>
              <p:nvPr userDrawn="1"/>
            </p:nvSpPr>
            <p:spPr bwMode="auto">
              <a:xfrm>
                <a:off x="3856040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91"/>
              <p:cNvSpPr>
                <a:spLocks/>
              </p:cNvSpPr>
              <p:nvPr userDrawn="1"/>
            </p:nvSpPr>
            <p:spPr bwMode="auto">
              <a:xfrm>
                <a:off x="4678365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92"/>
              <p:cNvSpPr>
                <a:spLocks/>
              </p:cNvSpPr>
              <p:nvPr userDrawn="1"/>
            </p:nvSpPr>
            <p:spPr bwMode="auto">
              <a:xfrm>
                <a:off x="4678365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93"/>
              <p:cNvSpPr>
                <a:spLocks/>
              </p:cNvSpPr>
              <p:nvPr userDrawn="1"/>
            </p:nvSpPr>
            <p:spPr bwMode="auto">
              <a:xfrm>
                <a:off x="5500690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94"/>
              <p:cNvSpPr>
                <a:spLocks/>
              </p:cNvSpPr>
              <p:nvPr userDrawn="1"/>
            </p:nvSpPr>
            <p:spPr bwMode="auto">
              <a:xfrm>
                <a:off x="5500690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5"/>
              <p:cNvSpPr>
                <a:spLocks/>
              </p:cNvSpPr>
              <p:nvPr userDrawn="1"/>
            </p:nvSpPr>
            <p:spPr bwMode="auto">
              <a:xfrm>
                <a:off x="6324603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96"/>
              <p:cNvSpPr>
                <a:spLocks/>
              </p:cNvSpPr>
              <p:nvPr userDrawn="1"/>
            </p:nvSpPr>
            <p:spPr bwMode="auto">
              <a:xfrm>
                <a:off x="6324603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97"/>
              <p:cNvSpPr>
                <a:spLocks/>
              </p:cNvSpPr>
              <p:nvPr userDrawn="1"/>
            </p:nvSpPr>
            <p:spPr bwMode="auto">
              <a:xfrm>
                <a:off x="7146928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98"/>
              <p:cNvSpPr>
                <a:spLocks/>
              </p:cNvSpPr>
              <p:nvPr userDrawn="1"/>
            </p:nvSpPr>
            <p:spPr bwMode="auto">
              <a:xfrm>
                <a:off x="7146928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9"/>
              <p:cNvSpPr>
                <a:spLocks/>
              </p:cNvSpPr>
              <p:nvPr userDrawn="1"/>
            </p:nvSpPr>
            <p:spPr bwMode="auto">
              <a:xfrm>
                <a:off x="7970841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0"/>
              <p:cNvSpPr>
                <a:spLocks/>
              </p:cNvSpPr>
              <p:nvPr userDrawn="1"/>
            </p:nvSpPr>
            <p:spPr bwMode="auto">
              <a:xfrm>
                <a:off x="7970841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01"/>
              <p:cNvSpPr>
                <a:spLocks/>
              </p:cNvSpPr>
              <p:nvPr userDrawn="1"/>
            </p:nvSpPr>
            <p:spPr bwMode="auto">
              <a:xfrm>
                <a:off x="8793166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02"/>
              <p:cNvSpPr>
                <a:spLocks/>
              </p:cNvSpPr>
              <p:nvPr userDrawn="1"/>
            </p:nvSpPr>
            <p:spPr bwMode="auto">
              <a:xfrm>
                <a:off x="8793166" y="211455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03"/>
              <p:cNvSpPr>
                <a:spLocks/>
              </p:cNvSpPr>
              <p:nvPr userDrawn="1"/>
            </p:nvSpPr>
            <p:spPr bwMode="auto">
              <a:xfrm>
                <a:off x="560389" y="3487743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204"/>
              <p:cNvSpPr>
                <a:spLocks/>
              </p:cNvSpPr>
              <p:nvPr userDrawn="1"/>
            </p:nvSpPr>
            <p:spPr bwMode="auto">
              <a:xfrm>
                <a:off x="560389" y="3219456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 userDrawn="1"/>
          </p:nvGrpSpPr>
          <p:grpSpPr>
            <a:xfrm>
              <a:off x="1382713" y="3219451"/>
              <a:ext cx="7597775" cy="309562"/>
              <a:chOff x="1382713" y="3219451"/>
              <a:chExt cx="7597775" cy="309562"/>
            </a:xfrm>
          </p:grpSpPr>
          <p:sp>
            <p:nvSpPr>
              <p:cNvPr id="224" name="Freeform 206"/>
              <p:cNvSpPr>
                <a:spLocks/>
              </p:cNvSpPr>
              <p:nvPr userDrawn="1"/>
            </p:nvSpPr>
            <p:spPr bwMode="auto">
              <a:xfrm>
                <a:off x="1382713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07"/>
              <p:cNvSpPr>
                <a:spLocks/>
              </p:cNvSpPr>
              <p:nvPr userDrawn="1"/>
            </p:nvSpPr>
            <p:spPr bwMode="auto">
              <a:xfrm>
                <a:off x="1382713" y="3219451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8"/>
              <p:cNvSpPr>
                <a:spLocks/>
              </p:cNvSpPr>
              <p:nvPr userDrawn="1"/>
            </p:nvSpPr>
            <p:spPr bwMode="auto">
              <a:xfrm>
                <a:off x="2206626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09"/>
              <p:cNvSpPr>
                <a:spLocks/>
              </p:cNvSpPr>
              <p:nvPr userDrawn="1"/>
            </p:nvSpPr>
            <p:spPr bwMode="auto">
              <a:xfrm>
                <a:off x="2209801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10"/>
              <p:cNvSpPr>
                <a:spLocks/>
              </p:cNvSpPr>
              <p:nvPr userDrawn="1"/>
            </p:nvSpPr>
            <p:spPr bwMode="auto">
              <a:xfrm>
                <a:off x="3032126" y="348773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11"/>
              <p:cNvSpPr>
                <a:spLocks/>
              </p:cNvSpPr>
              <p:nvPr userDrawn="1"/>
            </p:nvSpPr>
            <p:spPr bwMode="auto">
              <a:xfrm>
                <a:off x="3032126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12"/>
              <p:cNvSpPr>
                <a:spLocks/>
              </p:cNvSpPr>
              <p:nvPr userDrawn="1"/>
            </p:nvSpPr>
            <p:spPr bwMode="auto">
              <a:xfrm>
                <a:off x="3856038" y="348773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13"/>
              <p:cNvSpPr>
                <a:spLocks/>
              </p:cNvSpPr>
              <p:nvPr userDrawn="1"/>
            </p:nvSpPr>
            <p:spPr bwMode="auto">
              <a:xfrm>
                <a:off x="3856038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14"/>
              <p:cNvSpPr>
                <a:spLocks/>
              </p:cNvSpPr>
              <p:nvPr userDrawn="1"/>
            </p:nvSpPr>
            <p:spPr bwMode="auto">
              <a:xfrm>
                <a:off x="4678363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15"/>
              <p:cNvSpPr>
                <a:spLocks/>
              </p:cNvSpPr>
              <p:nvPr userDrawn="1"/>
            </p:nvSpPr>
            <p:spPr bwMode="auto">
              <a:xfrm>
                <a:off x="4678363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16"/>
              <p:cNvSpPr>
                <a:spLocks/>
              </p:cNvSpPr>
              <p:nvPr userDrawn="1"/>
            </p:nvSpPr>
            <p:spPr bwMode="auto">
              <a:xfrm>
                <a:off x="5500688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17"/>
              <p:cNvSpPr>
                <a:spLocks/>
              </p:cNvSpPr>
              <p:nvPr userDrawn="1"/>
            </p:nvSpPr>
            <p:spPr bwMode="auto">
              <a:xfrm>
                <a:off x="5500688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18"/>
              <p:cNvSpPr>
                <a:spLocks/>
              </p:cNvSpPr>
              <p:nvPr userDrawn="1"/>
            </p:nvSpPr>
            <p:spPr bwMode="auto">
              <a:xfrm>
                <a:off x="6324601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19"/>
              <p:cNvSpPr>
                <a:spLocks/>
              </p:cNvSpPr>
              <p:nvPr userDrawn="1"/>
            </p:nvSpPr>
            <p:spPr bwMode="auto">
              <a:xfrm>
                <a:off x="6324601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20"/>
              <p:cNvSpPr>
                <a:spLocks/>
              </p:cNvSpPr>
              <p:nvPr userDrawn="1"/>
            </p:nvSpPr>
            <p:spPr bwMode="auto">
              <a:xfrm>
                <a:off x="7146926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21"/>
              <p:cNvSpPr>
                <a:spLocks/>
              </p:cNvSpPr>
              <p:nvPr userDrawn="1"/>
            </p:nvSpPr>
            <p:spPr bwMode="auto">
              <a:xfrm>
                <a:off x="7146926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22"/>
              <p:cNvSpPr>
                <a:spLocks/>
              </p:cNvSpPr>
              <p:nvPr userDrawn="1"/>
            </p:nvSpPr>
            <p:spPr bwMode="auto">
              <a:xfrm>
                <a:off x="7970838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23"/>
              <p:cNvSpPr>
                <a:spLocks/>
              </p:cNvSpPr>
              <p:nvPr userDrawn="1"/>
            </p:nvSpPr>
            <p:spPr bwMode="auto">
              <a:xfrm>
                <a:off x="7970838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24"/>
              <p:cNvSpPr>
                <a:spLocks/>
              </p:cNvSpPr>
              <p:nvPr userDrawn="1"/>
            </p:nvSpPr>
            <p:spPr bwMode="auto">
              <a:xfrm>
                <a:off x="8793163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25"/>
              <p:cNvSpPr>
                <a:spLocks/>
              </p:cNvSpPr>
              <p:nvPr userDrawn="1"/>
            </p:nvSpPr>
            <p:spPr bwMode="auto">
              <a:xfrm>
                <a:off x="8793163" y="3219451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73C8DC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arch"/>
          <p:cNvGrpSpPr/>
          <p:nvPr userDrawn="1"/>
        </p:nvGrpSpPr>
        <p:grpSpPr>
          <a:xfrm>
            <a:off x="0" y="1192213"/>
            <a:ext cx="9144000" cy="2724150"/>
            <a:chOff x="0" y="1192213"/>
            <a:chExt cx="9144000" cy="272415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1192213"/>
              <a:ext cx="9144000" cy="2724150"/>
              <a:chOff x="0" y="1192213"/>
              <a:chExt cx="9144000" cy="2724150"/>
            </a:xfrm>
          </p:grpSpPr>
          <p:grpSp>
            <p:nvGrpSpPr>
              <p:cNvPr id="14" name="Group 8"/>
              <p:cNvGrpSpPr>
                <a:grpSpLocks noChangeAspect="1"/>
              </p:cNvGrpSpPr>
              <p:nvPr userDrawn="1"/>
            </p:nvGrpSpPr>
            <p:grpSpPr bwMode="auto">
              <a:xfrm>
                <a:off x="0" y="1192213"/>
                <a:ext cx="9144000" cy="1865312"/>
                <a:chOff x="0" y="751"/>
                <a:chExt cx="5760" cy="1175"/>
              </a:xfrm>
            </p:grpSpPr>
            <p:sp>
              <p:nvSpPr>
                <p:cNvPr id="18" name="AutoShape 7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0" y="751"/>
                  <a:ext cx="5760" cy="1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9"/>
                <p:cNvSpPr>
                  <a:spLocks/>
                </p:cNvSpPr>
                <p:nvPr userDrawn="1"/>
              </p:nvSpPr>
              <p:spPr bwMode="auto">
                <a:xfrm>
                  <a:off x="0" y="749"/>
                  <a:ext cx="5760" cy="1175"/>
                </a:xfrm>
                <a:custGeom>
                  <a:avLst/>
                  <a:gdLst>
                    <a:gd name="T0" fmla="*/ 1440 w 2880"/>
                    <a:gd name="T1" fmla="*/ 0 h 585"/>
                    <a:gd name="T2" fmla="*/ 0 w 2880"/>
                    <a:gd name="T3" fmla="*/ 161 h 585"/>
                    <a:gd name="T4" fmla="*/ 0 w 2880"/>
                    <a:gd name="T5" fmla="*/ 585 h 585"/>
                    <a:gd name="T6" fmla="*/ 1440 w 2880"/>
                    <a:gd name="T7" fmla="*/ 424 h 585"/>
                    <a:gd name="T8" fmla="*/ 2880 w 2880"/>
                    <a:gd name="T9" fmla="*/ 585 h 585"/>
                    <a:gd name="T10" fmla="*/ 2880 w 2880"/>
                    <a:gd name="T11" fmla="*/ 161 h 585"/>
                    <a:gd name="T12" fmla="*/ 1440 w 2880"/>
                    <a:gd name="T13" fmla="*/ 0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0" h="585">
                      <a:moveTo>
                        <a:pt x="1440" y="0"/>
                      </a:moveTo>
                      <a:cubicBezTo>
                        <a:pt x="945" y="0"/>
                        <a:pt x="463" y="56"/>
                        <a:pt x="0" y="161"/>
                      </a:cubicBezTo>
                      <a:cubicBezTo>
                        <a:pt x="0" y="585"/>
                        <a:pt x="0" y="585"/>
                        <a:pt x="0" y="585"/>
                      </a:cubicBezTo>
                      <a:cubicBezTo>
                        <a:pt x="463" y="480"/>
                        <a:pt x="945" y="424"/>
                        <a:pt x="1440" y="424"/>
                      </a:cubicBezTo>
                      <a:cubicBezTo>
                        <a:pt x="1935" y="424"/>
                        <a:pt x="2417" y="480"/>
                        <a:pt x="2880" y="585"/>
                      </a:cubicBezTo>
                      <a:cubicBezTo>
                        <a:pt x="2880" y="161"/>
                        <a:pt x="2880" y="161"/>
                        <a:pt x="2880" y="161"/>
                      </a:cubicBezTo>
                      <a:cubicBezTo>
                        <a:pt x="2417" y="56"/>
                        <a:pt x="1935" y="0"/>
                        <a:pt x="1440" y="0"/>
                      </a:cubicBezTo>
                    </a:path>
                  </a:pathLst>
                </a:custGeom>
                <a:solidFill>
                  <a:srgbClr val="73C8DC">
                    <a:alpha val="3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2"/>
              <p:cNvGrpSpPr>
                <a:grpSpLocks noChangeAspect="1"/>
              </p:cNvGrpSpPr>
              <p:nvPr userDrawn="1"/>
            </p:nvGrpSpPr>
            <p:grpSpPr bwMode="auto">
              <a:xfrm>
                <a:off x="0" y="2049463"/>
                <a:ext cx="9144000" cy="1866900"/>
                <a:chOff x="0" y="1291"/>
                <a:chExt cx="5760" cy="1176"/>
              </a:xfrm>
            </p:grpSpPr>
            <p:sp>
              <p:nvSpPr>
                <p:cNvPr id="16" name="AutoShape 11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0" y="1293"/>
                  <a:ext cx="5760" cy="1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3"/>
                <p:cNvSpPr>
                  <a:spLocks/>
                </p:cNvSpPr>
                <p:nvPr userDrawn="1"/>
              </p:nvSpPr>
              <p:spPr bwMode="auto">
                <a:xfrm>
                  <a:off x="0" y="1291"/>
                  <a:ext cx="5760" cy="1174"/>
                </a:xfrm>
                <a:custGeom>
                  <a:avLst/>
                  <a:gdLst>
                    <a:gd name="T0" fmla="*/ 1440 w 2880"/>
                    <a:gd name="T1" fmla="*/ 0 h 585"/>
                    <a:gd name="T2" fmla="*/ 0 w 2880"/>
                    <a:gd name="T3" fmla="*/ 161 h 585"/>
                    <a:gd name="T4" fmla="*/ 0 w 2880"/>
                    <a:gd name="T5" fmla="*/ 585 h 585"/>
                    <a:gd name="T6" fmla="*/ 1440 w 2880"/>
                    <a:gd name="T7" fmla="*/ 424 h 585"/>
                    <a:gd name="T8" fmla="*/ 2880 w 2880"/>
                    <a:gd name="T9" fmla="*/ 585 h 585"/>
                    <a:gd name="T10" fmla="*/ 2880 w 2880"/>
                    <a:gd name="T11" fmla="*/ 161 h 585"/>
                    <a:gd name="T12" fmla="*/ 1440 w 2880"/>
                    <a:gd name="T13" fmla="*/ 0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0" h="585">
                      <a:moveTo>
                        <a:pt x="1440" y="0"/>
                      </a:moveTo>
                      <a:cubicBezTo>
                        <a:pt x="945" y="0"/>
                        <a:pt x="463" y="56"/>
                        <a:pt x="0" y="161"/>
                      </a:cubicBezTo>
                      <a:cubicBezTo>
                        <a:pt x="0" y="585"/>
                        <a:pt x="0" y="585"/>
                        <a:pt x="0" y="585"/>
                      </a:cubicBezTo>
                      <a:cubicBezTo>
                        <a:pt x="463" y="480"/>
                        <a:pt x="945" y="424"/>
                        <a:pt x="1440" y="424"/>
                      </a:cubicBezTo>
                      <a:cubicBezTo>
                        <a:pt x="1935" y="424"/>
                        <a:pt x="2417" y="480"/>
                        <a:pt x="2880" y="585"/>
                      </a:cubicBezTo>
                      <a:cubicBezTo>
                        <a:pt x="2880" y="161"/>
                        <a:pt x="2880" y="161"/>
                        <a:pt x="2880" y="161"/>
                      </a:cubicBezTo>
                      <a:cubicBezTo>
                        <a:pt x="2417" y="56"/>
                        <a:pt x="1935" y="0"/>
                        <a:pt x="1440" y="0"/>
                      </a:cubicBezTo>
                    </a:path>
                  </a:pathLst>
                </a:custGeom>
                <a:solidFill>
                  <a:srgbClr val="73C8DC">
                    <a:alpha val="3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4"/>
            <p:cNvGrpSpPr>
              <a:grpSpLocks noChangeAspect="1"/>
            </p:cNvGrpSpPr>
            <p:nvPr userDrawn="1"/>
          </p:nvGrpSpPr>
          <p:grpSpPr bwMode="auto">
            <a:xfrm>
              <a:off x="0" y="1652588"/>
              <a:ext cx="9144000" cy="1865312"/>
              <a:chOff x="0" y="1041"/>
              <a:chExt cx="5760" cy="1175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1041"/>
                <a:ext cx="5760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0" y="1039"/>
                <a:ext cx="5760" cy="1175"/>
              </a:xfrm>
              <a:custGeom>
                <a:avLst/>
                <a:gdLst>
                  <a:gd name="T0" fmla="*/ 1440 w 2880"/>
                  <a:gd name="T1" fmla="*/ 0 h 585"/>
                  <a:gd name="T2" fmla="*/ 0 w 2880"/>
                  <a:gd name="T3" fmla="*/ 161 h 585"/>
                  <a:gd name="T4" fmla="*/ 0 w 2880"/>
                  <a:gd name="T5" fmla="*/ 585 h 585"/>
                  <a:gd name="T6" fmla="*/ 1440 w 2880"/>
                  <a:gd name="T7" fmla="*/ 424 h 585"/>
                  <a:gd name="T8" fmla="*/ 2880 w 2880"/>
                  <a:gd name="T9" fmla="*/ 585 h 585"/>
                  <a:gd name="T10" fmla="*/ 2880 w 2880"/>
                  <a:gd name="T11" fmla="*/ 161 h 585"/>
                  <a:gd name="T12" fmla="*/ 1440 w 2880"/>
                  <a:gd name="T13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0" h="585">
                    <a:moveTo>
                      <a:pt x="1440" y="0"/>
                    </a:moveTo>
                    <a:cubicBezTo>
                      <a:pt x="945" y="0"/>
                      <a:pt x="463" y="56"/>
                      <a:pt x="0" y="161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463" y="480"/>
                      <a:pt x="945" y="424"/>
                      <a:pt x="1440" y="424"/>
                    </a:cubicBezTo>
                    <a:cubicBezTo>
                      <a:pt x="1935" y="424"/>
                      <a:pt x="2417" y="480"/>
                      <a:pt x="2880" y="585"/>
                    </a:cubicBezTo>
                    <a:cubicBezTo>
                      <a:pt x="2880" y="161"/>
                      <a:pt x="2880" y="161"/>
                      <a:pt x="2880" y="161"/>
                    </a:cubicBezTo>
                    <a:cubicBezTo>
                      <a:pt x="2417" y="56"/>
                      <a:pt x="1935" y="0"/>
                      <a:pt x="1440" y="0"/>
                    </a:cubicBezTo>
                  </a:path>
                </a:pathLst>
              </a:custGeom>
              <a:solidFill>
                <a:srgbClr val="73C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21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43" y="430365"/>
            <a:ext cx="1737360" cy="363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1799" y="1652588"/>
            <a:ext cx="8280401" cy="1331912"/>
          </a:xfrm>
        </p:spPr>
        <p:txBody>
          <a:bodyPr anchor="ctr" anchorCtr="0">
            <a:normAutofit/>
          </a:bodyPr>
          <a:lstStyle>
            <a:lvl1pPr algn="ctr">
              <a:defRPr sz="1800" b="1" cap="all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62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/>
        </p:nvSpPr>
        <p:spPr>
          <a:xfrm>
            <a:off x="19156" y="4760226"/>
            <a:ext cx="5294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93246-889E-45B8-B4E0-98C391D56A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 flipV="1">
            <a:off x="0" y="2812106"/>
            <a:ext cx="9144000" cy="1865312"/>
            <a:chOff x="0" y="751"/>
            <a:chExt cx="5760" cy="1175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751"/>
              <a:ext cx="5760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0" y="749"/>
              <a:ext cx="5760" cy="1175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2"/>
          <p:cNvGrpSpPr>
            <a:grpSpLocks noChangeAspect="1"/>
          </p:cNvGrpSpPr>
          <p:nvPr/>
        </p:nvGrpSpPr>
        <p:grpSpPr bwMode="auto">
          <a:xfrm flipV="1">
            <a:off x="0" y="1953268"/>
            <a:ext cx="9144000" cy="1866900"/>
            <a:chOff x="0" y="1291"/>
            <a:chExt cx="5760" cy="1176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93"/>
              <a:ext cx="5760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0" y="1291"/>
              <a:ext cx="5760" cy="1174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63514" y="103188"/>
            <a:ext cx="8816977" cy="4937133"/>
            <a:chOff x="163514" y="103188"/>
            <a:chExt cx="8816977" cy="4937133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63514" y="103188"/>
              <a:ext cx="8816977" cy="4937133"/>
              <a:chOff x="163514" y="103188"/>
              <a:chExt cx="8816977" cy="4937133"/>
            </a:xfrm>
          </p:grpSpPr>
          <p:sp>
            <p:nvSpPr>
              <p:cNvPr id="267" name="Freeform 5"/>
              <p:cNvSpPr>
                <a:spLocks/>
              </p:cNvSpPr>
              <p:nvPr userDrawn="1"/>
            </p:nvSpPr>
            <p:spPr bwMode="auto">
              <a:xfrm>
                <a:off x="560389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6"/>
              <p:cNvSpPr>
                <a:spLocks/>
              </p:cNvSpPr>
              <p:nvPr userDrawn="1"/>
            </p:nvSpPr>
            <p:spPr bwMode="auto">
              <a:xfrm>
                <a:off x="560389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7"/>
              <p:cNvSpPr>
                <a:spLocks/>
              </p:cNvSpPr>
              <p:nvPr userDrawn="1"/>
            </p:nvSpPr>
            <p:spPr bwMode="auto">
              <a:xfrm>
                <a:off x="1382714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8"/>
              <p:cNvSpPr>
                <a:spLocks/>
              </p:cNvSpPr>
              <p:nvPr userDrawn="1"/>
            </p:nvSpPr>
            <p:spPr bwMode="auto">
              <a:xfrm>
                <a:off x="1382714" y="103188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9"/>
              <p:cNvSpPr>
                <a:spLocks/>
              </p:cNvSpPr>
              <p:nvPr userDrawn="1"/>
            </p:nvSpPr>
            <p:spPr bwMode="auto">
              <a:xfrm>
                <a:off x="2206627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"/>
              <p:cNvSpPr>
                <a:spLocks/>
              </p:cNvSpPr>
              <p:nvPr userDrawn="1"/>
            </p:nvSpPr>
            <p:spPr bwMode="auto">
              <a:xfrm>
                <a:off x="2209802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"/>
              <p:cNvSpPr>
                <a:spLocks/>
              </p:cNvSpPr>
              <p:nvPr userDrawn="1"/>
            </p:nvSpPr>
            <p:spPr bwMode="auto">
              <a:xfrm>
                <a:off x="3032127" y="37147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2"/>
              <p:cNvSpPr>
                <a:spLocks/>
              </p:cNvSpPr>
              <p:nvPr userDrawn="1"/>
            </p:nvSpPr>
            <p:spPr bwMode="auto">
              <a:xfrm>
                <a:off x="3032127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"/>
              <p:cNvSpPr>
                <a:spLocks/>
              </p:cNvSpPr>
              <p:nvPr userDrawn="1"/>
            </p:nvSpPr>
            <p:spPr bwMode="auto">
              <a:xfrm>
                <a:off x="3856040" y="37147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4"/>
              <p:cNvSpPr>
                <a:spLocks/>
              </p:cNvSpPr>
              <p:nvPr userDrawn="1"/>
            </p:nvSpPr>
            <p:spPr bwMode="auto">
              <a:xfrm>
                <a:off x="3856040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5"/>
              <p:cNvSpPr>
                <a:spLocks/>
              </p:cNvSpPr>
              <p:nvPr userDrawn="1"/>
            </p:nvSpPr>
            <p:spPr bwMode="auto">
              <a:xfrm>
                <a:off x="4678365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6"/>
              <p:cNvSpPr>
                <a:spLocks/>
              </p:cNvSpPr>
              <p:nvPr userDrawn="1"/>
            </p:nvSpPr>
            <p:spPr bwMode="auto">
              <a:xfrm>
                <a:off x="4678365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7"/>
              <p:cNvSpPr>
                <a:spLocks/>
              </p:cNvSpPr>
              <p:nvPr userDrawn="1"/>
            </p:nvSpPr>
            <p:spPr bwMode="auto">
              <a:xfrm>
                <a:off x="5500690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8"/>
              <p:cNvSpPr>
                <a:spLocks/>
              </p:cNvSpPr>
              <p:nvPr userDrawn="1"/>
            </p:nvSpPr>
            <p:spPr bwMode="auto">
              <a:xfrm>
                <a:off x="5500690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9"/>
              <p:cNvSpPr>
                <a:spLocks/>
              </p:cNvSpPr>
              <p:nvPr userDrawn="1"/>
            </p:nvSpPr>
            <p:spPr bwMode="auto">
              <a:xfrm>
                <a:off x="6324603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0"/>
              <p:cNvSpPr>
                <a:spLocks/>
              </p:cNvSpPr>
              <p:nvPr userDrawn="1"/>
            </p:nvSpPr>
            <p:spPr bwMode="auto">
              <a:xfrm>
                <a:off x="6324603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1"/>
              <p:cNvSpPr>
                <a:spLocks/>
              </p:cNvSpPr>
              <p:nvPr userDrawn="1"/>
            </p:nvSpPr>
            <p:spPr bwMode="auto">
              <a:xfrm>
                <a:off x="7146928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2"/>
              <p:cNvSpPr>
                <a:spLocks/>
              </p:cNvSpPr>
              <p:nvPr userDrawn="1"/>
            </p:nvSpPr>
            <p:spPr bwMode="auto">
              <a:xfrm>
                <a:off x="7146928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3"/>
              <p:cNvSpPr>
                <a:spLocks/>
              </p:cNvSpPr>
              <p:nvPr userDrawn="1"/>
            </p:nvSpPr>
            <p:spPr bwMode="auto">
              <a:xfrm>
                <a:off x="7970841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4"/>
              <p:cNvSpPr>
                <a:spLocks/>
              </p:cNvSpPr>
              <p:nvPr userDrawn="1"/>
            </p:nvSpPr>
            <p:spPr bwMode="auto">
              <a:xfrm>
                <a:off x="7970841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5"/>
              <p:cNvSpPr>
                <a:spLocks/>
              </p:cNvSpPr>
              <p:nvPr userDrawn="1"/>
            </p:nvSpPr>
            <p:spPr bwMode="auto">
              <a:xfrm>
                <a:off x="8793166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6"/>
              <p:cNvSpPr>
                <a:spLocks/>
              </p:cNvSpPr>
              <p:nvPr userDrawn="1"/>
            </p:nvSpPr>
            <p:spPr bwMode="auto">
              <a:xfrm>
                <a:off x="8793166" y="103188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7"/>
              <p:cNvSpPr>
                <a:spLocks/>
              </p:cNvSpPr>
              <p:nvPr userDrawn="1"/>
            </p:nvSpPr>
            <p:spPr bwMode="auto">
              <a:xfrm>
                <a:off x="163514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28"/>
              <p:cNvSpPr>
                <a:spLocks/>
              </p:cNvSpPr>
              <p:nvPr userDrawn="1"/>
            </p:nvSpPr>
            <p:spPr bwMode="auto">
              <a:xfrm>
                <a:off x="166689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29"/>
              <p:cNvSpPr>
                <a:spLocks/>
              </p:cNvSpPr>
              <p:nvPr userDrawn="1"/>
            </p:nvSpPr>
            <p:spPr bwMode="auto">
              <a:xfrm>
                <a:off x="989014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0"/>
              <p:cNvSpPr>
                <a:spLocks/>
              </p:cNvSpPr>
              <p:nvPr userDrawn="1"/>
            </p:nvSpPr>
            <p:spPr bwMode="auto">
              <a:xfrm>
                <a:off x="989014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1"/>
              <p:cNvSpPr>
                <a:spLocks/>
              </p:cNvSpPr>
              <p:nvPr userDrawn="1"/>
            </p:nvSpPr>
            <p:spPr bwMode="auto">
              <a:xfrm>
                <a:off x="1812927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2"/>
              <p:cNvSpPr>
                <a:spLocks/>
              </p:cNvSpPr>
              <p:nvPr userDrawn="1"/>
            </p:nvSpPr>
            <p:spPr bwMode="auto">
              <a:xfrm>
                <a:off x="1812927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3"/>
              <p:cNvSpPr>
                <a:spLocks/>
              </p:cNvSpPr>
              <p:nvPr userDrawn="1"/>
            </p:nvSpPr>
            <p:spPr bwMode="auto">
              <a:xfrm>
                <a:off x="2635252" y="862014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4"/>
              <p:cNvSpPr>
                <a:spLocks/>
              </p:cNvSpPr>
              <p:nvPr userDrawn="1"/>
            </p:nvSpPr>
            <p:spPr bwMode="auto">
              <a:xfrm>
                <a:off x="2635252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5"/>
              <p:cNvSpPr>
                <a:spLocks/>
              </p:cNvSpPr>
              <p:nvPr userDrawn="1"/>
            </p:nvSpPr>
            <p:spPr bwMode="auto">
              <a:xfrm>
                <a:off x="3459165" y="862014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"/>
              <p:cNvSpPr>
                <a:spLocks/>
              </p:cNvSpPr>
              <p:nvPr userDrawn="1"/>
            </p:nvSpPr>
            <p:spPr bwMode="auto">
              <a:xfrm>
                <a:off x="3459165" y="593726"/>
                <a:ext cx="182563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"/>
              <p:cNvSpPr>
                <a:spLocks/>
              </p:cNvSpPr>
              <p:nvPr userDrawn="1"/>
            </p:nvSpPr>
            <p:spPr bwMode="auto">
              <a:xfrm>
                <a:off x="4281490" y="862014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8"/>
              <p:cNvSpPr>
                <a:spLocks/>
              </p:cNvSpPr>
              <p:nvPr userDrawn="1"/>
            </p:nvSpPr>
            <p:spPr bwMode="auto">
              <a:xfrm>
                <a:off x="4281490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"/>
              <p:cNvSpPr>
                <a:spLocks/>
              </p:cNvSpPr>
              <p:nvPr userDrawn="1"/>
            </p:nvSpPr>
            <p:spPr bwMode="auto">
              <a:xfrm>
                <a:off x="5103815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"/>
              <p:cNvSpPr>
                <a:spLocks/>
              </p:cNvSpPr>
              <p:nvPr userDrawn="1"/>
            </p:nvSpPr>
            <p:spPr bwMode="auto">
              <a:xfrm>
                <a:off x="5103815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1"/>
              <p:cNvSpPr>
                <a:spLocks/>
              </p:cNvSpPr>
              <p:nvPr userDrawn="1"/>
            </p:nvSpPr>
            <p:spPr bwMode="auto">
              <a:xfrm>
                <a:off x="5927728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2"/>
              <p:cNvSpPr>
                <a:spLocks/>
              </p:cNvSpPr>
              <p:nvPr userDrawn="1"/>
            </p:nvSpPr>
            <p:spPr bwMode="auto">
              <a:xfrm>
                <a:off x="5927728" y="593726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3"/>
              <p:cNvSpPr>
                <a:spLocks/>
              </p:cNvSpPr>
              <p:nvPr userDrawn="1"/>
            </p:nvSpPr>
            <p:spPr bwMode="auto">
              <a:xfrm>
                <a:off x="6750053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4"/>
              <p:cNvSpPr>
                <a:spLocks/>
              </p:cNvSpPr>
              <p:nvPr userDrawn="1"/>
            </p:nvSpPr>
            <p:spPr bwMode="auto">
              <a:xfrm>
                <a:off x="6753228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5"/>
              <p:cNvSpPr>
                <a:spLocks/>
              </p:cNvSpPr>
              <p:nvPr userDrawn="1"/>
            </p:nvSpPr>
            <p:spPr bwMode="auto">
              <a:xfrm>
                <a:off x="7577141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6"/>
              <p:cNvSpPr>
                <a:spLocks/>
              </p:cNvSpPr>
              <p:nvPr userDrawn="1"/>
            </p:nvSpPr>
            <p:spPr bwMode="auto">
              <a:xfrm>
                <a:off x="7577141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7"/>
              <p:cNvSpPr>
                <a:spLocks/>
              </p:cNvSpPr>
              <p:nvPr userDrawn="1"/>
            </p:nvSpPr>
            <p:spPr bwMode="auto">
              <a:xfrm>
                <a:off x="8399466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8"/>
              <p:cNvSpPr>
                <a:spLocks/>
              </p:cNvSpPr>
              <p:nvPr userDrawn="1"/>
            </p:nvSpPr>
            <p:spPr bwMode="auto">
              <a:xfrm>
                <a:off x="8399466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9"/>
              <p:cNvSpPr>
                <a:spLocks/>
              </p:cNvSpPr>
              <p:nvPr userDrawn="1"/>
            </p:nvSpPr>
            <p:spPr bwMode="auto">
              <a:xfrm>
                <a:off x="163514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0"/>
              <p:cNvSpPr>
                <a:spLocks/>
              </p:cNvSpPr>
              <p:nvPr userDrawn="1"/>
            </p:nvSpPr>
            <p:spPr bwMode="auto">
              <a:xfrm>
                <a:off x="166689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1"/>
              <p:cNvSpPr>
                <a:spLocks/>
              </p:cNvSpPr>
              <p:nvPr userDrawn="1"/>
            </p:nvSpPr>
            <p:spPr bwMode="auto">
              <a:xfrm>
                <a:off x="989014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2"/>
              <p:cNvSpPr>
                <a:spLocks/>
              </p:cNvSpPr>
              <p:nvPr userDrawn="1"/>
            </p:nvSpPr>
            <p:spPr bwMode="auto">
              <a:xfrm>
                <a:off x="989014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3"/>
              <p:cNvSpPr>
                <a:spLocks/>
              </p:cNvSpPr>
              <p:nvPr userDrawn="1"/>
            </p:nvSpPr>
            <p:spPr bwMode="auto">
              <a:xfrm>
                <a:off x="1812927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54"/>
              <p:cNvSpPr>
                <a:spLocks/>
              </p:cNvSpPr>
              <p:nvPr userDrawn="1"/>
            </p:nvSpPr>
            <p:spPr bwMode="auto">
              <a:xfrm>
                <a:off x="1812927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55"/>
              <p:cNvSpPr>
                <a:spLocks/>
              </p:cNvSpPr>
              <p:nvPr userDrawn="1"/>
            </p:nvSpPr>
            <p:spPr bwMode="auto">
              <a:xfrm>
                <a:off x="2635252" y="188912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56"/>
              <p:cNvSpPr>
                <a:spLocks/>
              </p:cNvSpPr>
              <p:nvPr userDrawn="1"/>
            </p:nvSpPr>
            <p:spPr bwMode="auto">
              <a:xfrm>
                <a:off x="2635252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57"/>
              <p:cNvSpPr>
                <a:spLocks/>
              </p:cNvSpPr>
              <p:nvPr userDrawn="1"/>
            </p:nvSpPr>
            <p:spPr bwMode="auto">
              <a:xfrm>
                <a:off x="3459165" y="1889128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58"/>
              <p:cNvSpPr>
                <a:spLocks/>
              </p:cNvSpPr>
              <p:nvPr userDrawn="1"/>
            </p:nvSpPr>
            <p:spPr bwMode="auto">
              <a:xfrm>
                <a:off x="3459165" y="1617665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59"/>
              <p:cNvSpPr>
                <a:spLocks/>
              </p:cNvSpPr>
              <p:nvPr userDrawn="1"/>
            </p:nvSpPr>
            <p:spPr bwMode="auto">
              <a:xfrm>
                <a:off x="4281490" y="188912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0"/>
              <p:cNvSpPr>
                <a:spLocks/>
              </p:cNvSpPr>
              <p:nvPr userDrawn="1"/>
            </p:nvSpPr>
            <p:spPr bwMode="auto">
              <a:xfrm>
                <a:off x="4281490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1"/>
              <p:cNvSpPr>
                <a:spLocks/>
              </p:cNvSpPr>
              <p:nvPr userDrawn="1"/>
            </p:nvSpPr>
            <p:spPr bwMode="auto">
              <a:xfrm>
                <a:off x="5103815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2"/>
              <p:cNvSpPr>
                <a:spLocks/>
              </p:cNvSpPr>
              <p:nvPr userDrawn="1"/>
            </p:nvSpPr>
            <p:spPr bwMode="auto">
              <a:xfrm>
                <a:off x="5103815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3"/>
              <p:cNvSpPr>
                <a:spLocks/>
              </p:cNvSpPr>
              <p:nvPr userDrawn="1"/>
            </p:nvSpPr>
            <p:spPr bwMode="auto">
              <a:xfrm>
                <a:off x="5927728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4"/>
              <p:cNvSpPr>
                <a:spLocks/>
              </p:cNvSpPr>
              <p:nvPr userDrawn="1"/>
            </p:nvSpPr>
            <p:spPr bwMode="auto">
              <a:xfrm>
                <a:off x="5927728" y="1617665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5"/>
              <p:cNvSpPr>
                <a:spLocks/>
              </p:cNvSpPr>
              <p:nvPr userDrawn="1"/>
            </p:nvSpPr>
            <p:spPr bwMode="auto">
              <a:xfrm>
                <a:off x="6750053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6"/>
              <p:cNvSpPr>
                <a:spLocks/>
              </p:cNvSpPr>
              <p:nvPr userDrawn="1"/>
            </p:nvSpPr>
            <p:spPr bwMode="auto">
              <a:xfrm>
                <a:off x="6753228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7"/>
              <p:cNvSpPr>
                <a:spLocks/>
              </p:cNvSpPr>
              <p:nvPr userDrawn="1"/>
            </p:nvSpPr>
            <p:spPr bwMode="auto">
              <a:xfrm>
                <a:off x="7577141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68"/>
              <p:cNvSpPr>
                <a:spLocks/>
              </p:cNvSpPr>
              <p:nvPr userDrawn="1"/>
            </p:nvSpPr>
            <p:spPr bwMode="auto">
              <a:xfrm>
                <a:off x="7577141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69"/>
              <p:cNvSpPr>
                <a:spLocks/>
              </p:cNvSpPr>
              <p:nvPr userDrawn="1"/>
            </p:nvSpPr>
            <p:spPr bwMode="auto">
              <a:xfrm>
                <a:off x="8399466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0"/>
              <p:cNvSpPr>
                <a:spLocks/>
              </p:cNvSpPr>
              <p:nvPr userDrawn="1"/>
            </p:nvSpPr>
            <p:spPr bwMode="auto">
              <a:xfrm>
                <a:off x="8399466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1"/>
              <p:cNvSpPr>
                <a:spLocks/>
              </p:cNvSpPr>
              <p:nvPr userDrawn="1"/>
            </p:nvSpPr>
            <p:spPr bwMode="auto">
              <a:xfrm>
                <a:off x="163514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2"/>
              <p:cNvSpPr>
                <a:spLocks/>
              </p:cNvSpPr>
              <p:nvPr userDrawn="1"/>
            </p:nvSpPr>
            <p:spPr bwMode="auto">
              <a:xfrm>
                <a:off x="166689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3"/>
              <p:cNvSpPr>
                <a:spLocks/>
              </p:cNvSpPr>
              <p:nvPr userDrawn="1"/>
            </p:nvSpPr>
            <p:spPr bwMode="auto">
              <a:xfrm>
                <a:off x="989014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4"/>
              <p:cNvSpPr>
                <a:spLocks/>
              </p:cNvSpPr>
              <p:nvPr userDrawn="1"/>
            </p:nvSpPr>
            <p:spPr bwMode="auto">
              <a:xfrm>
                <a:off x="989014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5"/>
              <p:cNvSpPr>
                <a:spLocks/>
              </p:cNvSpPr>
              <p:nvPr userDrawn="1"/>
            </p:nvSpPr>
            <p:spPr bwMode="auto">
              <a:xfrm>
                <a:off x="1812927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6"/>
              <p:cNvSpPr>
                <a:spLocks/>
              </p:cNvSpPr>
              <p:nvPr userDrawn="1"/>
            </p:nvSpPr>
            <p:spPr bwMode="auto">
              <a:xfrm>
                <a:off x="1812927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77"/>
              <p:cNvSpPr>
                <a:spLocks/>
              </p:cNvSpPr>
              <p:nvPr userDrawn="1"/>
            </p:nvSpPr>
            <p:spPr bwMode="auto">
              <a:xfrm>
                <a:off x="2635252" y="291306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78"/>
              <p:cNvSpPr>
                <a:spLocks/>
              </p:cNvSpPr>
              <p:nvPr userDrawn="1"/>
            </p:nvSpPr>
            <p:spPr bwMode="auto">
              <a:xfrm>
                <a:off x="2635252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79"/>
              <p:cNvSpPr>
                <a:spLocks/>
              </p:cNvSpPr>
              <p:nvPr userDrawn="1"/>
            </p:nvSpPr>
            <p:spPr bwMode="auto">
              <a:xfrm>
                <a:off x="3459165" y="2913068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0"/>
              <p:cNvSpPr>
                <a:spLocks/>
              </p:cNvSpPr>
              <p:nvPr userDrawn="1"/>
            </p:nvSpPr>
            <p:spPr bwMode="auto">
              <a:xfrm>
                <a:off x="3459165" y="2644780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1"/>
              <p:cNvSpPr>
                <a:spLocks/>
              </p:cNvSpPr>
              <p:nvPr userDrawn="1"/>
            </p:nvSpPr>
            <p:spPr bwMode="auto">
              <a:xfrm>
                <a:off x="4281490" y="291306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2"/>
              <p:cNvSpPr>
                <a:spLocks/>
              </p:cNvSpPr>
              <p:nvPr userDrawn="1"/>
            </p:nvSpPr>
            <p:spPr bwMode="auto">
              <a:xfrm>
                <a:off x="4281490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3"/>
              <p:cNvSpPr>
                <a:spLocks/>
              </p:cNvSpPr>
              <p:nvPr userDrawn="1"/>
            </p:nvSpPr>
            <p:spPr bwMode="auto">
              <a:xfrm>
                <a:off x="5103815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84"/>
              <p:cNvSpPr>
                <a:spLocks/>
              </p:cNvSpPr>
              <p:nvPr userDrawn="1"/>
            </p:nvSpPr>
            <p:spPr bwMode="auto">
              <a:xfrm>
                <a:off x="5103815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5"/>
              <p:cNvSpPr>
                <a:spLocks/>
              </p:cNvSpPr>
              <p:nvPr userDrawn="1"/>
            </p:nvSpPr>
            <p:spPr bwMode="auto">
              <a:xfrm>
                <a:off x="5927728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86"/>
              <p:cNvSpPr>
                <a:spLocks/>
              </p:cNvSpPr>
              <p:nvPr userDrawn="1"/>
            </p:nvSpPr>
            <p:spPr bwMode="auto">
              <a:xfrm>
                <a:off x="5927728" y="264478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87"/>
              <p:cNvSpPr>
                <a:spLocks/>
              </p:cNvSpPr>
              <p:nvPr userDrawn="1"/>
            </p:nvSpPr>
            <p:spPr bwMode="auto">
              <a:xfrm>
                <a:off x="6750053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88"/>
              <p:cNvSpPr>
                <a:spLocks/>
              </p:cNvSpPr>
              <p:nvPr userDrawn="1"/>
            </p:nvSpPr>
            <p:spPr bwMode="auto">
              <a:xfrm>
                <a:off x="6753228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89"/>
              <p:cNvSpPr>
                <a:spLocks/>
              </p:cNvSpPr>
              <p:nvPr userDrawn="1"/>
            </p:nvSpPr>
            <p:spPr bwMode="auto">
              <a:xfrm>
                <a:off x="7577141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0"/>
              <p:cNvSpPr>
                <a:spLocks/>
              </p:cNvSpPr>
              <p:nvPr userDrawn="1"/>
            </p:nvSpPr>
            <p:spPr bwMode="auto">
              <a:xfrm>
                <a:off x="7577141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1"/>
              <p:cNvSpPr>
                <a:spLocks/>
              </p:cNvSpPr>
              <p:nvPr userDrawn="1"/>
            </p:nvSpPr>
            <p:spPr bwMode="auto">
              <a:xfrm>
                <a:off x="8399466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2"/>
              <p:cNvSpPr>
                <a:spLocks/>
              </p:cNvSpPr>
              <p:nvPr userDrawn="1"/>
            </p:nvSpPr>
            <p:spPr bwMode="auto">
              <a:xfrm>
                <a:off x="8399466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3"/>
              <p:cNvSpPr>
                <a:spLocks/>
              </p:cNvSpPr>
              <p:nvPr userDrawn="1"/>
            </p:nvSpPr>
            <p:spPr bwMode="auto">
              <a:xfrm>
                <a:off x="163514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4"/>
              <p:cNvSpPr>
                <a:spLocks/>
              </p:cNvSpPr>
              <p:nvPr userDrawn="1"/>
            </p:nvSpPr>
            <p:spPr bwMode="auto">
              <a:xfrm>
                <a:off x="166689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95"/>
              <p:cNvSpPr>
                <a:spLocks/>
              </p:cNvSpPr>
              <p:nvPr userDrawn="1"/>
            </p:nvSpPr>
            <p:spPr bwMode="auto">
              <a:xfrm>
                <a:off x="989014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96"/>
              <p:cNvSpPr>
                <a:spLocks/>
              </p:cNvSpPr>
              <p:nvPr userDrawn="1"/>
            </p:nvSpPr>
            <p:spPr bwMode="auto">
              <a:xfrm>
                <a:off x="989014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97"/>
              <p:cNvSpPr>
                <a:spLocks/>
              </p:cNvSpPr>
              <p:nvPr userDrawn="1"/>
            </p:nvSpPr>
            <p:spPr bwMode="auto">
              <a:xfrm>
                <a:off x="1812927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98"/>
              <p:cNvSpPr>
                <a:spLocks/>
              </p:cNvSpPr>
              <p:nvPr userDrawn="1"/>
            </p:nvSpPr>
            <p:spPr bwMode="auto">
              <a:xfrm>
                <a:off x="1812927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99"/>
              <p:cNvSpPr>
                <a:spLocks/>
              </p:cNvSpPr>
              <p:nvPr userDrawn="1"/>
            </p:nvSpPr>
            <p:spPr bwMode="auto">
              <a:xfrm>
                <a:off x="2635252" y="4000507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0"/>
              <p:cNvSpPr>
                <a:spLocks/>
              </p:cNvSpPr>
              <p:nvPr userDrawn="1"/>
            </p:nvSpPr>
            <p:spPr bwMode="auto">
              <a:xfrm>
                <a:off x="2635252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1"/>
              <p:cNvSpPr>
                <a:spLocks/>
              </p:cNvSpPr>
              <p:nvPr userDrawn="1"/>
            </p:nvSpPr>
            <p:spPr bwMode="auto">
              <a:xfrm>
                <a:off x="3459165" y="4000507"/>
                <a:ext cx="182563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2"/>
              <p:cNvSpPr>
                <a:spLocks/>
              </p:cNvSpPr>
              <p:nvPr userDrawn="1"/>
            </p:nvSpPr>
            <p:spPr bwMode="auto">
              <a:xfrm>
                <a:off x="3459165" y="3729044"/>
                <a:ext cx="182563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3"/>
              <p:cNvSpPr>
                <a:spLocks/>
              </p:cNvSpPr>
              <p:nvPr userDrawn="1"/>
            </p:nvSpPr>
            <p:spPr bwMode="auto">
              <a:xfrm>
                <a:off x="4281490" y="4000507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4"/>
              <p:cNvSpPr>
                <a:spLocks/>
              </p:cNvSpPr>
              <p:nvPr userDrawn="1"/>
            </p:nvSpPr>
            <p:spPr bwMode="auto">
              <a:xfrm>
                <a:off x="4281490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5"/>
              <p:cNvSpPr>
                <a:spLocks/>
              </p:cNvSpPr>
              <p:nvPr userDrawn="1"/>
            </p:nvSpPr>
            <p:spPr bwMode="auto">
              <a:xfrm>
                <a:off x="5103815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6"/>
              <p:cNvSpPr>
                <a:spLocks/>
              </p:cNvSpPr>
              <p:nvPr userDrawn="1"/>
            </p:nvSpPr>
            <p:spPr bwMode="auto">
              <a:xfrm>
                <a:off x="5103815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7"/>
              <p:cNvSpPr>
                <a:spLocks/>
              </p:cNvSpPr>
              <p:nvPr userDrawn="1"/>
            </p:nvSpPr>
            <p:spPr bwMode="auto">
              <a:xfrm>
                <a:off x="5927728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08"/>
              <p:cNvSpPr>
                <a:spLocks/>
              </p:cNvSpPr>
              <p:nvPr userDrawn="1"/>
            </p:nvSpPr>
            <p:spPr bwMode="auto">
              <a:xfrm>
                <a:off x="5927728" y="372904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09"/>
              <p:cNvSpPr>
                <a:spLocks/>
              </p:cNvSpPr>
              <p:nvPr userDrawn="1"/>
            </p:nvSpPr>
            <p:spPr bwMode="auto">
              <a:xfrm>
                <a:off x="6750053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0"/>
              <p:cNvSpPr>
                <a:spLocks/>
              </p:cNvSpPr>
              <p:nvPr userDrawn="1"/>
            </p:nvSpPr>
            <p:spPr bwMode="auto">
              <a:xfrm>
                <a:off x="6753228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1"/>
              <p:cNvSpPr>
                <a:spLocks/>
              </p:cNvSpPr>
              <p:nvPr userDrawn="1"/>
            </p:nvSpPr>
            <p:spPr bwMode="auto">
              <a:xfrm>
                <a:off x="7577141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2"/>
              <p:cNvSpPr>
                <a:spLocks/>
              </p:cNvSpPr>
              <p:nvPr userDrawn="1"/>
            </p:nvSpPr>
            <p:spPr bwMode="auto">
              <a:xfrm>
                <a:off x="7577141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3"/>
              <p:cNvSpPr>
                <a:spLocks/>
              </p:cNvSpPr>
              <p:nvPr userDrawn="1"/>
            </p:nvSpPr>
            <p:spPr bwMode="auto">
              <a:xfrm>
                <a:off x="8399466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4"/>
              <p:cNvSpPr>
                <a:spLocks/>
              </p:cNvSpPr>
              <p:nvPr userDrawn="1"/>
            </p:nvSpPr>
            <p:spPr bwMode="auto">
              <a:xfrm>
                <a:off x="8399466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5"/>
              <p:cNvSpPr>
                <a:spLocks/>
              </p:cNvSpPr>
              <p:nvPr userDrawn="1"/>
            </p:nvSpPr>
            <p:spPr bwMode="auto">
              <a:xfrm>
                <a:off x="163514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6"/>
              <p:cNvSpPr>
                <a:spLocks/>
              </p:cNvSpPr>
              <p:nvPr userDrawn="1"/>
            </p:nvSpPr>
            <p:spPr bwMode="auto">
              <a:xfrm>
                <a:off x="166689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7"/>
              <p:cNvSpPr>
                <a:spLocks/>
              </p:cNvSpPr>
              <p:nvPr userDrawn="1"/>
            </p:nvSpPr>
            <p:spPr bwMode="auto">
              <a:xfrm>
                <a:off x="989014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18"/>
              <p:cNvSpPr>
                <a:spLocks/>
              </p:cNvSpPr>
              <p:nvPr userDrawn="1"/>
            </p:nvSpPr>
            <p:spPr bwMode="auto">
              <a:xfrm>
                <a:off x="989014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9"/>
              <p:cNvSpPr>
                <a:spLocks/>
              </p:cNvSpPr>
              <p:nvPr userDrawn="1"/>
            </p:nvSpPr>
            <p:spPr bwMode="auto">
              <a:xfrm>
                <a:off x="1812927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0"/>
              <p:cNvSpPr>
                <a:spLocks/>
              </p:cNvSpPr>
              <p:nvPr userDrawn="1"/>
            </p:nvSpPr>
            <p:spPr bwMode="auto">
              <a:xfrm>
                <a:off x="1812927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1"/>
              <p:cNvSpPr>
                <a:spLocks/>
              </p:cNvSpPr>
              <p:nvPr userDrawn="1"/>
            </p:nvSpPr>
            <p:spPr bwMode="auto">
              <a:xfrm>
                <a:off x="2635252" y="499904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22"/>
              <p:cNvSpPr>
                <a:spLocks/>
              </p:cNvSpPr>
              <p:nvPr userDrawn="1"/>
            </p:nvSpPr>
            <p:spPr bwMode="auto">
              <a:xfrm>
                <a:off x="2635252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3"/>
              <p:cNvSpPr>
                <a:spLocks/>
              </p:cNvSpPr>
              <p:nvPr userDrawn="1"/>
            </p:nvSpPr>
            <p:spPr bwMode="auto">
              <a:xfrm>
                <a:off x="3459165" y="4999046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24"/>
              <p:cNvSpPr>
                <a:spLocks/>
              </p:cNvSpPr>
              <p:nvPr userDrawn="1"/>
            </p:nvSpPr>
            <p:spPr bwMode="auto">
              <a:xfrm>
                <a:off x="3459165" y="4727583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25"/>
              <p:cNvSpPr>
                <a:spLocks/>
              </p:cNvSpPr>
              <p:nvPr userDrawn="1"/>
            </p:nvSpPr>
            <p:spPr bwMode="auto">
              <a:xfrm>
                <a:off x="4281490" y="499904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6"/>
              <p:cNvSpPr>
                <a:spLocks/>
              </p:cNvSpPr>
              <p:nvPr userDrawn="1"/>
            </p:nvSpPr>
            <p:spPr bwMode="auto">
              <a:xfrm>
                <a:off x="4281490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7"/>
              <p:cNvSpPr>
                <a:spLocks/>
              </p:cNvSpPr>
              <p:nvPr userDrawn="1"/>
            </p:nvSpPr>
            <p:spPr bwMode="auto">
              <a:xfrm>
                <a:off x="5103815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28"/>
              <p:cNvSpPr>
                <a:spLocks/>
              </p:cNvSpPr>
              <p:nvPr userDrawn="1"/>
            </p:nvSpPr>
            <p:spPr bwMode="auto">
              <a:xfrm>
                <a:off x="5103815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29"/>
              <p:cNvSpPr>
                <a:spLocks/>
              </p:cNvSpPr>
              <p:nvPr userDrawn="1"/>
            </p:nvSpPr>
            <p:spPr bwMode="auto">
              <a:xfrm>
                <a:off x="5927728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0"/>
              <p:cNvSpPr>
                <a:spLocks/>
              </p:cNvSpPr>
              <p:nvPr userDrawn="1"/>
            </p:nvSpPr>
            <p:spPr bwMode="auto">
              <a:xfrm>
                <a:off x="5927728" y="4727583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1"/>
              <p:cNvSpPr>
                <a:spLocks/>
              </p:cNvSpPr>
              <p:nvPr userDrawn="1"/>
            </p:nvSpPr>
            <p:spPr bwMode="auto">
              <a:xfrm>
                <a:off x="6750053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2"/>
              <p:cNvSpPr>
                <a:spLocks/>
              </p:cNvSpPr>
              <p:nvPr userDrawn="1"/>
            </p:nvSpPr>
            <p:spPr bwMode="auto">
              <a:xfrm>
                <a:off x="6753228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3"/>
              <p:cNvSpPr>
                <a:spLocks/>
              </p:cNvSpPr>
              <p:nvPr userDrawn="1"/>
            </p:nvSpPr>
            <p:spPr bwMode="auto">
              <a:xfrm>
                <a:off x="7577141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34"/>
              <p:cNvSpPr>
                <a:spLocks/>
              </p:cNvSpPr>
              <p:nvPr userDrawn="1"/>
            </p:nvSpPr>
            <p:spPr bwMode="auto">
              <a:xfrm>
                <a:off x="7577141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35"/>
              <p:cNvSpPr>
                <a:spLocks/>
              </p:cNvSpPr>
              <p:nvPr userDrawn="1"/>
            </p:nvSpPr>
            <p:spPr bwMode="auto">
              <a:xfrm>
                <a:off x="8399466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36"/>
              <p:cNvSpPr>
                <a:spLocks/>
              </p:cNvSpPr>
              <p:nvPr userDrawn="1"/>
            </p:nvSpPr>
            <p:spPr bwMode="auto">
              <a:xfrm>
                <a:off x="8399466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37"/>
              <p:cNvSpPr>
                <a:spLocks/>
              </p:cNvSpPr>
              <p:nvPr userDrawn="1"/>
            </p:nvSpPr>
            <p:spPr bwMode="auto">
              <a:xfrm>
                <a:off x="560389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38"/>
              <p:cNvSpPr>
                <a:spLocks/>
              </p:cNvSpPr>
              <p:nvPr userDrawn="1"/>
            </p:nvSpPr>
            <p:spPr bwMode="auto">
              <a:xfrm>
                <a:off x="560389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39"/>
              <p:cNvSpPr>
                <a:spLocks/>
              </p:cNvSpPr>
              <p:nvPr userDrawn="1"/>
            </p:nvSpPr>
            <p:spPr bwMode="auto">
              <a:xfrm>
                <a:off x="1382714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0"/>
              <p:cNvSpPr>
                <a:spLocks/>
              </p:cNvSpPr>
              <p:nvPr userDrawn="1"/>
            </p:nvSpPr>
            <p:spPr bwMode="auto">
              <a:xfrm>
                <a:off x="1382714" y="1101727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1"/>
              <p:cNvSpPr>
                <a:spLocks/>
              </p:cNvSpPr>
              <p:nvPr userDrawn="1"/>
            </p:nvSpPr>
            <p:spPr bwMode="auto">
              <a:xfrm>
                <a:off x="2206627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2"/>
              <p:cNvSpPr>
                <a:spLocks/>
              </p:cNvSpPr>
              <p:nvPr userDrawn="1"/>
            </p:nvSpPr>
            <p:spPr bwMode="auto">
              <a:xfrm>
                <a:off x="2209802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3"/>
              <p:cNvSpPr>
                <a:spLocks/>
              </p:cNvSpPr>
              <p:nvPr userDrawn="1"/>
            </p:nvSpPr>
            <p:spPr bwMode="auto">
              <a:xfrm>
                <a:off x="3032127" y="1368428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44"/>
              <p:cNvSpPr>
                <a:spLocks/>
              </p:cNvSpPr>
              <p:nvPr userDrawn="1"/>
            </p:nvSpPr>
            <p:spPr bwMode="auto">
              <a:xfrm>
                <a:off x="3032127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45"/>
              <p:cNvSpPr>
                <a:spLocks/>
              </p:cNvSpPr>
              <p:nvPr userDrawn="1"/>
            </p:nvSpPr>
            <p:spPr bwMode="auto">
              <a:xfrm>
                <a:off x="3856040" y="1368428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46"/>
              <p:cNvSpPr>
                <a:spLocks/>
              </p:cNvSpPr>
              <p:nvPr userDrawn="1"/>
            </p:nvSpPr>
            <p:spPr bwMode="auto">
              <a:xfrm>
                <a:off x="3856040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47"/>
              <p:cNvSpPr>
                <a:spLocks/>
              </p:cNvSpPr>
              <p:nvPr userDrawn="1"/>
            </p:nvSpPr>
            <p:spPr bwMode="auto">
              <a:xfrm>
                <a:off x="4678365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48"/>
              <p:cNvSpPr>
                <a:spLocks/>
              </p:cNvSpPr>
              <p:nvPr userDrawn="1"/>
            </p:nvSpPr>
            <p:spPr bwMode="auto">
              <a:xfrm>
                <a:off x="4678365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49"/>
              <p:cNvSpPr>
                <a:spLocks/>
              </p:cNvSpPr>
              <p:nvPr userDrawn="1"/>
            </p:nvSpPr>
            <p:spPr bwMode="auto">
              <a:xfrm>
                <a:off x="5500690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0"/>
              <p:cNvSpPr>
                <a:spLocks/>
              </p:cNvSpPr>
              <p:nvPr userDrawn="1"/>
            </p:nvSpPr>
            <p:spPr bwMode="auto">
              <a:xfrm>
                <a:off x="5500690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1"/>
              <p:cNvSpPr>
                <a:spLocks/>
              </p:cNvSpPr>
              <p:nvPr userDrawn="1"/>
            </p:nvSpPr>
            <p:spPr bwMode="auto">
              <a:xfrm>
                <a:off x="6324603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2"/>
              <p:cNvSpPr>
                <a:spLocks/>
              </p:cNvSpPr>
              <p:nvPr userDrawn="1"/>
            </p:nvSpPr>
            <p:spPr bwMode="auto">
              <a:xfrm>
                <a:off x="6324603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3"/>
              <p:cNvSpPr>
                <a:spLocks/>
              </p:cNvSpPr>
              <p:nvPr userDrawn="1"/>
            </p:nvSpPr>
            <p:spPr bwMode="auto">
              <a:xfrm>
                <a:off x="7146928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54"/>
              <p:cNvSpPr>
                <a:spLocks/>
              </p:cNvSpPr>
              <p:nvPr userDrawn="1"/>
            </p:nvSpPr>
            <p:spPr bwMode="auto">
              <a:xfrm>
                <a:off x="7146928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55"/>
              <p:cNvSpPr>
                <a:spLocks/>
              </p:cNvSpPr>
              <p:nvPr userDrawn="1"/>
            </p:nvSpPr>
            <p:spPr bwMode="auto">
              <a:xfrm>
                <a:off x="7970841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56"/>
              <p:cNvSpPr>
                <a:spLocks/>
              </p:cNvSpPr>
              <p:nvPr userDrawn="1"/>
            </p:nvSpPr>
            <p:spPr bwMode="auto">
              <a:xfrm>
                <a:off x="7970841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57"/>
              <p:cNvSpPr>
                <a:spLocks/>
              </p:cNvSpPr>
              <p:nvPr userDrawn="1"/>
            </p:nvSpPr>
            <p:spPr bwMode="auto">
              <a:xfrm>
                <a:off x="8793166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58"/>
              <p:cNvSpPr>
                <a:spLocks/>
              </p:cNvSpPr>
              <p:nvPr userDrawn="1"/>
            </p:nvSpPr>
            <p:spPr bwMode="auto">
              <a:xfrm>
                <a:off x="8793166" y="1101727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59"/>
              <p:cNvSpPr>
                <a:spLocks/>
              </p:cNvSpPr>
              <p:nvPr userDrawn="1"/>
            </p:nvSpPr>
            <p:spPr bwMode="auto">
              <a:xfrm>
                <a:off x="560389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0"/>
              <p:cNvSpPr>
                <a:spLocks/>
              </p:cNvSpPr>
              <p:nvPr userDrawn="1"/>
            </p:nvSpPr>
            <p:spPr bwMode="auto">
              <a:xfrm>
                <a:off x="560389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1"/>
              <p:cNvSpPr>
                <a:spLocks/>
              </p:cNvSpPr>
              <p:nvPr userDrawn="1"/>
            </p:nvSpPr>
            <p:spPr bwMode="auto">
              <a:xfrm>
                <a:off x="1382714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2"/>
              <p:cNvSpPr>
                <a:spLocks/>
              </p:cNvSpPr>
              <p:nvPr userDrawn="1"/>
            </p:nvSpPr>
            <p:spPr bwMode="auto">
              <a:xfrm>
                <a:off x="1382714" y="423387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3"/>
              <p:cNvSpPr>
                <a:spLocks/>
              </p:cNvSpPr>
              <p:nvPr userDrawn="1"/>
            </p:nvSpPr>
            <p:spPr bwMode="auto">
              <a:xfrm>
                <a:off x="2206627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64"/>
              <p:cNvSpPr>
                <a:spLocks/>
              </p:cNvSpPr>
              <p:nvPr userDrawn="1"/>
            </p:nvSpPr>
            <p:spPr bwMode="auto">
              <a:xfrm>
                <a:off x="2209802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0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65"/>
              <p:cNvSpPr>
                <a:spLocks/>
              </p:cNvSpPr>
              <p:nvPr userDrawn="1"/>
            </p:nvSpPr>
            <p:spPr bwMode="auto">
              <a:xfrm>
                <a:off x="3032127" y="4500570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66"/>
              <p:cNvSpPr>
                <a:spLocks/>
              </p:cNvSpPr>
              <p:nvPr userDrawn="1"/>
            </p:nvSpPr>
            <p:spPr bwMode="auto">
              <a:xfrm>
                <a:off x="3032127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67"/>
              <p:cNvSpPr>
                <a:spLocks/>
              </p:cNvSpPr>
              <p:nvPr userDrawn="1"/>
            </p:nvSpPr>
            <p:spPr bwMode="auto">
              <a:xfrm>
                <a:off x="3856040" y="4500570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68"/>
              <p:cNvSpPr>
                <a:spLocks/>
              </p:cNvSpPr>
              <p:nvPr userDrawn="1"/>
            </p:nvSpPr>
            <p:spPr bwMode="auto">
              <a:xfrm>
                <a:off x="3856040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69"/>
              <p:cNvSpPr>
                <a:spLocks/>
              </p:cNvSpPr>
              <p:nvPr userDrawn="1"/>
            </p:nvSpPr>
            <p:spPr bwMode="auto">
              <a:xfrm>
                <a:off x="4678365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0"/>
              <p:cNvSpPr>
                <a:spLocks/>
              </p:cNvSpPr>
              <p:nvPr userDrawn="1"/>
            </p:nvSpPr>
            <p:spPr bwMode="auto">
              <a:xfrm>
                <a:off x="4678365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1"/>
              <p:cNvSpPr>
                <a:spLocks/>
              </p:cNvSpPr>
              <p:nvPr userDrawn="1"/>
            </p:nvSpPr>
            <p:spPr bwMode="auto">
              <a:xfrm>
                <a:off x="5500690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2"/>
              <p:cNvSpPr>
                <a:spLocks/>
              </p:cNvSpPr>
              <p:nvPr userDrawn="1"/>
            </p:nvSpPr>
            <p:spPr bwMode="auto">
              <a:xfrm>
                <a:off x="5500690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3"/>
              <p:cNvSpPr>
                <a:spLocks/>
              </p:cNvSpPr>
              <p:nvPr userDrawn="1"/>
            </p:nvSpPr>
            <p:spPr bwMode="auto">
              <a:xfrm>
                <a:off x="6324603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74"/>
              <p:cNvSpPr>
                <a:spLocks/>
              </p:cNvSpPr>
              <p:nvPr userDrawn="1"/>
            </p:nvSpPr>
            <p:spPr bwMode="auto">
              <a:xfrm>
                <a:off x="6324603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75"/>
              <p:cNvSpPr>
                <a:spLocks/>
              </p:cNvSpPr>
              <p:nvPr userDrawn="1"/>
            </p:nvSpPr>
            <p:spPr bwMode="auto">
              <a:xfrm>
                <a:off x="7146928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76"/>
              <p:cNvSpPr>
                <a:spLocks/>
              </p:cNvSpPr>
              <p:nvPr userDrawn="1"/>
            </p:nvSpPr>
            <p:spPr bwMode="auto">
              <a:xfrm>
                <a:off x="7146928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77"/>
              <p:cNvSpPr>
                <a:spLocks/>
              </p:cNvSpPr>
              <p:nvPr userDrawn="1"/>
            </p:nvSpPr>
            <p:spPr bwMode="auto">
              <a:xfrm>
                <a:off x="7970841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78"/>
              <p:cNvSpPr>
                <a:spLocks/>
              </p:cNvSpPr>
              <p:nvPr userDrawn="1"/>
            </p:nvSpPr>
            <p:spPr bwMode="auto">
              <a:xfrm>
                <a:off x="7970841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79"/>
              <p:cNvSpPr>
                <a:spLocks/>
              </p:cNvSpPr>
              <p:nvPr userDrawn="1"/>
            </p:nvSpPr>
            <p:spPr bwMode="auto">
              <a:xfrm>
                <a:off x="8793166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0"/>
              <p:cNvSpPr>
                <a:spLocks/>
              </p:cNvSpPr>
              <p:nvPr userDrawn="1"/>
            </p:nvSpPr>
            <p:spPr bwMode="auto">
              <a:xfrm>
                <a:off x="8793166" y="423387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1"/>
              <p:cNvSpPr>
                <a:spLocks/>
              </p:cNvSpPr>
              <p:nvPr userDrawn="1"/>
            </p:nvSpPr>
            <p:spPr bwMode="auto">
              <a:xfrm>
                <a:off x="560389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2"/>
              <p:cNvSpPr>
                <a:spLocks/>
              </p:cNvSpPr>
              <p:nvPr userDrawn="1"/>
            </p:nvSpPr>
            <p:spPr bwMode="auto">
              <a:xfrm>
                <a:off x="560389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3"/>
              <p:cNvSpPr>
                <a:spLocks/>
              </p:cNvSpPr>
              <p:nvPr userDrawn="1"/>
            </p:nvSpPr>
            <p:spPr bwMode="auto">
              <a:xfrm>
                <a:off x="1382714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84"/>
              <p:cNvSpPr>
                <a:spLocks/>
              </p:cNvSpPr>
              <p:nvPr userDrawn="1"/>
            </p:nvSpPr>
            <p:spPr bwMode="auto">
              <a:xfrm>
                <a:off x="1382714" y="211455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5"/>
              <p:cNvSpPr>
                <a:spLocks/>
              </p:cNvSpPr>
              <p:nvPr userDrawn="1"/>
            </p:nvSpPr>
            <p:spPr bwMode="auto">
              <a:xfrm>
                <a:off x="2206627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86"/>
              <p:cNvSpPr>
                <a:spLocks/>
              </p:cNvSpPr>
              <p:nvPr userDrawn="1"/>
            </p:nvSpPr>
            <p:spPr bwMode="auto">
              <a:xfrm>
                <a:off x="2209802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87"/>
              <p:cNvSpPr>
                <a:spLocks/>
              </p:cNvSpPr>
              <p:nvPr userDrawn="1"/>
            </p:nvSpPr>
            <p:spPr bwMode="auto">
              <a:xfrm>
                <a:off x="3032127" y="2382842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88"/>
              <p:cNvSpPr>
                <a:spLocks/>
              </p:cNvSpPr>
              <p:nvPr userDrawn="1"/>
            </p:nvSpPr>
            <p:spPr bwMode="auto">
              <a:xfrm>
                <a:off x="3032127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89"/>
              <p:cNvSpPr>
                <a:spLocks/>
              </p:cNvSpPr>
              <p:nvPr userDrawn="1"/>
            </p:nvSpPr>
            <p:spPr bwMode="auto">
              <a:xfrm>
                <a:off x="3856040" y="2382842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0"/>
              <p:cNvSpPr>
                <a:spLocks/>
              </p:cNvSpPr>
              <p:nvPr userDrawn="1"/>
            </p:nvSpPr>
            <p:spPr bwMode="auto">
              <a:xfrm>
                <a:off x="3856040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1"/>
              <p:cNvSpPr>
                <a:spLocks/>
              </p:cNvSpPr>
              <p:nvPr userDrawn="1"/>
            </p:nvSpPr>
            <p:spPr bwMode="auto">
              <a:xfrm>
                <a:off x="4678365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2"/>
              <p:cNvSpPr>
                <a:spLocks/>
              </p:cNvSpPr>
              <p:nvPr userDrawn="1"/>
            </p:nvSpPr>
            <p:spPr bwMode="auto">
              <a:xfrm>
                <a:off x="4678365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3"/>
              <p:cNvSpPr>
                <a:spLocks/>
              </p:cNvSpPr>
              <p:nvPr userDrawn="1"/>
            </p:nvSpPr>
            <p:spPr bwMode="auto">
              <a:xfrm>
                <a:off x="5500690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94"/>
              <p:cNvSpPr>
                <a:spLocks/>
              </p:cNvSpPr>
              <p:nvPr userDrawn="1"/>
            </p:nvSpPr>
            <p:spPr bwMode="auto">
              <a:xfrm>
                <a:off x="5500690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95"/>
              <p:cNvSpPr>
                <a:spLocks/>
              </p:cNvSpPr>
              <p:nvPr userDrawn="1"/>
            </p:nvSpPr>
            <p:spPr bwMode="auto">
              <a:xfrm>
                <a:off x="6324603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96"/>
              <p:cNvSpPr>
                <a:spLocks/>
              </p:cNvSpPr>
              <p:nvPr userDrawn="1"/>
            </p:nvSpPr>
            <p:spPr bwMode="auto">
              <a:xfrm>
                <a:off x="6324603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97"/>
              <p:cNvSpPr>
                <a:spLocks/>
              </p:cNvSpPr>
              <p:nvPr userDrawn="1"/>
            </p:nvSpPr>
            <p:spPr bwMode="auto">
              <a:xfrm>
                <a:off x="7146928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98"/>
              <p:cNvSpPr>
                <a:spLocks/>
              </p:cNvSpPr>
              <p:nvPr userDrawn="1"/>
            </p:nvSpPr>
            <p:spPr bwMode="auto">
              <a:xfrm>
                <a:off x="7146928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99"/>
              <p:cNvSpPr>
                <a:spLocks/>
              </p:cNvSpPr>
              <p:nvPr userDrawn="1"/>
            </p:nvSpPr>
            <p:spPr bwMode="auto">
              <a:xfrm>
                <a:off x="7970841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0"/>
              <p:cNvSpPr>
                <a:spLocks/>
              </p:cNvSpPr>
              <p:nvPr userDrawn="1"/>
            </p:nvSpPr>
            <p:spPr bwMode="auto">
              <a:xfrm>
                <a:off x="7970841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1"/>
              <p:cNvSpPr>
                <a:spLocks/>
              </p:cNvSpPr>
              <p:nvPr userDrawn="1"/>
            </p:nvSpPr>
            <p:spPr bwMode="auto">
              <a:xfrm>
                <a:off x="8793166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2"/>
              <p:cNvSpPr>
                <a:spLocks/>
              </p:cNvSpPr>
              <p:nvPr userDrawn="1"/>
            </p:nvSpPr>
            <p:spPr bwMode="auto">
              <a:xfrm>
                <a:off x="8793166" y="211455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3"/>
              <p:cNvSpPr>
                <a:spLocks/>
              </p:cNvSpPr>
              <p:nvPr userDrawn="1"/>
            </p:nvSpPr>
            <p:spPr bwMode="auto">
              <a:xfrm>
                <a:off x="560389" y="3487743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04"/>
              <p:cNvSpPr>
                <a:spLocks/>
              </p:cNvSpPr>
              <p:nvPr userDrawn="1"/>
            </p:nvSpPr>
            <p:spPr bwMode="auto">
              <a:xfrm>
                <a:off x="560389" y="3219456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Group 1"/>
            <p:cNvGrpSpPr/>
            <p:nvPr userDrawn="1"/>
          </p:nvGrpSpPr>
          <p:grpSpPr>
            <a:xfrm>
              <a:off x="1382713" y="3219451"/>
              <a:ext cx="7597775" cy="309562"/>
              <a:chOff x="1382713" y="3219451"/>
              <a:chExt cx="7597775" cy="309562"/>
            </a:xfrm>
          </p:grpSpPr>
          <p:sp>
            <p:nvSpPr>
              <p:cNvPr id="247" name="Freeform 206"/>
              <p:cNvSpPr>
                <a:spLocks/>
              </p:cNvSpPr>
              <p:nvPr userDrawn="1"/>
            </p:nvSpPr>
            <p:spPr bwMode="auto">
              <a:xfrm>
                <a:off x="1382713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07"/>
              <p:cNvSpPr>
                <a:spLocks/>
              </p:cNvSpPr>
              <p:nvPr userDrawn="1"/>
            </p:nvSpPr>
            <p:spPr bwMode="auto">
              <a:xfrm>
                <a:off x="1382713" y="3219451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208"/>
              <p:cNvSpPr>
                <a:spLocks/>
              </p:cNvSpPr>
              <p:nvPr userDrawn="1"/>
            </p:nvSpPr>
            <p:spPr bwMode="auto">
              <a:xfrm>
                <a:off x="2206626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209"/>
              <p:cNvSpPr>
                <a:spLocks/>
              </p:cNvSpPr>
              <p:nvPr userDrawn="1"/>
            </p:nvSpPr>
            <p:spPr bwMode="auto">
              <a:xfrm>
                <a:off x="2209801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210"/>
              <p:cNvSpPr>
                <a:spLocks/>
              </p:cNvSpPr>
              <p:nvPr userDrawn="1"/>
            </p:nvSpPr>
            <p:spPr bwMode="auto">
              <a:xfrm>
                <a:off x="3032126" y="348773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211"/>
              <p:cNvSpPr>
                <a:spLocks/>
              </p:cNvSpPr>
              <p:nvPr userDrawn="1"/>
            </p:nvSpPr>
            <p:spPr bwMode="auto">
              <a:xfrm>
                <a:off x="3032126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12"/>
              <p:cNvSpPr>
                <a:spLocks/>
              </p:cNvSpPr>
              <p:nvPr userDrawn="1"/>
            </p:nvSpPr>
            <p:spPr bwMode="auto">
              <a:xfrm>
                <a:off x="3856038" y="348773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213"/>
              <p:cNvSpPr>
                <a:spLocks/>
              </p:cNvSpPr>
              <p:nvPr userDrawn="1"/>
            </p:nvSpPr>
            <p:spPr bwMode="auto">
              <a:xfrm>
                <a:off x="3856038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14"/>
              <p:cNvSpPr>
                <a:spLocks/>
              </p:cNvSpPr>
              <p:nvPr userDrawn="1"/>
            </p:nvSpPr>
            <p:spPr bwMode="auto">
              <a:xfrm>
                <a:off x="4678363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15"/>
              <p:cNvSpPr>
                <a:spLocks/>
              </p:cNvSpPr>
              <p:nvPr userDrawn="1"/>
            </p:nvSpPr>
            <p:spPr bwMode="auto">
              <a:xfrm>
                <a:off x="4678363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16"/>
              <p:cNvSpPr>
                <a:spLocks/>
              </p:cNvSpPr>
              <p:nvPr userDrawn="1"/>
            </p:nvSpPr>
            <p:spPr bwMode="auto">
              <a:xfrm>
                <a:off x="5500688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17"/>
              <p:cNvSpPr>
                <a:spLocks/>
              </p:cNvSpPr>
              <p:nvPr userDrawn="1"/>
            </p:nvSpPr>
            <p:spPr bwMode="auto">
              <a:xfrm>
                <a:off x="5500688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18"/>
              <p:cNvSpPr>
                <a:spLocks/>
              </p:cNvSpPr>
              <p:nvPr userDrawn="1"/>
            </p:nvSpPr>
            <p:spPr bwMode="auto">
              <a:xfrm>
                <a:off x="6324601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19"/>
              <p:cNvSpPr>
                <a:spLocks/>
              </p:cNvSpPr>
              <p:nvPr userDrawn="1"/>
            </p:nvSpPr>
            <p:spPr bwMode="auto">
              <a:xfrm>
                <a:off x="6324601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20"/>
              <p:cNvSpPr>
                <a:spLocks/>
              </p:cNvSpPr>
              <p:nvPr userDrawn="1"/>
            </p:nvSpPr>
            <p:spPr bwMode="auto">
              <a:xfrm>
                <a:off x="7146926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21"/>
              <p:cNvSpPr>
                <a:spLocks/>
              </p:cNvSpPr>
              <p:nvPr userDrawn="1"/>
            </p:nvSpPr>
            <p:spPr bwMode="auto">
              <a:xfrm>
                <a:off x="7146926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22"/>
              <p:cNvSpPr>
                <a:spLocks/>
              </p:cNvSpPr>
              <p:nvPr userDrawn="1"/>
            </p:nvSpPr>
            <p:spPr bwMode="auto">
              <a:xfrm>
                <a:off x="7970838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23"/>
              <p:cNvSpPr>
                <a:spLocks/>
              </p:cNvSpPr>
              <p:nvPr userDrawn="1"/>
            </p:nvSpPr>
            <p:spPr bwMode="auto">
              <a:xfrm>
                <a:off x="7970838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24"/>
              <p:cNvSpPr>
                <a:spLocks/>
              </p:cNvSpPr>
              <p:nvPr userDrawn="1"/>
            </p:nvSpPr>
            <p:spPr bwMode="auto">
              <a:xfrm>
                <a:off x="8793163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25"/>
              <p:cNvSpPr>
                <a:spLocks/>
              </p:cNvSpPr>
              <p:nvPr userDrawn="1"/>
            </p:nvSpPr>
            <p:spPr bwMode="auto">
              <a:xfrm>
                <a:off x="8793163" y="3219451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 flipV="1">
            <a:off x="0" y="2351731"/>
            <a:ext cx="9144000" cy="1865312"/>
            <a:chOff x="0" y="1041"/>
            <a:chExt cx="5760" cy="1175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041"/>
              <a:ext cx="5760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0" y="1039"/>
              <a:ext cx="5760" cy="1175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5027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1799" y="2857500"/>
            <a:ext cx="8280401" cy="1359543"/>
          </a:xfrm>
        </p:spPr>
        <p:txBody>
          <a:bodyPr anchor="ctr" anchorCtr="0">
            <a:normAutofit/>
          </a:bodyPr>
          <a:lstStyle>
            <a:lvl1pPr algn="ctr">
              <a:defRPr sz="1800" b="1" cap="all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  <p:pic>
        <p:nvPicPr>
          <p:cNvPr id="2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43" y="430365"/>
            <a:ext cx="1737360" cy="3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30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5027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925844"/>
            <a:ext cx="8280400" cy="298429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0" y="1151335"/>
            <a:ext cx="82803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624765"/>
            <a:ext cx="8255000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527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Sub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73C8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800" y="1925845"/>
            <a:ext cx="8255000" cy="296346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1151335"/>
            <a:ext cx="8255004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1624765"/>
            <a:ext cx="8254999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15" y="236658"/>
            <a:ext cx="914400" cy="191508"/>
          </a:xfrm>
          <a:prstGeom prst="rect">
            <a:avLst/>
          </a:prstGeom>
        </p:spPr>
      </p:pic>
      <p:sp>
        <p:nvSpPr>
          <p:cNvPr id="14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50276E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0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060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_Title_Sub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0" y="139943"/>
            <a:ext cx="9144000" cy="2817813"/>
            <a:chOff x="0" y="127"/>
            <a:chExt cx="5760" cy="1775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5"/>
          <p:cNvSpPr>
            <a:spLocks/>
          </p:cNvSpPr>
          <p:nvPr/>
        </p:nvSpPr>
        <p:spPr bwMode="auto">
          <a:xfrm>
            <a:off x="0" y="0"/>
            <a:ext cx="9144000" cy="898525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73C8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799" y="1925845"/>
            <a:ext cx="8255001" cy="296346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levelThirdlevel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801" y="1151335"/>
            <a:ext cx="8255004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799" y="1624765"/>
            <a:ext cx="8255005" cy="262820"/>
          </a:xfrm>
        </p:spPr>
        <p:txBody>
          <a:bodyPr anchor="b">
            <a:normAutofit/>
          </a:bodyPr>
          <a:lstStyle>
            <a:lvl1pPr marL="0" indent="0">
              <a:buNone/>
              <a:defRPr sz="12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Lorem Ipsum</a:t>
            </a:r>
            <a:endParaRPr lang="en-US" dirty="0" smtClean="0"/>
          </a:p>
        </p:txBody>
      </p:sp>
      <p:sp>
        <p:nvSpPr>
          <p:cNvPr id="13" name="Subtitle"/>
          <p:cNvSpPr>
            <a:spLocks noGrp="1"/>
          </p:cNvSpPr>
          <p:nvPr>
            <p:ph type="body" idx="1" hasCustomPrompt="1"/>
          </p:nvPr>
        </p:nvSpPr>
        <p:spPr>
          <a:xfrm>
            <a:off x="431800" y="449262"/>
            <a:ext cx="8280400" cy="308563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="1">
                <a:solidFill>
                  <a:srgbClr val="50276E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4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431800" y="236658"/>
            <a:ext cx="8280400" cy="212604"/>
          </a:xfrm>
        </p:spPr>
        <p:txBody>
          <a:bodyPr lIns="0" tIns="0" rIns="0" bIns="0" anchor="t" anchorCtr="0">
            <a:normAutofit/>
          </a:bodyPr>
          <a:lstStyle>
            <a:lvl1pPr>
              <a:defRPr sz="1600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“TITLE PRESENTATION”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97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>
          <a:xfrm>
            <a:off x="16127" y="4768890"/>
            <a:ext cx="5800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93246-889E-45B8-B4E0-98C391D56A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9" r:id="rId1"/>
    <p:sldLayoutId id="2147493521" r:id="rId2"/>
    <p:sldLayoutId id="2147493522" r:id="rId3"/>
    <p:sldLayoutId id="2147493523" r:id="rId4"/>
    <p:sldLayoutId id="2147493524" r:id="rId5"/>
    <p:sldLayoutId id="2147493525" r:id="rId6"/>
    <p:sldLayoutId id="2147493526" r:id="rId7"/>
    <p:sldLayoutId id="2147493527" r:id="rId8"/>
    <p:sldLayoutId id="2147493528" r:id="rId9"/>
    <p:sldLayoutId id="2147493529" r:id="rId10"/>
    <p:sldLayoutId id="2147493530" r:id="rId11"/>
    <p:sldLayoutId id="2147493531" r:id="rId12"/>
    <p:sldLayoutId id="2147493532" r:id="rId13"/>
    <p:sldLayoutId id="2147493533" r:id="rId14"/>
    <p:sldLayoutId id="2147493534" r:id="rId15"/>
    <p:sldLayoutId id="2147493535" r:id="rId16"/>
    <p:sldLayoutId id="214749353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ranklin Gothic Book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800" y="3394353"/>
            <a:ext cx="8280400" cy="382310"/>
          </a:xfrm>
        </p:spPr>
        <p:txBody>
          <a:bodyPr lIns="90000"/>
          <a:lstStyle/>
          <a:p>
            <a:r>
              <a:rPr lang="en-US" dirty="0" smtClean="0"/>
              <a:t>TIKA </a:t>
            </a:r>
            <a:r>
              <a:rPr lang="en-US" dirty="0" err="1" smtClean="0"/>
              <a:t>hostingcheck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1800" y="1925844"/>
            <a:ext cx="4292600" cy="2984293"/>
          </a:xfrm>
        </p:spPr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This text is included in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pptx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TIKA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95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">
  <a:themeElements>
    <a:clrScheme name="Amplexor">
      <a:dk1>
        <a:sysClr val="windowText" lastClr="000000"/>
      </a:dk1>
      <a:lt1>
        <a:sysClr val="window" lastClr="FFFFFF"/>
      </a:lt1>
      <a:dk2>
        <a:srgbClr val="502764"/>
      </a:dk2>
      <a:lt2>
        <a:srgbClr val="73C8DC"/>
      </a:lt2>
      <a:accent1>
        <a:srgbClr val="502764"/>
      </a:accent1>
      <a:accent2>
        <a:srgbClr val="73C8DC"/>
      </a:accent2>
      <a:accent3>
        <a:srgbClr val="502764"/>
      </a:accent3>
      <a:accent4>
        <a:srgbClr val="73C8DC"/>
      </a:accent4>
      <a:accent5>
        <a:srgbClr val="502764"/>
      </a:accent5>
      <a:accent6>
        <a:srgbClr val="73C8DC"/>
      </a:accent6>
      <a:hlink>
        <a:srgbClr val="0000FF"/>
      </a:hlink>
      <a:folHlink>
        <a:srgbClr val="800080"/>
      </a:folHlink>
    </a:clrScheme>
    <a:fontScheme name="Amplexor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mplexor">
        <a:dk1>
          <a:sysClr val="windowText" lastClr="000000"/>
        </a:dk1>
        <a:lt1>
          <a:sysClr val="window" lastClr="FFFFFF"/>
        </a:lt1>
        <a:dk2>
          <a:srgbClr val="502764"/>
        </a:dk2>
        <a:lt2>
          <a:srgbClr val="73C8DC"/>
        </a:lt2>
        <a:accent1>
          <a:srgbClr val="502764"/>
        </a:accent1>
        <a:accent2>
          <a:srgbClr val="73C8DC"/>
        </a:accent2>
        <a:accent3>
          <a:srgbClr val="502764"/>
        </a:accent3>
        <a:accent4>
          <a:srgbClr val="73C8DC"/>
        </a:accent4>
        <a:accent5>
          <a:srgbClr val="502764"/>
        </a:accent5>
        <a:accent6>
          <a:srgbClr val="73C8DC"/>
        </a:accent6>
        <a:hlink>
          <a:srgbClr val="0000FF"/>
        </a:hlink>
        <a:folHlink>
          <a:srgbClr val="73C8DC"/>
        </a:folHlink>
      </a:clrScheme>
    </a:extraClrScheme>
    <a:extraClrScheme>
      <a:clrScheme name="Amplexor + Solutions ">
        <a:dk1>
          <a:sysClr val="windowText" lastClr="000000"/>
        </a:dk1>
        <a:lt1>
          <a:sysClr val="window" lastClr="FFFFFF"/>
        </a:lt1>
        <a:dk2>
          <a:srgbClr val="502764"/>
        </a:dk2>
        <a:lt2>
          <a:srgbClr val="73C8DC"/>
        </a:lt2>
        <a:accent1>
          <a:srgbClr val="502764"/>
        </a:accent1>
        <a:accent2>
          <a:srgbClr val="73C8DC"/>
        </a:accent2>
        <a:accent3>
          <a:srgbClr val="E6A65D"/>
        </a:accent3>
        <a:accent4>
          <a:srgbClr val="85CC98"/>
        </a:accent4>
        <a:accent5>
          <a:srgbClr val="6787B7"/>
        </a:accent5>
        <a:accent6>
          <a:srgbClr val="73C8DC"/>
        </a:accent6>
        <a:hlink>
          <a:srgbClr val="0000FF"/>
        </a:hlink>
        <a:folHlink>
          <a:srgbClr val="73C8DC"/>
        </a:folHlink>
      </a:clrScheme>
    </a:extraClrScheme>
    <a:extraClrScheme>
      <a:clrScheme name="Amplexor - Solution 1">
        <a:dk1>
          <a:sysClr val="windowText" lastClr="000000"/>
        </a:dk1>
        <a:lt1>
          <a:sysClr val="window" lastClr="FFFFFF"/>
        </a:lt1>
        <a:dk2>
          <a:srgbClr val="E6A65D"/>
        </a:dk2>
        <a:lt2>
          <a:srgbClr val="F9C390"/>
        </a:lt2>
        <a:accent1>
          <a:srgbClr val="E6A65D"/>
        </a:accent1>
        <a:accent2>
          <a:srgbClr val="F9C390"/>
        </a:accent2>
        <a:accent3>
          <a:srgbClr val="FADCC1"/>
        </a:accent3>
        <a:accent4>
          <a:srgbClr val="E6A65D"/>
        </a:accent4>
        <a:accent5>
          <a:srgbClr val="F9C390"/>
        </a:accent5>
        <a:accent6>
          <a:srgbClr val="FADCC1"/>
        </a:accent6>
        <a:hlink>
          <a:srgbClr val="0000FF"/>
        </a:hlink>
        <a:folHlink>
          <a:srgbClr val="B403B4"/>
        </a:folHlink>
      </a:clrScheme>
    </a:extraClrScheme>
    <a:extraClrScheme>
      <a:clrScheme name="Amplexor - Solution 2">
        <a:dk1>
          <a:sysClr val="windowText" lastClr="000000"/>
        </a:dk1>
        <a:lt1>
          <a:sysClr val="window" lastClr="FFFFFF"/>
        </a:lt1>
        <a:dk2>
          <a:srgbClr val="85CC98"/>
        </a:dk2>
        <a:lt2>
          <a:srgbClr val="CEE6BF"/>
        </a:lt2>
        <a:accent1>
          <a:srgbClr val="85CC98"/>
        </a:accent1>
        <a:accent2>
          <a:srgbClr val="CEE6BF"/>
        </a:accent2>
        <a:accent3>
          <a:srgbClr val="D5ECDD"/>
        </a:accent3>
        <a:accent4>
          <a:srgbClr val="85CC98"/>
        </a:accent4>
        <a:accent5>
          <a:srgbClr val="CEE6BF"/>
        </a:accent5>
        <a:accent6>
          <a:srgbClr val="D5ECDD"/>
        </a:accent6>
        <a:hlink>
          <a:srgbClr val="0000FF"/>
        </a:hlink>
        <a:folHlink>
          <a:srgbClr val="B403B4"/>
        </a:folHlink>
      </a:clrScheme>
    </a:extraClrScheme>
    <a:extraClrScheme>
      <a:clrScheme name="Amplexor - Solution 3">
        <a:dk1>
          <a:sysClr val="windowText" lastClr="000000"/>
        </a:dk1>
        <a:lt1>
          <a:sysClr val="window" lastClr="FFFFFF"/>
        </a:lt1>
        <a:dk2>
          <a:srgbClr val="6787B7"/>
        </a:dk2>
        <a:lt2>
          <a:srgbClr val="9CB4DB"/>
        </a:lt2>
        <a:accent1>
          <a:srgbClr val="6787B7"/>
        </a:accent1>
        <a:accent2>
          <a:srgbClr val="9CB4DB"/>
        </a:accent2>
        <a:accent3>
          <a:srgbClr val="CAD5EA"/>
        </a:accent3>
        <a:accent4>
          <a:srgbClr val="6787B7"/>
        </a:accent4>
        <a:accent5>
          <a:srgbClr val="9CB4DB"/>
        </a:accent5>
        <a:accent6>
          <a:srgbClr val="CAD5EA"/>
        </a:accent6>
        <a:hlink>
          <a:srgbClr val="0000FF"/>
        </a:hlink>
        <a:folHlink>
          <a:srgbClr val="B403B4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AMPLEXOR (New Brand) PPT Template (2015-09-11)</Template>
  <TotalTime>539</TotalTime>
  <Words>16</Words>
  <Application>Microsoft Macintosh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Consolas</vt:lpstr>
      <vt:lpstr>Franklin Gothic Book</vt:lpstr>
      <vt:lpstr>Arial</vt:lpstr>
      <vt:lpstr>Presentation1</vt:lpstr>
      <vt:lpstr>TIKA hostingcheck</vt:lpstr>
      <vt:lpstr>TIKA 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PHPBenelux 2016</dc:title>
  <dc:creator>Kevin Van Ransbeeck</dc:creator>
  <cp:lastModifiedBy>Kevin Van Ransbeeck</cp:lastModifiedBy>
  <cp:revision>45</cp:revision>
  <dcterms:created xsi:type="dcterms:W3CDTF">2016-02-01T08:12:30Z</dcterms:created>
  <dcterms:modified xsi:type="dcterms:W3CDTF">2016-03-29T10:29:34Z</dcterms:modified>
</cp:coreProperties>
</file>