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57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95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715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834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53" algn="l" defTabSz="45711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16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67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4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7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7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5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1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7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5" indent="0">
              <a:buNone/>
              <a:defRPr sz="1600" b="1"/>
            </a:lvl6pPr>
            <a:lvl7pPr marL="2742715" indent="0">
              <a:buNone/>
              <a:defRPr sz="1600" b="1"/>
            </a:lvl7pPr>
            <a:lvl8pPr marL="3199834" indent="0">
              <a:buNone/>
              <a:defRPr sz="1600" b="1"/>
            </a:lvl8pPr>
            <a:lvl9pPr marL="3656953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7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5" indent="0">
              <a:buNone/>
              <a:defRPr sz="1600" b="1"/>
            </a:lvl6pPr>
            <a:lvl7pPr marL="2742715" indent="0">
              <a:buNone/>
              <a:defRPr sz="1600" b="1"/>
            </a:lvl7pPr>
            <a:lvl8pPr marL="3199834" indent="0">
              <a:buNone/>
              <a:defRPr sz="1600" b="1"/>
            </a:lvl8pPr>
            <a:lvl9pPr marL="3656953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8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8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8" indent="0">
              <a:buNone/>
              <a:defRPr sz="1000"/>
            </a:lvl3pPr>
            <a:lvl4pPr marL="1371357" indent="0">
              <a:buNone/>
              <a:defRPr sz="900"/>
            </a:lvl4pPr>
            <a:lvl5pPr marL="1828477" indent="0">
              <a:buNone/>
              <a:defRPr sz="900"/>
            </a:lvl5pPr>
            <a:lvl6pPr marL="2285595" indent="0">
              <a:buNone/>
              <a:defRPr sz="900"/>
            </a:lvl6pPr>
            <a:lvl7pPr marL="2742715" indent="0">
              <a:buNone/>
              <a:defRPr sz="900"/>
            </a:lvl7pPr>
            <a:lvl8pPr marL="3199834" indent="0">
              <a:buNone/>
              <a:defRPr sz="900"/>
            </a:lvl8pPr>
            <a:lvl9pPr marL="3656953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5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8" indent="0">
              <a:buNone/>
              <a:defRPr sz="2400"/>
            </a:lvl3pPr>
            <a:lvl4pPr marL="1371357" indent="0">
              <a:buNone/>
              <a:defRPr sz="2000"/>
            </a:lvl4pPr>
            <a:lvl5pPr marL="1828477" indent="0">
              <a:buNone/>
              <a:defRPr sz="2000"/>
            </a:lvl5pPr>
            <a:lvl6pPr marL="2285595" indent="0">
              <a:buNone/>
              <a:defRPr sz="2000"/>
            </a:lvl6pPr>
            <a:lvl7pPr marL="2742715" indent="0">
              <a:buNone/>
              <a:defRPr sz="2000"/>
            </a:lvl7pPr>
            <a:lvl8pPr marL="3199834" indent="0">
              <a:buNone/>
              <a:defRPr sz="2000"/>
            </a:lvl8pPr>
            <a:lvl9pPr marL="3656953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8" indent="0">
              <a:buNone/>
              <a:defRPr sz="1000"/>
            </a:lvl3pPr>
            <a:lvl4pPr marL="1371357" indent="0">
              <a:buNone/>
              <a:defRPr sz="900"/>
            </a:lvl4pPr>
            <a:lvl5pPr marL="1828477" indent="0">
              <a:buNone/>
              <a:defRPr sz="900"/>
            </a:lvl5pPr>
            <a:lvl6pPr marL="2285595" indent="0">
              <a:buNone/>
              <a:defRPr sz="900"/>
            </a:lvl6pPr>
            <a:lvl7pPr marL="2742715" indent="0">
              <a:buNone/>
              <a:defRPr sz="900"/>
            </a:lvl7pPr>
            <a:lvl8pPr marL="3199834" indent="0">
              <a:buNone/>
              <a:defRPr sz="900"/>
            </a:lvl8pPr>
            <a:lvl9pPr marL="3656953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8F0F-57B1-7E43-9DA1-D38AF120C55F}" type="datetimeFigureOut">
              <a:rPr kumimoji="1" lang="ja-JP" altLang="en-US" smtClean="0"/>
              <a:t>2014/11/04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43ED-3853-2840-869A-F713EAD10F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7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19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457119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9" indent="-285700" algn="l" defTabSz="457119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8" indent="-228560" algn="l" defTabSz="457119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7" indent="-228560" algn="l" defTabSz="457119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6" indent="-228560" algn="l" defTabSz="457119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5" indent="-228560" algn="l" defTabSz="457119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4" indent="-228560" algn="l" defTabSz="457119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4" indent="-228560" algn="l" defTabSz="457119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2" indent="-228560" algn="l" defTabSz="457119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8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7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5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5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4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3" algn="l" defTabSz="4571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94747" y="43392"/>
            <a:ext cx="9121700" cy="2974376"/>
            <a:chOff x="94747" y="43392"/>
            <a:chExt cx="9121700" cy="2974376"/>
          </a:xfrm>
        </p:grpSpPr>
        <p:sp>
          <p:nvSpPr>
            <p:cNvPr id="48" name="額縁 47"/>
            <p:cNvSpPr/>
            <p:nvPr/>
          </p:nvSpPr>
          <p:spPr>
            <a:xfrm>
              <a:off x="7478775" y="1336302"/>
              <a:ext cx="1129246" cy="1304985"/>
            </a:xfrm>
            <a:prstGeom prst="beve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額縁 7"/>
            <p:cNvSpPr/>
            <p:nvPr/>
          </p:nvSpPr>
          <p:spPr>
            <a:xfrm>
              <a:off x="615977" y="1300358"/>
              <a:ext cx="1129246" cy="1304985"/>
            </a:xfrm>
            <a:prstGeom prst="beve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" name="図 5" descr="Ttyp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074" y="915220"/>
              <a:ext cx="405729" cy="488598"/>
            </a:xfrm>
            <a:prstGeom prst="rect">
              <a:avLst/>
            </a:prstGeom>
          </p:spPr>
        </p:pic>
        <p:pic>
          <p:nvPicPr>
            <p:cNvPr id="4" name="図 3" descr="Ttyp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42" y="1581274"/>
              <a:ext cx="405729" cy="488598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 rot="20629200">
              <a:off x="1468881" y="1030379"/>
              <a:ext cx="193012" cy="225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rot="6640068">
              <a:off x="1831855" y="1327702"/>
              <a:ext cx="193012" cy="225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15" name="環状矢印 14"/>
            <p:cNvSpPr/>
            <p:nvPr/>
          </p:nvSpPr>
          <p:spPr>
            <a:xfrm rot="1305564">
              <a:off x="292587" y="1096910"/>
              <a:ext cx="896965" cy="613815"/>
            </a:xfrm>
            <a:prstGeom prst="circular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" name="環状矢印 15"/>
            <p:cNvSpPr/>
            <p:nvPr/>
          </p:nvSpPr>
          <p:spPr>
            <a:xfrm rot="20294436" flipH="1">
              <a:off x="1980384" y="566710"/>
              <a:ext cx="657913" cy="613815"/>
            </a:xfrm>
            <a:prstGeom prst="circular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37" name="図形グループ 36"/>
            <p:cNvGrpSpPr/>
            <p:nvPr/>
          </p:nvGrpSpPr>
          <p:grpSpPr>
            <a:xfrm>
              <a:off x="6916184" y="1127722"/>
              <a:ext cx="2300263" cy="1121900"/>
              <a:chOff x="1870211" y="4327096"/>
              <a:chExt cx="3761671" cy="1834666"/>
            </a:xfrm>
          </p:grpSpPr>
          <p:pic>
            <p:nvPicPr>
              <p:cNvPr id="20" name="図 19" descr="Ttyp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16" y="5362748"/>
                <a:ext cx="663498" cy="799014"/>
              </a:xfrm>
              <a:prstGeom prst="rect">
                <a:avLst/>
              </a:prstGeom>
            </p:spPr>
          </p:pic>
          <p:pic>
            <p:nvPicPr>
              <p:cNvPr id="21" name="図 20" descr="Ttyp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9975" y="5362747"/>
                <a:ext cx="663497" cy="799015"/>
              </a:xfrm>
              <a:prstGeom prst="rect">
                <a:avLst/>
              </a:prstGeom>
            </p:spPr>
          </p:pic>
          <p:sp>
            <p:nvSpPr>
              <p:cNvPr id="26" name="環状矢印 25"/>
              <p:cNvSpPr/>
              <p:nvPr/>
            </p:nvSpPr>
            <p:spPr>
              <a:xfrm rot="5400000">
                <a:off x="1960303" y="4237004"/>
                <a:ext cx="1586635" cy="1766820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27" name="環状矢印 26"/>
              <p:cNvSpPr/>
              <p:nvPr/>
            </p:nvSpPr>
            <p:spPr>
              <a:xfrm rot="16200000" flipH="1">
                <a:off x="4009782" y="4344891"/>
                <a:ext cx="1586634" cy="1657566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38" name="図形グループ 37"/>
            <p:cNvGrpSpPr/>
            <p:nvPr/>
          </p:nvGrpSpPr>
          <p:grpSpPr>
            <a:xfrm rot="18762646">
              <a:off x="5685568" y="283575"/>
              <a:ext cx="1365866" cy="885499"/>
              <a:chOff x="6263429" y="830952"/>
              <a:chExt cx="2233631" cy="1448075"/>
            </a:xfrm>
          </p:grpSpPr>
          <p:pic>
            <p:nvPicPr>
              <p:cNvPr id="30" name="図 29" descr="Ttyp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3563" y="1139022"/>
                <a:ext cx="663497" cy="799015"/>
              </a:xfrm>
              <a:prstGeom prst="rect">
                <a:avLst/>
              </a:prstGeom>
            </p:spPr>
          </p:pic>
          <p:sp>
            <p:nvSpPr>
              <p:cNvPr id="32" name="テキスト ボックス 31"/>
              <p:cNvSpPr txBox="1"/>
              <p:nvPr/>
            </p:nvSpPr>
            <p:spPr>
              <a:xfrm rot="20629200">
                <a:off x="6263429" y="1404448"/>
                <a:ext cx="315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V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 rot="6640068">
                <a:off x="6849302" y="1936542"/>
                <a:ext cx="315637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V</a:t>
                </a:r>
                <a:endParaRPr kumimoji="1" lang="ja-JP" altLang="en-US" dirty="0"/>
              </a:p>
            </p:txBody>
          </p:sp>
          <p:sp>
            <p:nvSpPr>
              <p:cNvPr id="35" name="環状矢印 34"/>
              <p:cNvSpPr/>
              <p:nvPr/>
            </p:nvSpPr>
            <p:spPr>
              <a:xfrm rot="13866153" flipH="1">
                <a:off x="6929695" y="385534"/>
                <a:ext cx="1075900" cy="1966736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7" name="図形グループ 6"/>
            <p:cNvGrpSpPr/>
            <p:nvPr/>
          </p:nvGrpSpPr>
          <p:grpSpPr>
            <a:xfrm>
              <a:off x="3929374" y="461755"/>
              <a:ext cx="1276233" cy="1076239"/>
              <a:chOff x="3562231" y="2343858"/>
              <a:chExt cx="1276233" cy="1076239"/>
            </a:xfrm>
          </p:grpSpPr>
          <p:pic>
            <p:nvPicPr>
              <p:cNvPr id="41" name="図 40" descr="Ttyp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234" y="2794096"/>
                <a:ext cx="405729" cy="488598"/>
              </a:xfrm>
              <a:prstGeom prst="rect">
                <a:avLst/>
              </a:prstGeom>
            </p:spPr>
          </p:pic>
          <p:sp>
            <p:nvSpPr>
              <p:cNvPr id="42" name="テキスト ボックス 41"/>
              <p:cNvSpPr txBox="1"/>
              <p:nvPr/>
            </p:nvSpPr>
            <p:spPr>
              <a:xfrm rot="20629200">
                <a:off x="3562231" y="2885291"/>
                <a:ext cx="193012" cy="22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V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 rot="6640068">
                <a:off x="3974767" y="3210667"/>
                <a:ext cx="193012" cy="22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V</a:t>
                </a:r>
                <a:endParaRPr kumimoji="1" lang="ja-JP" altLang="en-US" dirty="0"/>
              </a:p>
            </p:txBody>
          </p:sp>
          <p:sp>
            <p:nvSpPr>
              <p:cNvPr id="45" name="環状矢印 44"/>
              <p:cNvSpPr/>
              <p:nvPr/>
            </p:nvSpPr>
            <p:spPr>
              <a:xfrm rot="20294436" flipH="1">
                <a:off x="3941499" y="2343858"/>
                <a:ext cx="896965" cy="613815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6" name="上カーブ矢印 45"/>
              <p:cNvSpPr/>
              <p:nvPr/>
            </p:nvSpPr>
            <p:spPr>
              <a:xfrm rot="15629887">
                <a:off x="4145057" y="2747972"/>
                <a:ext cx="621495" cy="390442"/>
              </a:xfrm>
              <a:prstGeom prst="curvedUp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テキスト ボックス 1"/>
            <p:cNvSpPr txBox="1"/>
            <p:nvPr/>
          </p:nvSpPr>
          <p:spPr>
            <a:xfrm>
              <a:off x="94747" y="2630954"/>
              <a:ext cx="264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Single Threaded Execution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546376" y="2648436"/>
              <a:ext cx="1331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Immutable</a:t>
              </a:r>
              <a:endParaRPr kumimoji="1"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720284" y="2626448"/>
              <a:ext cx="1115869" cy="38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Balking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816136" y="2611702"/>
              <a:ext cx="222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Guarded Suspension</a:t>
              </a:r>
              <a:endParaRPr kumimoji="1" lang="ja-JP" altLang="en-US" dirty="0"/>
            </a:p>
          </p:txBody>
        </p:sp>
        <p:sp>
          <p:nvSpPr>
            <p:cNvPr id="9" name="メモ 8"/>
            <p:cNvSpPr/>
            <p:nvPr/>
          </p:nvSpPr>
          <p:spPr>
            <a:xfrm>
              <a:off x="843932" y="2091584"/>
              <a:ext cx="664916" cy="30749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Field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35366" y="203100"/>
              <a:ext cx="1011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: Thread</a:t>
              </a:r>
              <a:endParaRPr kumimoji="1" lang="ja-JP" altLang="en-US" dirty="0"/>
            </a:p>
          </p:txBody>
        </p:sp>
        <p:pic>
          <p:nvPicPr>
            <p:cNvPr id="39" name="図 38" descr="Ttyp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81" y="162698"/>
              <a:ext cx="405729" cy="488598"/>
            </a:xfrm>
            <a:prstGeom prst="rect">
              <a:avLst/>
            </a:prstGeom>
          </p:spPr>
        </p:pic>
        <p:sp>
          <p:nvSpPr>
            <p:cNvPr id="44" name="額縁 43"/>
            <p:cNvSpPr/>
            <p:nvPr/>
          </p:nvSpPr>
          <p:spPr>
            <a:xfrm>
              <a:off x="2728633" y="203100"/>
              <a:ext cx="397814" cy="459724"/>
            </a:xfrm>
            <a:prstGeom prst="beve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151841" y="211465"/>
              <a:ext cx="114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: Instance</a:t>
              </a:r>
              <a:endParaRPr kumimoji="1" lang="ja-JP" altLang="en-US" dirty="0"/>
            </a:p>
          </p:txBody>
        </p:sp>
        <p:sp>
          <p:nvSpPr>
            <p:cNvPr id="49" name="メモ 48"/>
            <p:cNvSpPr/>
            <p:nvPr/>
          </p:nvSpPr>
          <p:spPr>
            <a:xfrm>
              <a:off x="7703173" y="2120655"/>
              <a:ext cx="664916" cy="307496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Field</a:t>
              </a:r>
              <a:endParaRPr kumimoji="1" lang="ja-JP" altLang="en-US" dirty="0"/>
            </a:p>
          </p:txBody>
        </p:sp>
        <p:sp>
          <p:nvSpPr>
            <p:cNvPr id="50" name="額縁 49"/>
            <p:cNvSpPr/>
            <p:nvPr/>
          </p:nvSpPr>
          <p:spPr>
            <a:xfrm>
              <a:off x="3087490" y="1292383"/>
              <a:ext cx="1129246" cy="1304985"/>
            </a:xfrm>
            <a:prstGeom prst="beve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メモ 50"/>
            <p:cNvSpPr/>
            <p:nvPr/>
          </p:nvSpPr>
          <p:spPr>
            <a:xfrm>
              <a:off x="3315445" y="2083609"/>
              <a:ext cx="664916" cy="30749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Field</a:t>
              </a:r>
              <a:endParaRPr kumimoji="1" lang="ja-JP" altLang="en-US" dirty="0"/>
            </a:p>
          </p:txBody>
        </p:sp>
        <p:sp>
          <p:nvSpPr>
            <p:cNvPr id="52" name="額縁 51"/>
            <p:cNvSpPr/>
            <p:nvPr/>
          </p:nvSpPr>
          <p:spPr>
            <a:xfrm>
              <a:off x="5475630" y="1292383"/>
              <a:ext cx="1129246" cy="1304985"/>
            </a:xfrm>
            <a:prstGeom prst="beve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メモ 52"/>
            <p:cNvSpPr/>
            <p:nvPr/>
          </p:nvSpPr>
          <p:spPr>
            <a:xfrm>
              <a:off x="5703585" y="2083609"/>
              <a:ext cx="664916" cy="30749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Field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64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308233" y="-973119"/>
            <a:ext cx="8536728" cy="7624878"/>
            <a:chOff x="308233" y="-973119"/>
            <a:chExt cx="8536728" cy="7624878"/>
          </a:xfrm>
        </p:grpSpPr>
        <p:sp>
          <p:nvSpPr>
            <p:cNvPr id="77" name="フローチャート: 端子 76"/>
            <p:cNvSpPr/>
            <p:nvPr/>
          </p:nvSpPr>
          <p:spPr>
            <a:xfrm>
              <a:off x="1888658" y="1209762"/>
              <a:ext cx="1210411" cy="1428724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5261628" y="145983"/>
              <a:ext cx="2766001" cy="2706763"/>
              <a:chOff x="1670714" y="2108412"/>
              <a:chExt cx="2766001" cy="2706763"/>
            </a:xfrm>
          </p:grpSpPr>
          <p:pic>
            <p:nvPicPr>
              <p:cNvPr id="2" name="図 1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0714" y="2108412"/>
                <a:ext cx="633777" cy="736552"/>
              </a:xfrm>
              <a:prstGeom prst="rect">
                <a:avLst/>
              </a:prstGeom>
            </p:spPr>
          </p:pic>
          <p:sp>
            <p:nvSpPr>
              <p:cNvPr id="4" name="フローチャート: 端子 3"/>
              <p:cNvSpPr/>
              <p:nvPr/>
            </p:nvSpPr>
            <p:spPr>
              <a:xfrm>
                <a:off x="3034274" y="2321570"/>
                <a:ext cx="822960" cy="2493605"/>
              </a:xfrm>
              <a:prstGeom prst="flowChartTermina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5" name="スマイル 4"/>
              <p:cNvSpPr/>
              <p:nvPr/>
            </p:nvSpPr>
            <p:spPr>
              <a:xfrm>
                <a:off x="3220494" y="2451703"/>
                <a:ext cx="393261" cy="393261"/>
              </a:xfrm>
              <a:prstGeom prst="smileyFac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6" name="スマイル 5"/>
              <p:cNvSpPr/>
              <p:nvPr/>
            </p:nvSpPr>
            <p:spPr>
              <a:xfrm>
                <a:off x="3220494" y="2844964"/>
                <a:ext cx="393261" cy="393261"/>
              </a:xfrm>
              <a:prstGeom prst="smileyFac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7" name="スマイル 6"/>
              <p:cNvSpPr/>
              <p:nvPr/>
            </p:nvSpPr>
            <p:spPr>
              <a:xfrm>
                <a:off x="3220494" y="3238225"/>
                <a:ext cx="393261" cy="393261"/>
              </a:xfrm>
              <a:prstGeom prst="smileyFac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8" name="スマイル 7"/>
              <p:cNvSpPr/>
              <p:nvPr/>
            </p:nvSpPr>
            <p:spPr>
              <a:xfrm>
                <a:off x="3220494" y="3631486"/>
                <a:ext cx="393261" cy="393261"/>
              </a:xfrm>
              <a:prstGeom prst="smileyFac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9" name="スマイル 8"/>
              <p:cNvSpPr/>
              <p:nvPr/>
            </p:nvSpPr>
            <p:spPr>
              <a:xfrm>
                <a:off x="3220494" y="4024747"/>
                <a:ext cx="393261" cy="393261"/>
              </a:xfrm>
              <a:prstGeom prst="smileyFac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" name="左カーブ矢印 9"/>
              <p:cNvSpPr/>
              <p:nvPr/>
            </p:nvSpPr>
            <p:spPr>
              <a:xfrm>
                <a:off x="2397534" y="2347336"/>
                <a:ext cx="822960" cy="822960"/>
              </a:xfrm>
              <a:prstGeom prst="curvedLeftArrow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1" name="左カーブ矢印 10"/>
              <p:cNvSpPr/>
              <p:nvPr/>
            </p:nvSpPr>
            <p:spPr>
              <a:xfrm flipH="1">
                <a:off x="3613755" y="3832297"/>
                <a:ext cx="822960" cy="822960"/>
              </a:xfrm>
              <a:prstGeom prst="curvedLef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5" name="図形グループ 14"/>
            <p:cNvGrpSpPr/>
            <p:nvPr/>
          </p:nvGrpSpPr>
          <p:grpSpPr>
            <a:xfrm>
              <a:off x="421137" y="498122"/>
              <a:ext cx="4268423" cy="2015235"/>
              <a:chOff x="4420039" y="653585"/>
              <a:chExt cx="4268423" cy="2015235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 rot="20629200">
                <a:off x="6949290" y="1340643"/>
                <a:ext cx="315604" cy="369316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kumimoji="1" lang="en-US" altLang="ja-JP" dirty="0" smtClean="0"/>
                  <a:t>V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 rot="9022304">
                <a:off x="7020523" y="1713884"/>
                <a:ext cx="315604" cy="369316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kumimoji="1" lang="en-US" altLang="ja-JP" dirty="0" smtClean="0"/>
                  <a:t>V</a:t>
                </a:r>
                <a:endParaRPr kumimoji="1" lang="ja-JP" altLang="en-US" dirty="0"/>
              </a:p>
            </p:txBody>
          </p:sp>
          <p:sp>
            <p:nvSpPr>
              <p:cNvPr id="19" name="環状矢印 18"/>
              <p:cNvSpPr/>
              <p:nvPr/>
            </p:nvSpPr>
            <p:spPr>
              <a:xfrm rot="3129935">
                <a:off x="5340691" y="1129089"/>
                <a:ext cx="1466827" cy="1003785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20" name="環状矢印 19"/>
              <p:cNvSpPr/>
              <p:nvPr/>
            </p:nvSpPr>
            <p:spPr>
              <a:xfrm rot="21423940" flipH="1">
                <a:off x="7555172" y="653585"/>
                <a:ext cx="1133290" cy="1003785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/>
              </a:p>
            </p:txBody>
          </p:sp>
          <p:pic>
            <p:nvPicPr>
              <p:cNvPr id="21" name="図 20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6096" y="743887"/>
                <a:ext cx="633777" cy="736552"/>
              </a:xfrm>
              <a:prstGeom prst="rect">
                <a:avLst/>
              </a:prstGeom>
            </p:spPr>
          </p:pic>
          <p:sp>
            <p:nvSpPr>
              <p:cNvPr id="22" name="環状矢印 21"/>
              <p:cNvSpPr/>
              <p:nvPr/>
            </p:nvSpPr>
            <p:spPr>
              <a:xfrm rot="1269505">
                <a:off x="4977206" y="1633983"/>
                <a:ext cx="1504104" cy="1034837"/>
              </a:xfrm>
              <a:prstGeom prst="circular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pic>
            <p:nvPicPr>
              <p:cNvPr id="23" name="図 22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0039" y="1542479"/>
                <a:ext cx="633777" cy="736552"/>
              </a:xfrm>
              <a:prstGeom prst="rect">
                <a:avLst/>
              </a:prstGeom>
            </p:spPr>
          </p:pic>
          <p:pic>
            <p:nvPicPr>
              <p:cNvPr id="24" name="図 23" descr="Cty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176" y="1113273"/>
                <a:ext cx="615862" cy="715731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5155068" y="1053224"/>
                <a:ext cx="312874" cy="369316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kumimoji="1" lang="en-US" altLang="ja-JP" dirty="0" smtClean="0"/>
                  <a:t>R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4612398" y="1848351"/>
                <a:ext cx="312874" cy="369316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kumimoji="1" lang="en-US" altLang="ja-JP" dirty="0" smtClean="0"/>
                  <a:t>R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7318817" y="1415303"/>
                <a:ext cx="389993" cy="369316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lang="en-US" altLang="ja-JP" dirty="0" smtClean="0"/>
                  <a:t>W</a:t>
                </a:r>
                <a:endParaRPr kumimoji="1" lang="ja-JP" altLang="en-US" dirty="0"/>
              </a:p>
            </p:txBody>
          </p:sp>
        </p:grpSp>
        <p:grpSp>
          <p:nvGrpSpPr>
            <p:cNvPr id="32" name="図形グループ 31"/>
            <p:cNvGrpSpPr/>
            <p:nvPr/>
          </p:nvGrpSpPr>
          <p:grpSpPr>
            <a:xfrm>
              <a:off x="470789" y="3280976"/>
              <a:ext cx="4394949" cy="2706764"/>
              <a:chOff x="4534146" y="3754998"/>
              <a:chExt cx="4394949" cy="2706764"/>
            </a:xfrm>
          </p:grpSpPr>
          <p:pic>
            <p:nvPicPr>
              <p:cNvPr id="36" name="図 35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146" y="3754998"/>
                <a:ext cx="633777" cy="736552"/>
              </a:xfrm>
              <a:prstGeom prst="rect">
                <a:avLst/>
              </a:prstGeom>
            </p:spPr>
          </p:pic>
          <p:sp>
            <p:nvSpPr>
              <p:cNvPr id="38" name="フローチャート: 端子 37"/>
              <p:cNvSpPr/>
              <p:nvPr/>
            </p:nvSpPr>
            <p:spPr>
              <a:xfrm>
                <a:off x="5897703" y="3968157"/>
                <a:ext cx="822960" cy="2493605"/>
              </a:xfrm>
              <a:prstGeom prst="flowChartTermina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/>
              </a:p>
            </p:txBody>
          </p:sp>
          <p:sp>
            <p:nvSpPr>
              <p:cNvPr id="39" name="スマイル 38"/>
              <p:cNvSpPr/>
              <p:nvPr/>
            </p:nvSpPr>
            <p:spPr>
              <a:xfrm>
                <a:off x="6083926" y="4098291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0" name="スマイル 39"/>
              <p:cNvSpPr/>
              <p:nvPr/>
            </p:nvSpPr>
            <p:spPr>
              <a:xfrm>
                <a:off x="6083926" y="4491552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1" name="スマイル 40"/>
              <p:cNvSpPr/>
              <p:nvPr/>
            </p:nvSpPr>
            <p:spPr>
              <a:xfrm>
                <a:off x="6083926" y="4884813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2" name="スマイル 41"/>
              <p:cNvSpPr/>
              <p:nvPr/>
            </p:nvSpPr>
            <p:spPr>
              <a:xfrm>
                <a:off x="6083926" y="5278073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3" name="スマイル 42"/>
              <p:cNvSpPr/>
              <p:nvPr/>
            </p:nvSpPr>
            <p:spPr>
              <a:xfrm>
                <a:off x="6083926" y="5671335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4" name="左カーブ矢印 43"/>
              <p:cNvSpPr/>
              <p:nvPr/>
            </p:nvSpPr>
            <p:spPr>
              <a:xfrm>
                <a:off x="5260963" y="3993923"/>
                <a:ext cx="822960" cy="822960"/>
              </a:xfrm>
              <a:prstGeom prst="curvedLeftArrow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5" name="左カーブ矢印 44"/>
              <p:cNvSpPr/>
              <p:nvPr/>
            </p:nvSpPr>
            <p:spPr>
              <a:xfrm rot="1008853" flipH="1">
                <a:off x="6527546" y="5131313"/>
                <a:ext cx="822960" cy="822960"/>
              </a:xfrm>
              <a:prstGeom prst="curvedLef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47" name="左カーブ矢印 46"/>
              <p:cNvSpPr/>
              <p:nvPr/>
            </p:nvSpPr>
            <p:spPr>
              <a:xfrm rot="1008853" flipV="1">
                <a:off x="8106135" y="5443909"/>
                <a:ext cx="822960" cy="822960"/>
              </a:xfrm>
              <a:prstGeom prst="curvedLef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/>
              </a:p>
            </p:txBody>
          </p:sp>
          <p:sp>
            <p:nvSpPr>
              <p:cNvPr id="48" name="スマイル 47"/>
              <p:cNvSpPr/>
              <p:nvPr/>
            </p:nvSpPr>
            <p:spPr>
              <a:xfrm>
                <a:off x="7623232" y="6055712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6029957" y="2963014"/>
              <a:ext cx="2698142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Producer-Consumer</a:t>
              </a:r>
              <a:endParaRPr kumimoji="1" lang="ja-JP" altLang="en-US" sz="2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356555" y="2693968"/>
              <a:ext cx="2249301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Read-Write Lock</a:t>
              </a:r>
              <a:endParaRPr kumimoji="1" lang="ja-JP" altLang="en-US" sz="24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854514" y="6190110"/>
              <a:ext cx="2079233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Worker Thread</a:t>
              </a:r>
              <a:endParaRPr kumimoji="1" lang="ja-JP" altLang="en-US" sz="2400" dirty="0"/>
            </a:p>
          </p:txBody>
        </p:sp>
        <p:grpSp>
          <p:nvGrpSpPr>
            <p:cNvPr id="56" name="図形グループ 55"/>
            <p:cNvGrpSpPr/>
            <p:nvPr/>
          </p:nvGrpSpPr>
          <p:grpSpPr>
            <a:xfrm>
              <a:off x="5306800" y="3740144"/>
              <a:ext cx="3538161" cy="2127816"/>
              <a:chOff x="391776" y="1157286"/>
              <a:chExt cx="3538161" cy="2127816"/>
            </a:xfrm>
          </p:grpSpPr>
          <p:pic>
            <p:nvPicPr>
              <p:cNvPr id="57" name="図 56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776" y="1178108"/>
                <a:ext cx="633777" cy="736552"/>
              </a:xfrm>
              <a:prstGeom prst="rect">
                <a:avLst/>
              </a:prstGeom>
            </p:spPr>
          </p:pic>
          <p:pic>
            <p:nvPicPr>
              <p:cNvPr id="58" name="図 57" descr="Ctype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244" y="1157286"/>
                <a:ext cx="651693" cy="757373"/>
              </a:xfrm>
              <a:prstGeom prst="rect">
                <a:avLst/>
              </a:prstGeom>
            </p:spPr>
          </p:pic>
          <p:sp>
            <p:nvSpPr>
              <p:cNvPr id="59" name="左カーブ矢印 58"/>
              <p:cNvSpPr/>
              <p:nvPr/>
            </p:nvSpPr>
            <p:spPr>
              <a:xfrm>
                <a:off x="1409155" y="1211680"/>
                <a:ext cx="1712747" cy="702979"/>
              </a:xfrm>
              <a:prstGeom prst="curvedLef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/>
              </a:p>
            </p:txBody>
          </p:sp>
          <p:sp>
            <p:nvSpPr>
              <p:cNvPr id="60" name="スマイル 59"/>
              <p:cNvSpPr/>
              <p:nvPr/>
            </p:nvSpPr>
            <p:spPr>
              <a:xfrm>
                <a:off x="1015893" y="1521399"/>
                <a:ext cx="393261" cy="393261"/>
              </a:xfrm>
              <a:prstGeom prst="smileyFac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pic>
            <p:nvPicPr>
              <p:cNvPr id="61" name="図 60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776" y="2548550"/>
                <a:ext cx="633777" cy="736552"/>
              </a:xfrm>
              <a:prstGeom prst="rect">
                <a:avLst/>
              </a:prstGeom>
            </p:spPr>
          </p:pic>
          <p:pic>
            <p:nvPicPr>
              <p:cNvPr id="62" name="図 61" descr="Ctype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244" y="2527728"/>
                <a:ext cx="651693" cy="757373"/>
              </a:xfrm>
              <a:prstGeom prst="rect">
                <a:avLst/>
              </a:prstGeom>
            </p:spPr>
          </p:pic>
          <p:sp>
            <p:nvSpPr>
              <p:cNvPr id="63" name="左カーブ矢印 62"/>
              <p:cNvSpPr/>
              <p:nvPr/>
            </p:nvSpPr>
            <p:spPr>
              <a:xfrm>
                <a:off x="1409155" y="2582123"/>
                <a:ext cx="1712747" cy="702979"/>
              </a:xfrm>
              <a:prstGeom prst="curvedLef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/>
              </a:p>
            </p:txBody>
          </p:sp>
          <p:sp>
            <p:nvSpPr>
              <p:cNvPr id="64" name="スマイル 63"/>
              <p:cNvSpPr/>
              <p:nvPr/>
            </p:nvSpPr>
            <p:spPr>
              <a:xfrm>
                <a:off x="1015893" y="2891841"/>
                <a:ext cx="393261" cy="393261"/>
              </a:xfrm>
              <a:prstGeom prst="smileyFac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  <p:sp>
            <p:nvSpPr>
              <p:cNvPr id="65" name="下矢印 64"/>
              <p:cNvSpPr/>
              <p:nvPr/>
            </p:nvSpPr>
            <p:spPr>
              <a:xfrm>
                <a:off x="1805879" y="1977125"/>
                <a:ext cx="505171" cy="546819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24" tIns="45712" rIns="91424" bIns="45712"/>
              <a:lstStyle/>
              <a:p>
                <a:endParaRPr lang="ja-JP" altLang="en-US" dirty="0"/>
              </a:p>
            </p:txBody>
          </p:sp>
        </p:grpSp>
        <p:sp>
          <p:nvSpPr>
            <p:cNvPr id="66" name="テキスト ボックス 65"/>
            <p:cNvSpPr txBox="1"/>
            <p:nvPr/>
          </p:nvSpPr>
          <p:spPr>
            <a:xfrm>
              <a:off x="6823125" y="6190110"/>
              <a:ext cx="1012985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Future</a:t>
              </a:r>
              <a:endParaRPr kumimoji="1" lang="ja-JP" altLang="en-US" sz="2400" dirty="0"/>
            </a:p>
          </p:txBody>
        </p:sp>
        <p:pic>
          <p:nvPicPr>
            <p:cNvPr id="68" name="図 67" descr="Ctype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3" y="-973119"/>
              <a:ext cx="633777" cy="736552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938953" y="-810234"/>
              <a:ext cx="1217819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: Thread</a:t>
              </a:r>
              <a:endParaRPr kumimoji="1" lang="ja-JP" altLang="en-US" sz="2400" dirty="0"/>
            </a:p>
          </p:txBody>
        </p:sp>
        <p:pic>
          <p:nvPicPr>
            <p:cNvPr id="70" name="図 69" descr="Cty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006" y="-942463"/>
              <a:ext cx="615862" cy="715731"/>
            </a:xfrm>
            <a:prstGeom prst="rect">
              <a:avLst/>
            </a:prstGeom>
          </p:spPr>
        </p:pic>
        <p:pic>
          <p:nvPicPr>
            <p:cNvPr id="71" name="図 70" descr="Ctyp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466" y="-960280"/>
              <a:ext cx="651693" cy="757373"/>
            </a:xfrm>
            <a:prstGeom prst="rect">
              <a:avLst/>
            </a:prstGeom>
          </p:spPr>
        </p:pic>
        <p:sp>
          <p:nvSpPr>
            <p:cNvPr id="76" name="フローチャート: 端子 75"/>
            <p:cNvSpPr/>
            <p:nvPr/>
          </p:nvSpPr>
          <p:spPr>
            <a:xfrm>
              <a:off x="4469456" y="-902754"/>
              <a:ext cx="1700944" cy="742931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79" name="スマイル 78"/>
            <p:cNvSpPr/>
            <p:nvPr/>
          </p:nvSpPr>
          <p:spPr>
            <a:xfrm>
              <a:off x="2485558" y="-722131"/>
              <a:ext cx="393261" cy="393261"/>
            </a:xfrm>
            <a:prstGeom prst="smileyFac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/>
            </a:p>
          </p:txBody>
        </p:sp>
        <p:sp>
          <p:nvSpPr>
            <p:cNvPr id="80" name="スマイル 79"/>
            <p:cNvSpPr/>
            <p:nvPr/>
          </p:nvSpPr>
          <p:spPr>
            <a:xfrm>
              <a:off x="6855779" y="-741846"/>
              <a:ext cx="393261" cy="393261"/>
            </a:xfrm>
            <a:prstGeom prst="smileyFac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 dirty="0"/>
            </a:p>
          </p:txBody>
        </p:sp>
        <p:sp>
          <p:nvSpPr>
            <p:cNvPr id="81" name="スマイル 80"/>
            <p:cNvSpPr/>
            <p:nvPr/>
          </p:nvSpPr>
          <p:spPr>
            <a:xfrm>
              <a:off x="7327917" y="-741846"/>
              <a:ext cx="393261" cy="393261"/>
            </a:xfrm>
            <a:prstGeom prst="smileyFac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7760164" y="-810234"/>
              <a:ext cx="923868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: Data</a:t>
              </a:r>
              <a:endParaRPr kumimoji="1" lang="ja-JP" altLang="en-US" sz="2400" dirty="0"/>
            </a:p>
          </p:txBody>
        </p:sp>
        <p:pic>
          <p:nvPicPr>
            <p:cNvPr id="85" name="図 84" descr="Ctyp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268" y="1669057"/>
              <a:ext cx="651693" cy="757373"/>
            </a:xfrm>
            <a:prstGeom prst="rect">
              <a:avLst/>
            </a:prstGeom>
          </p:spPr>
        </p:pic>
        <p:pic>
          <p:nvPicPr>
            <p:cNvPr id="86" name="図 85" descr="Ctyp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556" y="4497518"/>
              <a:ext cx="651693" cy="757373"/>
            </a:xfrm>
            <a:prstGeom prst="rect">
              <a:avLst/>
            </a:prstGeom>
          </p:spPr>
        </p:pic>
        <p:pic>
          <p:nvPicPr>
            <p:cNvPr id="87" name="図 86" descr="Ctyp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99" y="5384904"/>
              <a:ext cx="651693" cy="757373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4744747" y="-790519"/>
              <a:ext cx="1205045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Channel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64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図形グループ 82"/>
          <p:cNvGrpSpPr/>
          <p:nvPr/>
        </p:nvGrpSpPr>
        <p:grpSpPr>
          <a:xfrm>
            <a:off x="-1508368" y="-973119"/>
            <a:ext cx="11731332" cy="7624878"/>
            <a:chOff x="-1508368" y="-973119"/>
            <a:chExt cx="11731332" cy="7624878"/>
          </a:xfrm>
        </p:grpSpPr>
        <p:sp>
          <p:nvSpPr>
            <p:cNvPr id="78" name="フローチャート: 端子 77"/>
            <p:cNvSpPr/>
            <p:nvPr/>
          </p:nvSpPr>
          <p:spPr>
            <a:xfrm>
              <a:off x="7776537" y="1012498"/>
              <a:ext cx="1210411" cy="1428724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77" name="フローチャート: 端子 76"/>
            <p:cNvSpPr/>
            <p:nvPr/>
          </p:nvSpPr>
          <p:spPr>
            <a:xfrm>
              <a:off x="3767622" y="1012498"/>
              <a:ext cx="1210411" cy="1428724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75" name="図形グループ 74"/>
            <p:cNvGrpSpPr/>
            <p:nvPr/>
          </p:nvGrpSpPr>
          <p:grpSpPr>
            <a:xfrm>
              <a:off x="-1508368" y="-973119"/>
              <a:ext cx="11731332" cy="7624878"/>
              <a:chOff x="-1508368" y="-973119"/>
              <a:chExt cx="11731332" cy="7624878"/>
            </a:xfrm>
          </p:grpSpPr>
          <p:grpSp>
            <p:nvGrpSpPr>
              <p:cNvPr id="67" name="図形グループ 66"/>
              <p:cNvGrpSpPr/>
              <p:nvPr/>
            </p:nvGrpSpPr>
            <p:grpSpPr>
              <a:xfrm>
                <a:off x="-1508368" y="31544"/>
                <a:ext cx="11731332" cy="6620215"/>
                <a:chOff x="-1508368" y="31544"/>
                <a:chExt cx="11731332" cy="6620215"/>
              </a:xfrm>
            </p:grpSpPr>
            <p:grpSp>
              <p:nvGrpSpPr>
                <p:cNvPr id="12" name="図形グループ 11"/>
                <p:cNvGrpSpPr/>
                <p:nvPr/>
              </p:nvGrpSpPr>
              <p:grpSpPr>
                <a:xfrm>
                  <a:off x="-1508368" y="31544"/>
                  <a:ext cx="3496700" cy="2706763"/>
                  <a:chOff x="1670714" y="2108412"/>
                  <a:chExt cx="3496700" cy="2706763"/>
                </a:xfrm>
              </p:grpSpPr>
              <p:pic>
                <p:nvPicPr>
                  <p:cNvPr id="2" name="図 1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0714" y="2108412"/>
                    <a:ext cx="633777" cy="736552"/>
                  </a:xfrm>
                  <a:prstGeom prst="rect">
                    <a:avLst/>
                  </a:prstGeom>
                </p:spPr>
              </p:pic>
              <p:pic>
                <p:nvPicPr>
                  <p:cNvPr id="3" name="図 2" descr="Ltype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7077" y="3568242"/>
                    <a:ext cx="680337" cy="778194"/>
                  </a:xfrm>
                  <a:prstGeom prst="rect">
                    <a:avLst/>
                  </a:prstGeom>
                </p:spPr>
              </p:pic>
              <p:sp>
                <p:nvSpPr>
                  <p:cNvPr id="4" name="フローチャート: 端子 3"/>
                  <p:cNvSpPr/>
                  <p:nvPr/>
                </p:nvSpPr>
                <p:spPr>
                  <a:xfrm>
                    <a:off x="3034274" y="2321570"/>
                    <a:ext cx="822960" cy="2493605"/>
                  </a:xfrm>
                  <a:prstGeom prst="flowChartTerminator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5" name="スマイル 4"/>
                  <p:cNvSpPr/>
                  <p:nvPr/>
                </p:nvSpPr>
                <p:spPr>
                  <a:xfrm>
                    <a:off x="3220494" y="2451703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6" name="スマイル 5"/>
                  <p:cNvSpPr/>
                  <p:nvPr/>
                </p:nvSpPr>
                <p:spPr>
                  <a:xfrm>
                    <a:off x="3220494" y="2844964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7" name="スマイル 6"/>
                  <p:cNvSpPr/>
                  <p:nvPr/>
                </p:nvSpPr>
                <p:spPr>
                  <a:xfrm>
                    <a:off x="3220494" y="3238225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8" name="スマイル 7"/>
                  <p:cNvSpPr/>
                  <p:nvPr/>
                </p:nvSpPr>
                <p:spPr>
                  <a:xfrm>
                    <a:off x="3220494" y="3631486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9" name="スマイル 8"/>
                  <p:cNvSpPr/>
                  <p:nvPr/>
                </p:nvSpPr>
                <p:spPr>
                  <a:xfrm>
                    <a:off x="3220494" y="4024747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" name="左カーブ矢印 9"/>
                  <p:cNvSpPr/>
                  <p:nvPr/>
                </p:nvSpPr>
                <p:spPr>
                  <a:xfrm>
                    <a:off x="2397534" y="2347336"/>
                    <a:ext cx="822960" cy="822960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11" name="左カーブ矢印 10"/>
                  <p:cNvSpPr/>
                  <p:nvPr/>
                </p:nvSpPr>
                <p:spPr>
                  <a:xfrm flipH="1">
                    <a:off x="3613755" y="3832297"/>
                    <a:ext cx="822960" cy="822960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5" name="図形グループ 14"/>
                <p:cNvGrpSpPr/>
                <p:nvPr/>
              </p:nvGrpSpPr>
              <p:grpSpPr>
                <a:xfrm>
                  <a:off x="2300101" y="300858"/>
                  <a:ext cx="4268423" cy="2015235"/>
                  <a:chOff x="4420039" y="653585"/>
                  <a:chExt cx="4268423" cy="2015235"/>
                </a:xfrm>
              </p:grpSpPr>
              <p:sp>
                <p:nvSpPr>
                  <p:cNvPr id="17" name="テキスト ボックス 16"/>
                  <p:cNvSpPr txBox="1"/>
                  <p:nvPr/>
                </p:nvSpPr>
                <p:spPr>
                  <a:xfrm rot="20629200">
                    <a:off x="6949290" y="1340643"/>
                    <a:ext cx="315604" cy="369316"/>
                  </a:xfrm>
                  <a:prstGeom prst="rect">
                    <a:avLst/>
                  </a:prstGeom>
                  <a:noFill/>
                </p:spPr>
                <p:txBody>
                  <a:bodyPr wrap="none" lIns="91424" tIns="45712" rIns="91424" bIns="45712" rtlCol="0">
                    <a:spAutoFit/>
                  </a:bodyPr>
                  <a:lstStyle/>
                  <a:p>
                    <a:r>
                      <a:rPr kumimoji="1" lang="en-US" altLang="ja-JP" dirty="0" smtClean="0"/>
                      <a:t>V</a:t>
                    </a:r>
                    <a:endParaRPr kumimoji="1" lang="ja-JP" altLang="en-US" dirty="0"/>
                  </a:p>
                </p:txBody>
              </p:sp>
              <p:sp>
                <p:nvSpPr>
                  <p:cNvPr id="18" name="テキスト ボックス 17"/>
                  <p:cNvSpPr txBox="1"/>
                  <p:nvPr/>
                </p:nvSpPr>
                <p:spPr>
                  <a:xfrm rot="9022304">
                    <a:off x="7020523" y="1713884"/>
                    <a:ext cx="315604" cy="369316"/>
                  </a:xfrm>
                  <a:prstGeom prst="rect">
                    <a:avLst/>
                  </a:prstGeom>
                  <a:noFill/>
                </p:spPr>
                <p:txBody>
                  <a:bodyPr wrap="none" lIns="91424" tIns="45712" rIns="91424" bIns="45712" rtlCol="0">
                    <a:spAutoFit/>
                  </a:bodyPr>
                  <a:lstStyle/>
                  <a:p>
                    <a:r>
                      <a:rPr kumimoji="1" lang="en-US" altLang="ja-JP" dirty="0" smtClean="0"/>
                      <a:t>V</a:t>
                    </a:r>
                    <a:endParaRPr kumimoji="1" lang="ja-JP" altLang="en-US" dirty="0"/>
                  </a:p>
                </p:txBody>
              </p:sp>
              <p:sp>
                <p:nvSpPr>
                  <p:cNvPr id="19" name="環状矢印 18"/>
                  <p:cNvSpPr/>
                  <p:nvPr/>
                </p:nvSpPr>
                <p:spPr>
                  <a:xfrm rot="3129935">
                    <a:off x="5340691" y="1129089"/>
                    <a:ext cx="1466827" cy="1003785"/>
                  </a:xfrm>
                  <a:prstGeom prst="circularArrow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20" name="環状矢印 19"/>
                  <p:cNvSpPr/>
                  <p:nvPr/>
                </p:nvSpPr>
                <p:spPr>
                  <a:xfrm rot="21423940" flipH="1">
                    <a:off x="7555172" y="653585"/>
                    <a:ext cx="1133290" cy="1003785"/>
                  </a:xfrm>
                  <a:prstGeom prst="circularArrow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/>
                  </a:p>
                </p:txBody>
              </p:sp>
              <p:pic>
                <p:nvPicPr>
                  <p:cNvPr id="21" name="図 20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096" y="743887"/>
                    <a:ext cx="633777" cy="736552"/>
                  </a:xfrm>
                  <a:prstGeom prst="rect">
                    <a:avLst/>
                  </a:prstGeom>
                </p:spPr>
              </p:pic>
              <p:sp>
                <p:nvSpPr>
                  <p:cNvPr id="22" name="環状矢印 21"/>
                  <p:cNvSpPr/>
                  <p:nvPr/>
                </p:nvSpPr>
                <p:spPr>
                  <a:xfrm rot="1269505">
                    <a:off x="4977206" y="1633983"/>
                    <a:ext cx="1504104" cy="1034837"/>
                  </a:xfrm>
                  <a:prstGeom prst="circularArrow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pic>
                <p:nvPicPr>
                  <p:cNvPr id="23" name="図 22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0039" y="1542479"/>
                    <a:ext cx="633777" cy="736552"/>
                  </a:xfrm>
                  <a:prstGeom prst="rect">
                    <a:avLst/>
                  </a:prstGeom>
                </p:spPr>
              </p:pic>
              <p:pic>
                <p:nvPicPr>
                  <p:cNvPr id="24" name="図 23" descr="CtypeR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9176" y="1113273"/>
                    <a:ext cx="615862" cy="715731"/>
                  </a:xfrm>
                  <a:prstGeom prst="rect">
                    <a:avLst/>
                  </a:prstGeom>
                </p:spPr>
              </p:pic>
              <p:sp>
                <p:nvSpPr>
                  <p:cNvPr id="25" name="テキスト ボックス 24"/>
                  <p:cNvSpPr txBox="1"/>
                  <p:nvPr/>
                </p:nvSpPr>
                <p:spPr>
                  <a:xfrm>
                    <a:off x="5155068" y="1053224"/>
                    <a:ext cx="312874" cy="369316"/>
                  </a:xfrm>
                  <a:prstGeom prst="rect">
                    <a:avLst/>
                  </a:prstGeom>
                  <a:noFill/>
                </p:spPr>
                <p:txBody>
                  <a:bodyPr wrap="none" lIns="91424" tIns="45712" rIns="91424" bIns="45712" rtlCol="0">
                    <a:spAutoFit/>
                  </a:bodyPr>
                  <a:lstStyle/>
                  <a:p>
                    <a:r>
                      <a:rPr kumimoji="1" lang="en-US" altLang="ja-JP" dirty="0" smtClean="0"/>
                      <a:t>R</a:t>
                    </a:r>
                    <a:endParaRPr kumimoji="1" lang="ja-JP" altLang="en-US" dirty="0"/>
                  </a:p>
                </p:txBody>
              </p: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612398" y="1848351"/>
                    <a:ext cx="312874" cy="369316"/>
                  </a:xfrm>
                  <a:prstGeom prst="rect">
                    <a:avLst/>
                  </a:prstGeom>
                  <a:noFill/>
                </p:spPr>
                <p:txBody>
                  <a:bodyPr wrap="none" lIns="91424" tIns="45712" rIns="91424" bIns="45712" rtlCol="0">
                    <a:spAutoFit/>
                  </a:bodyPr>
                  <a:lstStyle/>
                  <a:p>
                    <a:r>
                      <a:rPr kumimoji="1" lang="en-US" altLang="ja-JP" dirty="0" smtClean="0"/>
                      <a:t>R</a:t>
                    </a:r>
                    <a:endParaRPr kumimoji="1" lang="ja-JP" altLang="en-US" dirty="0"/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7318817" y="1415303"/>
                    <a:ext cx="389993" cy="369316"/>
                  </a:xfrm>
                  <a:prstGeom prst="rect">
                    <a:avLst/>
                  </a:prstGeom>
                  <a:noFill/>
                </p:spPr>
                <p:txBody>
                  <a:bodyPr wrap="none" lIns="91424" tIns="45712" rIns="91424" bIns="45712" rtlCol="0">
                    <a:spAutoFit/>
                  </a:bodyPr>
                  <a:lstStyle/>
                  <a:p>
                    <a:r>
                      <a:rPr lang="en-US" altLang="ja-JP" dirty="0" smtClean="0"/>
                      <a:t>W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4" name="図形グループ 33"/>
                <p:cNvGrpSpPr/>
                <p:nvPr/>
              </p:nvGrpSpPr>
              <p:grpSpPr>
                <a:xfrm>
                  <a:off x="6624748" y="892368"/>
                  <a:ext cx="3598216" cy="1061884"/>
                  <a:chOff x="950697" y="4363758"/>
                  <a:chExt cx="3598216" cy="1061884"/>
                </a:xfrm>
              </p:grpSpPr>
              <p:pic>
                <p:nvPicPr>
                  <p:cNvPr id="28" name="図 27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697" y="4363758"/>
                    <a:ext cx="633777" cy="736552"/>
                  </a:xfrm>
                  <a:prstGeom prst="rect">
                    <a:avLst/>
                  </a:prstGeom>
                </p:spPr>
              </p:pic>
              <p:sp>
                <p:nvSpPr>
                  <p:cNvPr id="29" name="左カーブ矢印 28"/>
                  <p:cNvSpPr/>
                  <p:nvPr/>
                </p:nvSpPr>
                <p:spPr>
                  <a:xfrm>
                    <a:off x="1680124" y="4602682"/>
                    <a:ext cx="912054" cy="822960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 dirty="0"/>
                  </a:p>
                </p:txBody>
              </p:sp>
              <p:pic>
                <p:nvPicPr>
                  <p:cNvPr id="30" name="図 29" descr="CtypeB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7220" y="4585100"/>
                    <a:ext cx="651693" cy="757373"/>
                  </a:xfrm>
                  <a:prstGeom prst="rect">
                    <a:avLst/>
                  </a:prstGeom>
                </p:spPr>
              </p:pic>
              <p:sp>
                <p:nvSpPr>
                  <p:cNvPr id="33" name="ストライプ矢印 32"/>
                  <p:cNvSpPr/>
                  <p:nvPr/>
                </p:nvSpPr>
                <p:spPr>
                  <a:xfrm>
                    <a:off x="2798319" y="4824694"/>
                    <a:ext cx="971348" cy="410959"/>
                  </a:xfrm>
                  <a:prstGeom prst="stripedRightArrow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32" name="図形グループ 31"/>
                <p:cNvGrpSpPr/>
                <p:nvPr/>
              </p:nvGrpSpPr>
              <p:grpSpPr>
                <a:xfrm>
                  <a:off x="470789" y="3280976"/>
                  <a:ext cx="4394949" cy="2909134"/>
                  <a:chOff x="4534146" y="3754998"/>
                  <a:chExt cx="4394949" cy="2909134"/>
                </a:xfrm>
              </p:grpSpPr>
              <p:pic>
                <p:nvPicPr>
                  <p:cNvPr id="36" name="図 35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4146" y="3754998"/>
                    <a:ext cx="633777" cy="736552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図 36" descr="Ltype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4017" y="4953377"/>
                    <a:ext cx="680337" cy="778195"/>
                  </a:xfrm>
                  <a:prstGeom prst="rect">
                    <a:avLst/>
                  </a:prstGeom>
                </p:spPr>
              </p:pic>
              <p:sp>
                <p:nvSpPr>
                  <p:cNvPr id="38" name="フローチャート: 端子 37"/>
                  <p:cNvSpPr/>
                  <p:nvPr/>
                </p:nvSpPr>
                <p:spPr>
                  <a:xfrm>
                    <a:off x="5897703" y="3968157"/>
                    <a:ext cx="822960" cy="2493605"/>
                  </a:xfrm>
                  <a:prstGeom prst="flowChartTerminator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9" name="スマイル 38"/>
                  <p:cNvSpPr/>
                  <p:nvPr/>
                </p:nvSpPr>
                <p:spPr>
                  <a:xfrm>
                    <a:off x="6083926" y="4098291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40" name="スマイル 39"/>
                  <p:cNvSpPr/>
                  <p:nvPr/>
                </p:nvSpPr>
                <p:spPr>
                  <a:xfrm>
                    <a:off x="6083926" y="4491552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41" name="スマイル 40"/>
                  <p:cNvSpPr/>
                  <p:nvPr/>
                </p:nvSpPr>
                <p:spPr>
                  <a:xfrm>
                    <a:off x="6083926" y="4884813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42" name="スマイル 41"/>
                  <p:cNvSpPr/>
                  <p:nvPr/>
                </p:nvSpPr>
                <p:spPr>
                  <a:xfrm>
                    <a:off x="6083926" y="5278073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43" name="スマイル 42"/>
                  <p:cNvSpPr/>
                  <p:nvPr/>
                </p:nvSpPr>
                <p:spPr>
                  <a:xfrm>
                    <a:off x="6083926" y="5671335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44" name="左カーブ矢印 43"/>
                  <p:cNvSpPr/>
                  <p:nvPr/>
                </p:nvSpPr>
                <p:spPr>
                  <a:xfrm>
                    <a:off x="5260963" y="3993923"/>
                    <a:ext cx="822960" cy="822960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45" name="左カーブ矢印 44"/>
                  <p:cNvSpPr/>
                  <p:nvPr/>
                </p:nvSpPr>
                <p:spPr>
                  <a:xfrm rot="1008853" flipH="1">
                    <a:off x="6527546" y="5131313"/>
                    <a:ext cx="822960" cy="822960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pic>
                <p:nvPicPr>
                  <p:cNvPr id="46" name="図 45" descr="Ltype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9527" y="5885937"/>
                    <a:ext cx="680337" cy="778195"/>
                  </a:xfrm>
                  <a:prstGeom prst="rect">
                    <a:avLst/>
                  </a:prstGeom>
                </p:spPr>
              </p:pic>
              <p:sp>
                <p:nvSpPr>
                  <p:cNvPr id="47" name="左カーブ矢印 46"/>
                  <p:cNvSpPr/>
                  <p:nvPr/>
                </p:nvSpPr>
                <p:spPr>
                  <a:xfrm rot="1008853" flipV="1">
                    <a:off x="8106135" y="5443909"/>
                    <a:ext cx="822960" cy="822960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/>
                  </a:p>
                </p:txBody>
              </p:sp>
              <p:sp>
                <p:nvSpPr>
                  <p:cNvPr id="48" name="スマイル 47"/>
                  <p:cNvSpPr/>
                  <p:nvPr/>
                </p:nvSpPr>
                <p:spPr>
                  <a:xfrm>
                    <a:off x="7623232" y="6055712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</p:grp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-740039" y="2848575"/>
                  <a:ext cx="2698142" cy="461649"/>
                </a:xfrm>
                <a:prstGeom prst="rect">
                  <a:avLst/>
                </a:prstGeom>
                <a:noFill/>
              </p:spPr>
              <p:txBody>
                <a:bodyPr wrap="none" lIns="91424" tIns="45712" rIns="91424" bIns="45712" rtlCol="0">
                  <a:spAutoFit/>
                </a:bodyPr>
                <a:lstStyle/>
                <a:p>
                  <a:r>
                    <a:rPr lang="en-US" altLang="ja-JP" sz="2400" dirty="0" smtClean="0"/>
                    <a:t>Producer-Consumer</a:t>
                  </a:r>
                  <a:endParaRPr kumimoji="1" lang="ja-JP" altLang="en-US" sz="2400" dirty="0"/>
                </a:p>
              </p:txBody>
            </p:sp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3514919" y="2852304"/>
                  <a:ext cx="2249301" cy="461649"/>
                </a:xfrm>
                <a:prstGeom prst="rect">
                  <a:avLst/>
                </a:prstGeom>
                <a:noFill/>
              </p:spPr>
              <p:txBody>
                <a:bodyPr wrap="none" lIns="91424" tIns="45712" rIns="91424" bIns="45712" rtlCol="0">
                  <a:spAutoFit/>
                </a:bodyPr>
                <a:lstStyle/>
                <a:p>
                  <a:r>
                    <a:rPr lang="en-US" altLang="ja-JP" sz="2400" dirty="0" smtClean="0"/>
                    <a:t>Read-Write Lock</a:t>
                  </a:r>
                  <a:endParaRPr kumimoji="1" lang="ja-JP" altLang="en-US" sz="2400" dirty="0"/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7315381" y="2852304"/>
                  <a:ext cx="2776239" cy="461649"/>
                </a:xfrm>
                <a:prstGeom prst="rect">
                  <a:avLst/>
                </a:prstGeom>
                <a:noFill/>
              </p:spPr>
              <p:txBody>
                <a:bodyPr wrap="none" lIns="91424" tIns="45712" rIns="91424" bIns="45712" rtlCol="0">
                  <a:spAutoFit/>
                </a:bodyPr>
                <a:lstStyle/>
                <a:p>
                  <a:r>
                    <a:rPr lang="en-US" altLang="ja-JP" sz="2400" dirty="0" smtClean="0"/>
                    <a:t>Thread-Per-Message</a:t>
                  </a:r>
                  <a:endParaRPr kumimoji="1" lang="ja-JP" altLang="en-US" sz="2400" dirty="0"/>
                </a:p>
              </p:txBody>
            </p:sp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1854514" y="6190110"/>
                  <a:ext cx="2079233" cy="461649"/>
                </a:xfrm>
                <a:prstGeom prst="rect">
                  <a:avLst/>
                </a:prstGeom>
                <a:noFill/>
              </p:spPr>
              <p:txBody>
                <a:bodyPr wrap="none" lIns="91424" tIns="45712" rIns="91424" bIns="45712" rtlCol="0">
                  <a:spAutoFit/>
                </a:bodyPr>
                <a:lstStyle/>
                <a:p>
                  <a:r>
                    <a:rPr lang="en-US" altLang="ja-JP" sz="2400" dirty="0" smtClean="0"/>
                    <a:t>Worker Thread</a:t>
                  </a:r>
                  <a:endParaRPr kumimoji="1" lang="ja-JP" altLang="en-US" sz="2400" dirty="0"/>
                </a:p>
              </p:txBody>
            </p:sp>
            <p:grpSp>
              <p:nvGrpSpPr>
                <p:cNvPr id="56" name="図形グループ 55"/>
                <p:cNvGrpSpPr/>
                <p:nvPr/>
              </p:nvGrpSpPr>
              <p:grpSpPr>
                <a:xfrm>
                  <a:off x="5306800" y="3740144"/>
                  <a:ext cx="3538161" cy="2127816"/>
                  <a:chOff x="391776" y="1157286"/>
                  <a:chExt cx="3538161" cy="2127816"/>
                </a:xfrm>
              </p:grpSpPr>
              <p:pic>
                <p:nvPicPr>
                  <p:cNvPr id="57" name="図 56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1776" y="1178108"/>
                    <a:ext cx="633777" cy="736552"/>
                  </a:xfrm>
                  <a:prstGeom prst="rect">
                    <a:avLst/>
                  </a:prstGeom>
                </p:spPr>
              </p:pic>
              <p:pic>
                <p:nvPicPr>
                  <p:cNvPr id="58" name="図 57" descr="CtypeB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8244" y="1157286"/>
                    <a:ext cx="651693" cy="757373"/>
                  </a:xfrm>
                  <a:prstGeom prst="rect">
                    <a:avLst/>
                  </a:prstGeom>
                </p:spPr>
              </p:pic>
              <p:sp>
                <p:nvSpPr>
                  <p:cNvPr id="59" name="左カーブ矢印 58"/>
                  <p:cNvSpPr/>
                  <p:nvPr/>
                </p:nvSpPr>
                <p:spPr>
                  <a:xfrm>
                    <a:off x="1409155" y="1211680"/>
                    <a:ext cx="1712747" cy="702979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0" name="スマイル 59"/>
                  <p:cNvSpPr/>
                  <p:nvPr/>
                </p:nvSpPr>
                <p:spPr>
                  <a:xfrm>
                    <a:off x="1015893" y="1521399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pic>
                <p:nvPicPr>
                  <p:cNvPr id="61" name="図 60" descr="Ctype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1776" y="2548550"/>
                    <a:ext cx="633777" cy="736552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図 61" descr="CtypeB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8244" y="2527728"/>
                    <a:ext cx="651693" cy="757373"/>
                  </a:xfrm>
                  <a:prstGeom prst="rect">
                    <a:avLst/>
                  </a:prstGeom>
                </p:spPr>
              </p:pic>
              <p:sp>
                <p:nvSpPr>
                  <p:cNvPr id="63" name="左カーブ矢印 62"/>
                  <p:cNvSpPr/>
                  <p:nvPr/>
                </p:nvSpPr>
                <p:spPr>
                  <a:xfrm>
                    <a:off x="1409155" y="2582123"/>
                    <a:ext cx="1712747" cy="702979"/>
                  </a:xfrm>
                  <a:prstGeom prst="curvedLeftArrow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4" name="スマイル 63"/>
                  <p:cNvSpPr/>
                  <p:nvPr/>
                </p:nvSpPr>
                <p:spPr>
                  <a:xfrm>
                    <a:off x="1015893" y="2891841"/>
                    <a:ext cx="393261" cy="393261"/>
                  </a:xfrm>
                  <a:prstGeom prst="smileyFac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65" name="下矢印 64"/>
                  <p:cNvSpPr/>
                  <p:nvPr/>
                </p:nvSpPr>
                <p:spPr>
                  <a:xfrm>
                    <a:off x="1805879" y="1977125"/>
                    <a:ext cx="505171" cy="546819"/>
                  </a:xfrm>
                  <a:prstGeom prst="downArrow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4" tIns="45712" rIns="91424" bIns="45712"/>
                  <a:lstStyle/>
                  <a:p>
                    <a:endParaRPr lang="ja-JP" altLang="en-US" dirty="0"/>
                  </a:p>
                </p:txBody>
              </p: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6823125" y="6190110"/>
                  <a:ext cx="1012985" cy="461649"/>
                </a:xfrm>
                <a:prstGeom prst="rect">
                  <a:avLst/>
                </a:prstGeom>
                <a:noFill/>
              </p:spPr>
              <p:txBody>
                <a:bodyPr wrap="none" lIns="91424" tIns="45712" rIns="91424" bIns="45712" rtlCol="0">
                  <a:spAutoFit/>
                </a:bodyPr>
                <a:lstStyle/>
                <a:p>
                  <a:r>
                    <a:rPr lang="en-US" altLang="ja-JP" sz="2400" dirty="0" smtClean="0"/>
                    <a:t>Future</a:t>
                  </a:r>
                  <a:endParaRPr kumimoji="1" lang="ja-JP" altLang="en-US" sz="2400" dirty="0"/>
                </a:p>
              </p:txBody>
            </p:sp>
          </p:grpSp>
          <p:pic>
            <p:nvPicPr>
              <p:cNvPr id="68" name="図 67" descr="Ctype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8667" y="-973119"/>
                <a:ext cx="633777" cy="736552"/>
              </a:xfrm>
              <a:prstGeom prst="rect">
                <a:avLst/>
              </a:prstGeom>
            </p:spPr>
          </p:pic>
          <p:sp>
            <p:nvSpPr>
              <p:cNvPr id="69" name="テキスト ボックス 68"/>
              <p:cNvSpPr txBox="1"/>
              <p:nvPr/>
            </p:nvSpPr>
            <p:spPr>
              <a:xfrm>
                <a:off x="3452087" y="-810234"/>
                <a:ext cx="1217819" cy="461649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lang="en-US" altLang="ja-JP" sz="2400" dirty="0" smtClean="0"/>
                  <a:t>: Thread</a:t>
                </a:r>
                <a:endParaRPr kumimoji="1" lang="ja-JP" altLang="en-US" sz="2400" dirty="0"/>
              </a:p>
            </p:txBody>
          </p:sp>
          <p:pic>
            <p:nvPicPr>
              <p:cNvPr id="70" name="図 69" descr="CtypeR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06" y="-942463"/>
                <a:ext cx="615862" cy="715731"/>
              </a:xfrm>
              <a:prstGeom prst="rect">
                <a:avLst/>
              </a:prstGeom>
            </p:spPr>
          </p:pic>
          <p:pic>
            <p:nvPicPr>
              <p:cNvPr id="71" name="図 70" descr="CtypeB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566" y="-960280"/>
                <a:ext cx="651693" cy="757373"/>
              </a:xfrm>
              <a:prstGeom prst="rect">
                <a:avLst/>
              </a:prstGeom>
            </p:spPr>
          </p:pic>
          <p:pic>
            <p:nvPicPr>
              <p:cNvPr id="74" name="図 73" descr="Ltyp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0563" y="-955450"/>
                <a:ext cx="680337" cy="778194"/>
              </a:xfrm>
              <a:prstGeom prst="rect">
                <a:avLst/>
              </a:prstGeom>
            </p:spPr>
          </p:pic>
        </p:grpSp>
        <p:sp>
          <p:nvSpPr>
            <p:cNvPr id="76" name="フローチャート: 端子 75"/>
            <p:cNvSpPr/>
            <p:nvPr/>
          </p:nvSpPr>
          <p:spPr>
            <a:xfrm>
              <a:off x="2586124" y="-902754"/>
              <a:ext cx="802462" cy="742931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79" name="スマイル 78"/>
            <p:cNvSpPr/>
            <p:nvPr/>
          </p:nvSpPr>
          <p:spPr>
            <a:xfrm>
              <a:off x="5155498" y="-741846"/>
              <a:ext cx="393261" cy="393261"/>
            </a:xfrm>
            <a:prstGeom prst="smileyFac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/>
            </a:p>
          </p:txBody>
        </p:sp>
        <p:sp>
          <p:nvSpPr>
            <p:cNvPr id="80" name="スマイル 79"/>
            <p:cNvSpPr/>
            <p:nvPr/>
          </p:nvSpPr>
          <p:spPr>
            <a:xfrm>
              <a:off x="5611179" y="-741846"/>
              <a:ext cx="393261" cy="393261"/>
            </a:xfrm>
            <a:prstGeom prst="smileyFac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/>
            </a:p>
          </p:txBody>
        </p:sp>
        <p:sp>
          <p:nvSpPr>
            <p:cNvPr id="81" name="スマイル 80"/>
            <p:cNvSpPr/>
            <p:nvPr/>
          </p:nvSpPr>
          <p:spPr>
            <a:xfrm>
              <a:off x="6083317" y="-741846"/>
              <a:ext cx="393261" cy="393261"/>
            </a:xfrm>
            <a:prstGeom prst="smileyFac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6515564" y="-810234"/>
              <a:ext cx="923868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: Data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2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図形グループ 65"/>
          <p:cNvGrpSpPr/>
          <p:nvPr/>
        </p:nvGrpSpPr>
        <p:grpSpPr>
          <a:xfrm>
            <a:off x="-1015802" y="-973119"/>
            <a:ext cx="14377262" cy="4766943"/>
            <a:chOff x="-1015802" y="-973119"/>
            <a:chExt cx="14377262" cy="4766943"/>
          </a:xfrm>
        </p:grpSpPr>
        <p:grpSp>
          <p:nvGrpSpPr>
            <p:cNvPr id="34" name="図形グループ 33"/>
            <p:cNvGrpSpPr/>
            <p:nvPr/>
          </p:nvGrpSpPr>
          <p:grpSpPr>
            <a:xfrm>
              <a:off x="-1015802" y="137083"/>
              <a:ext cx="14377262" cy="3656741"/>
              <a:chOff x="-1015802" y="137083"/>
              <a:chExt cx="14377262" cy="3656741"/>
            </a:xfrm>
          </p:grpSpPr>
          <p:grpSp>
            <p:nvGrpSpPr>
              <p:cNvPr id="26" name="図形グループ 25"/>
              <p:cNvGrpSpPr/>
              <p:nvPr/>
            </p:nvGrpSpPr>
            <p:grpSpPr>
              <a:xfrm>
                <a:off x="-1015802" y="162088"/>
                <a:ext cx="3709424" cy="3631736"/>
                <a:chOff x="4627273" y="1123712"/>
                <a:chExt cx="3709424" cy="3631736"/>
              </a:xfrm>
            </p:grpSpPr>
            <p:pic>
              <p:nvPicPr>
                <p:cNvPr id="11" name="図 10" descr="Ctype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7273" y="1144533"/>
                  <a:ext cx="633777" cy="736552"/>
                </a:xfrm>
                <a:prstGeom prst="rect">
                  <a:avLst/>
                </a:prstGeom>
              </p:spPr>
            </p:pic>
            <p:pic>
              <p:nvPicPr>
                <p:cNvPr id="12" name="図 11" descr="CtypeB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3740" y="1123712"/>
                  <a:ext cx="651693" cy="757373"/>
                </a:xfrm>
                <a:prstGeom prst="rect">
                  <a:avLst/>
                </a:prstGeom>
              </p:spPr>
            </p:pic>
            <p:sp>
              <p:nvSpPr>
                <p:cNvPr id="13" name="左カーブ矢印 12"/>
                <p:cNvSpPr/>
                <p:nvPr/>
              </p:nvSpPr>
              <p:spPr>
                <a:xfrm>
                  <a:off x="5644651" y="1178105"/>
                  <a:ext cx="1712747" cy="702979"/>
                </a:xfrm>
                <a:prstGeom prst="curvedLeftArrow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sp>
              <p:nvSpPr>
                <p:cNvPr id="14" name="スマイル 13"/>
                <p:cNvSpPr/>
                <p:nvPr/>
              </p:nvSpPr>
              <p:spPr>
                <a:xfrm>
                  <a:off x="5251390" y="1487825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pic>
              <p:nvPicPr>
                <p:cNvPr id="16" name="図 15" descr="CtypeR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3738" y="2544650"/>
                  <a:ext cx="615862" cy="715731"/>
                </a:xfrm>
                <a:prstGeom prst="rect">
                  <a:avLst/>
                </a:prstGeom>
              </p:spPr>
            </p:pic>
            <p:sp>
              <p:nvSpPr>
                <p:cNvPr id="17" name="左カーブ矢印 16"/>
                <p:cNvSpPr/>
                <p:nvPr/>
              </p:nvSpPr>
              <p:spPr>
                <a:xfrm flipH="1" flipV="1">
                  <a:off x="6451153" y="2322899"/>
                  <a:ext cx="822960" cy="822960"/>
                </a:xfrm>
                <a:prstGeom prst="curvedLeftArrow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18" name="星 12 17"/>
                <p:cNvSpPr/>
                <p:nvPr/>
              </p:nvSpPr>
              <p:spPr>
                <a:xfrm>
                  <a:off x="7513737" y="3932488"/>
                  <a:ext cx="822960" cy="822960"/>
                </a:xfrm>
                <a:prstGeom prst="star12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sp>
              <p:nvSpPr>
                <p:cNvPr id="19" name="下矢印 18"/>
                <p:cNvSpPr/>
                <p:nvPr/>
              </p:nvSpPr>
              <p:spPr>
                <a:xfrm>
                  <a:off x="7624430" y="1935481"/>
                  <a:ext cx="505171" cy="546819"/>
                </a:xfrm>
                <a:prstGeom prst="downArrow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20" name="下矢印 19"/>
                <p:cNvSpPr/>
                <p:nvPr/>
              </p:nvSpPr>
              <p:spPr>
                <a:xfrm>
                  <a:off x="7645385" y="3323205"/>
                  <a:ext cx="505171" cy="546819"/>
                </a:xfrm>
                <a:prstGeom prst="downArrow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28" name="図形グループ 27"/>
              <p:cNvGrpSpPr/>
              <p:nvPr/>
            </p:nvGrpSpPr>
            <p:grpSpPr>
              <a:xfrm>
                <a:off x="3457097" y="314541"/>
                <a:ext cx="3810112" cy="2412269"/>
                <a:chOff x="1844197" y="4024652"/>
                <a:chExt cx="3810112" cy="2412269"/>
              </a:xfrm>
            </p:grpSpPr>
            <p:sp>
              <p:nvSpPr>
                <p:cNvPr id="38" name="フローチャート: 端子 37"/>
                <p:cNvSpPr/>
                <p:nvPr/>
              </p:nvSpPr>
              <p:spPr>
                <a:xfrm>
                  <a:off x="3056422" y="4024653"/>
                  <a:ext cx="1439378" cy="2412268"/>
                </a:xfrm>
                <a:prstGeom prst="flowChartTerminator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ja-JP" altLang="en-US" dirty="0"/>
                </a:p>
              </p:txBody>
            </p:sp>
            <p:pic>
              <p:nvPicPr>
                <p:cNvPr id="22" name="図 21" descr="Ctype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4039" y="4024652"/>
                  <a:ext cx="633777" cy="736552"/>
                </a:xfrm>
                <a:prstGeom prst="rect">
                  <a:avLst/>
                </a:prstGeom>
              </p:spPr>
            </p:pic>
            <p:pic>
              <p:nvPicPr>
                <p:cNvPr id="23" name="図 22" descr="CtypeB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122" y="4870120"/>
                  <a:ext cx="651693" cy="757373"/>
                </a:xfrm>
                <a:prstGeom prst="rect">
                  <a:avLst/>
                </a:prstGeom>
              </p:spPr>
            </p:pic>
            <p:pic>
              <p:nvPicPr>
                <p:cNvPr id="24" name="図 23" descr="CtypeR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197" y="5721189"/>
                  <a:ext cx="615862" cy="715731"/>
                </a:xfrm>
                <a:prstGeom prst="rect">
                  <a:avLst/>
                </a:prstGeom>
              </p:spPr>
            </p:pic>
            <p:cxnSp>
              <p:nvCxnSpPr>
                <p:cNvPr id="25" name="曲線コネクタ 24"/>
                <p:cNvCxnSpPr/>
                <p:nvPr/>
              </p:nvCxnSpPr>
              <p:spPr>
                <a:xfrm>
                  <a:off x="2540710" y="4373115"/>
                  <a:ext cx="2633129" cy="388088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 w="lg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曲線コネクタ 28"/>
                <p:cNvCxnSpPr/>
                <p:nvPr/>
              </p:nvCxnSpPr>
              <p:spPr>
                <a:xfrm flipV="1">
                  <a:off x="2497816" y="5721190"/>
                  <a:ext cx="2676023" cy="348431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 w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/>
                <p:cNvCxnSpPr/>
                <p:nvPr/>
              </p:nvCxnSpPr>
              <p:spPr>
                <a:xfrm>
                  <a:off x="2540710" y="5221543"/>
                  <a:ext cx="2633129" cy="0"/>
                </a:xfrm>
                <a:prstGeom prst="line">
                  <a:avLst/>
                </a:prstGeom>
                <a:ln>
                  <a:tailEnd type="triangle" w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スマイル 34"/>
                <p:cNvSpPr/>
                <p:nvPr/>
              </p:nvSpPr>
              <p:spPr>
                <a:xfrm>
                  <a:off x="5261048" y="4558819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36" name="スマイル 35"/>
                <p:cNvSpPr/>
                <p:nvPr/>
              </p:nvSpPr>
              <p:spPr>
                <a:xfrm>
                  <a:off x="5261048" y="5062836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37" name="スマイル 36"/>
                <p:cNvSpPr/>
                <p:nvPr/>
              </p:nvSpPr>
              <p:spPr>
                <a:xfrm>
                  <a:off x="5261048" y="5554617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</p:grpSp>
          <p:sp>
            <p:nvSpPr>
              <p:cNvPr id="32" name="テキスト ボックス 31"/>
              <p:cNvSpPr txBox="1"/>
              <p:nvPr/>
            </p:nvSpPr>
            <p:spPr>
              <a:xfrm>
                <a:off x="-391685" y="2773918"/>
                <a:ext cx="1716153" cy="830981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lang="en-US" altLang="ja-JP" sz="2400" dirty="0" smtClean="0"/>
                  <a:t>Two-Phase</a:t>
                </a:r>
              </a:p>
              <a:p>
                <a:r>
                  <a:rPr lang="en-US" altLang="ja-JP" sz="2400" dirty="0" smtClean="0"/>
                  <a:t>Termination</a:t>
                </a:r>
                <a:endParaRPr kumimoji="1" lang="ja-JP" altLang="en-US" sz="2400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3726429" y="2992573"/>
                <a:ext cx="3139319" cy="461649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lang="en-US" altLang="ja-JP" sz="2400" dirty="0" smtClean="0"/>
                  <a:t>Thread-Specific Storage</a:t>
                </a:r>
                <a:endParaRPr kumimoji="1" lang="ja-JP" altLang="en-US" sz="2400" dirty="0"/>
              </a:p>
            </p:txBody>
          </p:sp>
          <p:grpSp>
            <p:nvGrpSpPr>
              <p:cNvPr id="39" name="図形グループ 38"/>
              <p:cNvGrpSpPr/>
              <p:nvPr/>
            </p:nvGrpSpPr>
            <p:grpSpPr>
              <a:xfrm>
                <a:off x="7687937" y="137083"/>
                <a:ext cx="5673523" cy="3319286"/>
                <a:chOff x="510098" y="1011536"/>
                <a:chExt cx="5673523" cy="3319286"/>
              </a:xfrm>
            </p:grpSpPr>
            <p:sp>
              <p:nvSpPr>
                <p:cNvPr id="40" name="フローチャート: 代替処理 39"/>
                <p:cNvSpPr/>
                <p:nvPr/>
              </p:nvSpPr>
              <p:spPr>
                <a:xfrm>
                  <a:off x="3929545" y="1187690"/>
                  <a:ext cx="1067318" cy="1723219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sp>
              <p:nvSpPr>
                <p:cNvPr id="41" name="フローチャート: 端子 40"/>
                <p:cNvSpPr/>
                <p:nvPr/>
              </p:nvSpPr>
              <p:spPr>
                <a:xfrm>
                  <a:off x="3429860" y="1046009"/>
                  <a:ext cx="2753761" cy="3284813"/>
                </a:xfrm>
                <a:prstGeom prst="flowChartTerminator">
                  <a:avLst/>
                </a:prstGeom>
                <a:noFill/>
                <a:ln>
                  <a:prstDash val="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pic>
              <p:nvPicPr>
                <p:cNvPr id="42" name="図 41" descr="Ctype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9155" y="1011536"/>
                  <a:ext cx="633777" cy="736552"/>
                </a:xfrm>
                <a:prstGeom prst="rect">
                  <a:avLst/>
                </a:prstGeom>
              </p:spPr>
            </p:pic>
            <p:sp>
              <p:nvSpPr>
                <p:cNvPr id="43" name="スマイル 42"/>
                <p:cNvSpPr/>
                <p:nvPr/>
              </p:nvSpPr>
              <p:spPr>
                <a:xfrm>
                  <a:off x="2033272" y="1354829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pic>
              <p:nvPicPr>
                <p:cNvPr id="44" name="図 43" descr="Ctype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9155" y="2944174"/>
                  <a:ext cx="633777" cy="736552"/>
                </a:xfrm>
                <a:prstGeom prst="rect">
                  <a:avLst/>
                </a:prstGeom>
              </p:spPr>
            </p:pic>
            <p:sp>
              <p:nvSpPr>
                <p:cNvPr id="45" name="スマイル 44"/>
                <p:cNvSpPr/>
                <p:nvPr/>
              </p:nvSpPr>
              <p:spPr>
                <a:xfrm>
                  <a:off x="2033272" y="3287465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46" name="下矢印 45"/>
                <p:cNvSpPr/>
                <p:nvPr/>
              </p:nvSpPr>
              <p:spPr>
                <a:xfrm>
                  <a:off x="1524808" y="1962139"/>
                  <a:ext cx="390659" cy="822960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sp>
              <p:nvSpPr>
                <p:cNvPr id="47" name="左カーブ矢印 46"/>
                <p:cNvSpPr/>
                <p:nvPr/>
              </p:nvSpPr>
              <p:spPr>
                <a:xfrm flipH="1" flipV="1">
                  <a:off x="510098" y="1354827"/>
                  <a:ext cx="816395" cy="1950856"/>
                </a:xfrm>
                <a:prstGeom prst="curvedLeftArrow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48" name="左カーブ矢印 47"/>
                <p:cNvSpPr/>
                <p:nvPr/>
              </p:nvSpPr>
              <p:spPr>
                <a:xfrm>
                  <a:off x="2523039" y="1396600"/>
                  <a:ext cx="1712747" cy="702979"/>
                </a:xfrm>
                <a:prstGeom prst="curvedLeftArrow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  <p:sp>
              <p:nvSpPr>
                <p:cNvPr id="49" name="スマイル 48"/>
                <p:cNvSpPr/>
                <p:nvPr/>
              </p:nvSpPr>
              <p:spPr>
                <a:xfrm>
                  <a:off x="4324613" y="1396601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50" name="スマイル 49"/>
                <p:cNvSpPr/>
                <p:nvPr/>
              </p:nvSpPr>
              <p:spPr>
                <a:xfrm>
                  <a:off x="4324613" y="1789861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51" name="スマイル 50"/>
                <p:cNvSpPr/>
                <p:nvPr/>
              </p:nvSpPr>
              <p:spPr>
                <a:xfrm>
                  <a:off x="4324613" y="2183123"/>
                  <a:ext cx="393261" cy="393261"/>
                </a:xfrm>
                <a:prstGeom prst="smileyFace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pic>
              <p:nvPicPr>
                <p:cNvPr id="52" name="図 51" descr="CtypeB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6865" y="3114389"/>
                  <a:ext cx="651693" cy="757373"/>
                </a:xfrm>
                <a:prstGeom prst="rect">
                  <a:avLst/>
                </a:prstGeom>
              </p:spPr>
            </p:pic>
            <p:sp>
              <p:nvSpPr>
                <p:cNvPr id="53" name="左カーブ矢印 52"/>
                <p:cNvSpPr/>
                <p:nvPr/>
              </p:nvSpPr>
              <p:spPr>
                <a:xfrm rot="16200000" flipV="1">
                  <a:off x="4585383" y="2291427"/>
                  <a:ext cx="822960" cy="822960"/>
                </a:xfrm>
                <a:prstGeom prst="curvedLeftArrow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54" name="環状矢印 53"/>
                <p:cNvSpPr/>
                <p:nvPr/>
              </p:nvSpPr>
              <p:spPr>
                <a:xfrm flipH="1">
                  <a:off x="2323640" y="2910908"/>
                  <a:ext cx="2673222" cy="1228975"/>
                </a:xfrm>
                <a:prstGeom prst="circularArrow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 dirty="0"/>
                </a:p>
              </p:txBody>
            </p:sp>
            <p:sp>
              <p:nvSpPr>
                <p:cNvPr id="55" name="環状矢印 54"/>
                <p:cNvSpPr/>
                <p:nvPr/>
              </p:nvSpPr>
              <p:spPr>
                <a:xfrm flipV="1">
                  <a:off x="2426533" y="2959506"/>
                  <a:ext cx="2570333" cy="1277620"/>
                </a:xfrm>
                <a:prstGeom prst="circularArrow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91424" tIns="45712" rIns="91424" bIns="45712"/>
                <a:lstStyle/>
                <a:p>
                  <a:endParaRPr lang="ja-JP" altLang="en-US"/>
                </a:p>
              </p:txBody>
            </p:sp>
          </p:grpSp>
          <p:sp>
            <p:nvSpPr>
              <p:cNvPr id="56" name="テキスト ボックス 55"/>
              <p:cNvSpPr txBox="1"/>
              <p:nvPr/>
            </p:nvSpPr>
            <p:spPr>
              <a:xfrm>
                <a:off x="7849322" y="2992573"/>
                <a:ext cx="1851556" cy="461649"/>
              </a:xfrm>
              <a:prstGeom prst="rect">
                <a:avLst/>
              </a:prstGeom>
              <a:noFill/>
            </p:spPr>
            <p:txBody>
              <a:bodyPr wrap="none" lIns="91424" tIns="45712" rIns="91424" bIns="45712" rtlCol="0">
                <a:spAutoFit/>
              </a:bodyPr>
              <a:lstStyle/>
              <a:p>
                <a:r>
                  <a:rPr lang="en-US" altLang="ja-JP" sz="2400" dirty="0" smtClean="0"/>
                  <a:t>Active Object</a:t>
                </a:r>
                <a:endParaRPr kumimoji="1" lang="ja-JP" altLang="en-US" sz="2400" dirty="0"/>
              </a:p>
            </p:txBody>
          </p:sp>
        </p:grpSp>
        <p:pic>
          <p:nvPicPr>
            <p:cNvPr id="57" name="図 56" descr="Ctype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33" y="-973119"/>
              <a:ext cx="633777" cy="736552"/>
            </a:xfrm>
            <a:prstGeom prst="rect">
              <a:avLst/>
            </a:prstGeom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452087" y="-810234"/>
              <a:ext cx="1217819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: Thread</a:t>
              </a:r>
              <a:endParaRPr kumimoji="1" lang="ja-JP" altLang="en-US" sz="2400" dirty="0"/>
            </a:p>
          </p:txBody>
        </p:sp>
        <p:pic>
          <p:nvPicPr>
            <p:cNvPr id="59" name="図 58" descr="Cty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706" y="-942463"/>
              <a:ext cx="615862" cy="715731"/>
            </a:xfrm>
            <a:prstGeom prst="rect">
              <a:avLst/>
            </a:prstGeom>
          </p:spPr>
        </p:pic>
        <p:pic>
          <p:nvPicPr>
            <p:cNvPr id="60" name="図 59" descr="Ctype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166" y="-960280"/>
              <a:ext cx="651693" cy="757373"/>
            </a:xfrm>
            <a:prstGeom prst="rect">
              <a:avLst/>
            </a:prstGeom>
          </p:spPr>
        </p:pic>
        <p:sp>
          <p:nvSpPr>
            <p:cNvPr id="61" name="フローチャート: 端子 60"/>
            <p:cNvSpPr/>
            <p:nvPr/>
          </p:nvSpPr>
          <p:spPr>
            <a:xfrm>
              <a:off x="2586124" y="-902754"/>
              <a:ext cx="802462" cy="742931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62" name="スマイル 61"/>
            <p:cNvSpPr/>
            <p:nvPr/>
          </p:nvSpPr>
          <p:spPr>
            <a:xfrm>
              <a:off x="5155498" y="-741846"/>
              <a:ext cx="393261" cy="393261"/>
            </a:xfrm>
            <a:prstGeom prst="smileyFac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/>
            </a:p>
          </p:txBody>
        </p:sp>
        <p:sp>
          <p:nvSpPr>
            <p:cNvPr id="63" name="スマイル 62"/>
            <p:cNvSpPr/>
            <p:nvPr/>
          </p:nvSpPr>
          <p:spPr>
            <a:xfrm>
              <a:off x="5611179" y="-741846"/>
              <a:ext cx="393261" cy="393261"/>
            </a:xfrm>
            <a:prstGeom prst="smileyFac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/>
            </a:p>
          </p:txBody>
        </p:sp>
        <p:sp>
          <p:nvSpPr>
            <p:cNvPr id="64" name="スマイル 63"/>
            <p:cNvSpPr/>
            <p:nvPr/>
          </p:nvSpPr>
          <p:spPr>
            <a:xfrm>
              <a:off x="6083317" y="-741846"/>
              <a:ext cx="393261" cy="393261"/>
            </a:xfrm>
            <a:prstGeom prst="smileyFac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6515564" y="-810234"/>
              <a:ext cx="923868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: Data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14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図形グループ 34"/>
          <p:cNvGrpSpPr/>
          <p:nvPr/>
        </p:nvGrpSpPr>
        <p:grpSpPr>
          <a:xfrm>
            <a:off x="102069" y="413519"/>
            <a:ext cx="4979386" cy="4322551"/>
            <a:chOff x="102069" y="413519"/>
            <a:chExt cx="4979386" cy="4322551"/>
          </a:xfrm>
        </p:grpSpPr>
        <p:sp>
          <p:nvSpPr>
            <p:cNvPr id="26" name="左矢印 25"/>
            <p:cNvSpPr/>
            <p:nvPr/>
          </p:nvSpPr>
          <p:spPr>
            <a:xfrm rot="2041815" flipV="1">
              <a:off x="793654" y="2699727"/>
              <a:ext cx="1016000" cy="381000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8799" y="520700"/>
              <a:ext cx="355601" cy="30398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 descr="Ctype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023" y="2824019"/>
              <a:ext cx="633777" cy="736552"/>
            </a:xfrm>
            <a:prstGeom prst="rect">
              <a:avLst/>
            </a:prstGeom>
          </p:spPr>
        </p:pic>
        <p:pic>
          <p:nvPicPr>
            <p:cNvPr id="3" name="図 2" descr="Ctype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023" y="1993704"/>
              <a:ext cx="651693" cy="757373"/>
            </a:xfrm>
            <a:prstGeom prst="rect">
              <a:avLst/>
            </a:prstGeom>
          </p:spPr>
        </p:pic>
        <p:pic>
          <p:nvPicPr>
            <p:cNvPr id="4" name="図 3" descr="Cty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854" y="413519"/>
              <a:ext cx="615862" cy="715731"/>
            </a:xfrm>
            <a:prstGeom prst="rect">
              <a:avLst/>
            </a:prstGeom>
          </p:spPr>
        </p:pic>
        <p:pic>
          <p:nvPicPr>
            <p:cNvPr id="6" name="図 5" descr="Ctyp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870" y="1175097"/>
              <a:ext cx="655674" cy="762000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1829264" y="713448"/>
              <a:ext cx="915753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err="1" smtClean="0"/>
                <a:t>unacc</a:t>
              </a:r>
              <a:endParaRPr kumimoji="1" lang="ja-JP" altLang="en-US" sz="24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994369" y="1490078"/>
              <a:ext cx="592347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err="1" smtClean="0"/>
                <a:t>acc</a:t>
              </a:r>
              <a:endParaRPr kumimoji="1" lang="ja-JP" altLang="en-US" sz="2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831081" y="2278049"/>
              <a:ext cx="815816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good</a:t>
              </a:r>
              <a:endParaRPr kumimoji="1" lang="ja-JP" altLang="en-US" sz="2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831081" y="3098922"/>
              <a:ext cx="954826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err="1" smtClean="0"/>
                <a:t>vgood</a:t>
              </a:r>
              <a:endParaRPr kumimoji="1" lang="ja-JP" altLang="en-US" sz="2400" dirty="0"/>
            </a:p>
          </p:txBody>
        </p:sp>
        <p:sp>
          <p:nvSpPr>
            <p:cNvPr id="11" name="フローチャート: 端子 10"/>
            <p:cNvSpPr/>
            <p:nvPr/>
          </p:nvSpPr>
          <p:spPr>
            <a:xfrm>
              <a:off x="3856522" y="1454800"/>
              <a:ext cx="1210411" cy="1428724"/>
            </a:xfrm>
            <a:prstGeom prst="flowChartTermina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" name="左右矢印 11"/>
            <p:cNvSpPr/>
            <p:nvPr/>
          </p:nvSpPr>
          <p:spPr>
            <a:xfrm rot="2160800">
              <a:off x="2785907" y="1016000"/>
              <a:ext cx="1070615" cy="330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左右矢印 12"/>
            <p:cNvSpPr/>
            <p:nvPr/>
          </p:nvSpPr>
          <p:spPr>
            <a:xfrm rot="19439200" flipV="1">
              <a:off x="2739783" y="2718424"/>
              <a:ext cx="1070615" cy="330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左右矢印 13"/>
            <p:cNvSpPr/>
            <p:nvPr/>
          </p:nvSpPr>
          <p:spPr>
            <a:xfrm rot="20887808" flipV="1">
              <a:off x="2675378" y="2214143"/>
              <a:ext cx="1070615" cy="330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左右矢印 14"/>
            <p:cNvSpPr/>
            <p:nvPr/>
          </p:nvSpPr>
          <p:spPr>
            <a:xfrm rot="712192">
              <a:off x="2675377" y="1596655"/>
              <a:ext cx="1070615" cy="330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962869" y="1956494"/>
              <a:ext cx="999911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err="1" smtClean="0"/>
                <a:t>car.sql</a:t>
              </a:r>
              <a:endParaRPr kumimoji="1" lang="ja-JP" altLang="en-US" sz="2400" dirty="0"/>
            </a:p>
          </p:txBody>
        </p:sp>
        <p:pic>
          <p:nvPicPr>
            <p:cNvPr id="18" name="図 17" descr="Ttyp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664060"/>
              <a:ext cx="688609" cy="829255"/>
            </a:xfrm>
            <a:prstGeom prst="rect">
              <a:avLst/>
            </a:prstGeom>
          </p:spPr>
        </p:pic>
        <p:sp>
          <p:nvSpPr>
            <p:cNvPr id="19" name="スマイル 18"/>
            <p:cNvSpPr/>
            <p:nvPr/>
          </p:nvSpPr>
          <p:spPr>
            <a:xfrm>
              <a:off x="2959099" y="4066362"/>
              <a:ext cx="669708" cy="669708"/>
            </a:xfrm>
            <a:prstGeom prst="smileyFac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4" tIns="45712" rIns="91424" bIns="45712"/>
            <a:lstStyle/>
            <a:p>
              <a:endParaRPr lang="ja-JP" altLang="en-US"/>
            </a:p>
          </p:txBody>
        </p:sp>
        <p:cxnSp>
          <p:nvCxnSpPr>
            <p:cNvPr id="21" name="直線矢印コネクタ 20"/>
            <p:cNvCxnSpPr>
              <a:stCxn id="19" idx="0"/>
              <a:endCxn id="17" idx="2"/>
            </p:cNvCxnSpPr>
            <p:nvPr/>
          </p:nvCxnSpPr>
          <p:spPr>
            <a:xfrm flipH="1" flipV="1">
              <a:off x="3276600" y="3560571"/>
              <a:ext cx="17353" cy="50579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690454" y="4119524"/>
              <a:ext cx="2242739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err="1" smtClean="0"/>
                <a:t>QueryGenerator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332053" y="3641342"/>
              <a:ext cx="1749402" cy="369316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dirty="0" smtClean="0"/>
                <a:t>SQL </a:t>
              </a:r>
              <a:r>
                <a:rPr lang="ja-JP" altLang="en-US" dirty="0" smtClean="0"/>
                <a:t>への条件文</a:t>
              </a:r>
              <a:endParaRPr kumimoji="1" lang="ja-JP" altLang="en-US" dirty="0"/>
            </a:p>
          </p:txBody>
        </p:sp>
        <p:sp>
          <p:nvSpPr>
            <p:cNvPr id="25" name="左矢印 24"/>
            <p:cNvSpPr/>
            <p:nvPr/>
          </p:nvSpPr>
          <p:spPr>
            <a:xfrm rot="19558185">
              <a:off x="841807" y="996725"/>
              <a:ext cx="1016000" cy="381000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左矢印 26"/>
            <p:cNvSpPr/>
            <p:nvPr/>
          </p:nvSpPr>
          <p:spPr>
            <a:xfrm rot="20549473">
              <a:off x="1072352" y="1596400"/>
              <a:ext cx="765486" cy="381000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左矢印 27"/>
            <p:cNvSpPr/>
            <p:nvPr/>
          </p:nvSpPr>
          <p:spPr>
            <a:xfrm rot="1050527" flipV="1">
              <a:off x="1072352" y="2139756"/>
              <a:ext cx="765486" cy="381000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2069" y="2106588"/>
              <a:ext cx="1120737" cy="461649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US" altLang="ja-JP" sz="2400" dirty="0" smtClean="0"/>
                <a:t>Umpire</a:t>
              </a:r>
              <a:endParaRPr kumimoji="1" lang="ja-JP" altLang="en-US" sz="2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20061" y="3091217"/>
              <a:ext cx="1107963" cy="646315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pPr algn="ctr"/>
              <a:r>
                <a:rPr lang="ja-JP" altLang="en-US" dirty="0" smtClean="0"/>
                <a:t>更新結果</a:t>
              </a:r>
              <a:endParaRPr lang="en-US" altLang="ja-JP" dirty="0" smtClean="0"/>
            </a:p>
            <a:p>
              <a:r>
                <a:rPr lang="ja-JP" altLang="en-US" dirty="0" smtClean="0"/>
                <a:t>の報告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36743" y="578701"/>
              <a:ext cx="1454212" cy="646315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データベース</a:t>
              </a:r>
              <a:endParaRPr lang="en-US" altLang="ja-JP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への問合せ</a:t>
              </a:r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フローチャート: 表示 30"/>
            <p:cNvSpPr/>
            <p:nvPr/>
          </p:nvSpPr>
          <p:spPr>
            <a:xfrm>
              <a:off x="328158" y="613674"/>
              <a:ext cx="688609" cy="462781"/>
            </a:xfrm>
            <a:prstGeom prst="flowChartDisp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/>
            <p:cNvCxnSpPr>
              <a:stCxn id="18" idx="0"/>
            </p:cNvCxnSpPr>
            <p:nvPr/>
          </p:nvCxnSpPr>
          <p:spPr>
            <a:xfrm flipH="1" flipV="1">
              <a:off x="639654" y="1054788"/>
              <a:ext cx="9451" cy="60927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352901" y="660072"/>
              <a:ext cx="646298" cy="369316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kumimoji="1" lang="ja-JP" altLang="en-US" dirty="0" smtClean="0"/>
                <a:t>表示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66495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102</Words>
  <Application>Microsoft Macintosh PowerPoint</Application>
  <PresentationFormat>画面に合わせる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豊橋技術科学大学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栗山 繁</dc:creator>
  <cp:lastModifiedBy>栗山 繁</cp:lastModifiedBy>
  <cp:revision>18</cp:revision>
  <dcterms:created xsi:type="dcterms:W3CDTF">2014-10-05T06:03:12Z</dcterms:created>
  <dcterms:modified xsi:type="dcterms:W3CDTF">2014-11-04T09:41:05Z</dcterms:modified>
</cp:coreProperties>
</file>