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D361-B72B-D040-9894-2DAE8FD3844B}" type="datetimeFigureOut">
              <a:rPr kumimoji="1" lang="ja-JP" altLang="en-US" smtClean="0"/>
              <a:t>2014/11/13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4BE9-4171-234E-86A8-A46B61AD4D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08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D361-B72B-D040-9894-2DAE8FD3844B}" type="datetimeFigureOut">
              <a:rPr kumimoji="1" lang="ja-JP" altLang="en-US" smtClean="0"/>
              <a:t>2014/11/13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4BE9-4171-234E-86A8-A46B61AD4D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D361-B72B-D040-9894-2DAE8FD3844B}" type="datetimeFigureOut">
              <a:rPr kumimoji="1" lang="ja-JP" altLang="en-US" smtClean="0"/>
              <a:t>2014/11/13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4BE9-4171-234E-86A8-A46B61AD4D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35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D361-B72B-D040-9894-2DAE8FD3844B}" type="datetimeFigureOut">
              <a:rPr kumimoji="1" lang="ja-JP" altLang="en-US" smtClean="0"/>
              <a:t>2014/11/13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4BE9-4171-234E-86A8-A46B61AD4D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D361-B72B-D040-9894-2DAE8FD3844B}" type="datetimeFigureOut">
              <a:rPr kumimoji="1" lang="ja-JP" altLang="en-US" smtClean="0"/>
              <a:t>2014/11/13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4BE9-4171-234E-86A8-A46B61AD4D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96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D361-B72B-D040-9894-2DAE8FD3844B}" type="datetimeFigureOut">
              <a:rPr kumimoji="1" lang="ja-JP" altLang="en-US" smtClean="0"/>
              <a:t>2014/11/13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4BE9-4171-234E-86A8-A46B61AD4D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3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D361-B72B-D040-9894-2DAE8FD3844B}" type="datetimeFigureOut">
              <a:rPr kumimoji="1" lang="ja-JP" altLang="en-US" smtClean="0"/>
              <a:t>2014/11/13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4BE9-4171-234E-86A8-A46B61AD4D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79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D361-B72B-D040-9894-2DAE8FD3844B}" type="datetimeFigureOut">
              <a:rPr kumimoji="1" lang="ja-JP" altLang="en-US" smtClean="0"/>
              <a:t>2014/11/13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4BE9-4171-234E-86A8-A46B61AD4D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66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D361-B72B-D040-9894-2DAE8FD3844B}" type="datetimeFigureOut">
              <a:rPr kumimoji="1" lang="ja-JP" altLang="en-US" smtClean="0"/>
              <a:t>2014/11/13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4BE9-4171-234E-86A8-A46B61AD4D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17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D361-B72B-D040-9894-2DAE8FD3844B}" type="datetimeFigureOut">
              <a:rPr kumimoji="1" lang="ja-JP" altLang="en-US" smtClean="0"/>
              <a:t>2014/11/13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4BE9-4171-234E-86A8-A46B61AD4D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979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D361-B72B-D040-9894-2DAE8FD3844B}" type="datetimeFigureOut">
              <a:rPr kumimoji="1" lang="ja-JP" altLang="en-US" smtClean="0"/>
              <a:t>2014/11/13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4BE9-4171-234E-86A8-A46B61AD4D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48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2D361-B72B-D040-9894-2DAE8FD3844B}" type="datetimeFigureOut">
              <a:rPr kumimoji="1" lang="ja-JP" altLang="en-US" smtClean="0"/>
              <a:t>2014/11/13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04BE9-4171-234E-86A8-A46B61AD4D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22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図形グループ 12"/>
          <p:cNvGrpSpPr/>
          <p:nvPr/>
        </p:nvGrpSpPr>
        <p:grpSpPr>
          <a:xfrm>
            <a:off x="1606755" y="1838803"/>
            <a:ext cx="7337826" cy="2813566"/>
            <a:chOff x="1606755" y="1838803"/>
            <a:chExt cx="7337826" cy="2813566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6755" y="2023469"/>
              <a:ext cx="3086100" cy="2628900"/>
            </a:xfrm>
            <a:prstGeom prst="rect">
              <a:avLst/>
            </a:prstGeom>
          </p:spPr>
        </p:pic>
        <p:sp>
          <p:nvSpPr>
            <p:cNvPr id="2" name="フローチャート: 書類 1"/>
            <p:cNvSpPr/>
            <p:nvPr/>
          </p:nvSpPr>
          <p:spPr>
            <a:xfrm>
              <a:off x="2565683" y="2386465"/>
              <a:ext cx="991088" cy="802281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2698685" y="2540915"/>
              <a:ext cx="793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HTML</a:t>
              </a:r>
              <a:endParaRPr kumimoji="1" lang="ja-JP" altLang="en-US" dirty="0"/>
            </a:p>
          </p:txBody>
        </p:sp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4377" y="2272165"/>
              <a:ext cx="2380204" cy="2380204"/>
            </a:xfrm>
            <a:prstGeom prst="rect">
              <a:avLst/>
            </a:prstGeom>
          </p:spPr>
        </p:pic>
        <p:sp>
          <p:nvSpPr>
            <p:cNvPr id="6" name="テキスト ボックス 5"/>
            <p:cNvSpPr txBox="1"/>
            <p:nvPr/>
          </p:nvSpPr>
          <p:spPr>
            <a:xfrm>
              <a:off x="7746304" y="3206553"/>
              <a:ext cx="838691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Servlet</a:t>
              </a:r>
              <a:endParaRPr kumimoji="1" lang="ja-JP" altLang="en-US" dirty="0"/>
            </a:p>
          </p:txBody>
        </p:sp>
        <p:cxnSp>
          <p:nvCxnSpPr>
            <p:cNvPr id="8" name="直線矢印コネクタ 7"/>
            <p:cNvCxnSpPr/>
            <p:nvPr/>
          </p:nvCxnSpPr>
          <p:spPr>
            <a:xfrm>
              <a:off x="4547866" y="2910247"/>
              <a:ext cx="23254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 flipH="1">
              <a:off x="4547867" y="3788871"/>
              <a:ext cx="232541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図形グループ 16"/>
            <p:cNvGrpSpPr/>
            <p:nvPr/>
          </p:nvGrpSpPr>
          <p:grpSpPr>
            <a:xfrm>
              <a:off x="4517889" y="3013120"/>
              <a:ext cx="2497036" cy="378099"/>
              <a:chOff x="4101661" y="1295107"/>
              <a:chExt cx="2497036" cy="378099"/>
            </a:xfrm>
          </p:grpSpPr>
          <p:sp>
            <p:nvSpPr>
              <p:cNvPr id="14" name="フローチャート: データ 13"/>
              <p:cNvSpPr/>
              <p:nvPr/>
            </p:nvSpPr>
            <p:spPr>
              <a:xfrm>
                <a:off x="4101661" y="1329431"/>
                <a:ext cx="2497036" cy="343775"/>
              </a:xfrm>
              <a:prstGeom prst="flowChartInputOutpu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" name="テキスト ボックス 10"/>
              <p:cNvSpPr txBox="1"/>
              <p:nvPr/>
            </p:nvSpPr>
            <p:spPr>
              <a:xfrm>
                <a:off x="4337688" y="1295107"/>
                <a:ext cx="2012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err="1" smtClean="0"/>
                  <a:t>HttpServletRequest</a:t>
                </a:r>
                <a:endParaRPr kumimoji="1" lang="ja-JP" altLang="en-US" dirty="0"/>
              </a:p>
            </p:txBody>
          </p:sp>
        </p:grpSp>
        <p:grpSp>
          <p:nvGrpSpPr>
            <p:cNvPr id="20" name="図形グループ 19"/>
            <p:cNvGrpSpPr/>
            <p:nvPr/>
          </p:nvGrpSpPr>
          <p:grpSpPr>
            <a:xfrm>
              <a:off x="4480961" y="3897278"/>
              <a:ext cx="2497036" cy="377913"/>
              <a:chOff x="4153147" y="563897"/>
              <a:chExt cx="2497036" cy="377913"/>
            </a:xfrm>
          </p:grpSpPr>
          <p:sp>
            <p:nvSpPr>
              <p:cNvPr id="15" name="フローチャート: データ 14"/>
              <p:cNvSpPr/>
              <p:nvPr/>
            </p:nvSpPr>
            <p:spPr>
              <a:xfrm flipV="1">
                <a:off x="4153147" y="598035"/>
                <a:ext cx="2497036" cy="343775"/>
              </a:xfrm>
              <a:prstGeom prst="flowChartInputOutpu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4397753" y="563897"/>
                <a:ext cx="2146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err="1" smtClean="0"/>
                  <a:t>HttpServletResponse</a:t>
                </a:r>
                <a:endParaRPr kumimoji="1" lang="ja-JP" altLang="en-US" dirty="0"/>
              </a:p>
            </p:txBody>
          </p:sp>
        </p:grpSp>
        <p:sp>
          <p:nvSpPr>
            <p:cNvPr id="21" name="四角形吹き出し 20"/>
            <p:cNvSpPr/>
            <p:nvPr/>
          </p:nvSpPr>
          <p:spPr>
            <a:xfrm>
              <a:off x="1990764" y="1894585"/>
              <a:ext cx="5900753" cy="284874"/>
            </a:xfrm>
            <a:prstGeom prst="wedgeRectCallout">
              <a:avLst>
                <a:gd name="adj1" fmla="val -31348"/>
                <a:gd name="adj2" fmla="val 14958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653729" y="3294506"/>
              <a:ext cx="727145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Client</a:t>
              </a:r>
              <a:endParaRPr kumimoji="1" lang="ja-JP" altLang="en-US" dirty="0"/>
            </a:p>
          </p:txBody>
        </p:sp>
        <p:sp>
          <p:nvSpPr>
            <p:cNvPr id="26" name="左カーブ矢印 25"/>
            <p:cNvSpPr/>
            <p:nvPr/>
          </p:nvSpPr>
          <p:spPr>
            <a:xfrm>
              <a:off x="7014925" y="2925912"/>
              <a:ext cx="309523" cy="971366"/>
            </a:xfrm>
            <a:prstGeom prst="curved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25" name="図形グループ 24"/>
            <p:cNvGrpSpPr/>
            <p:nvPr/>
          </p:nvGrpSpPr>
          <p:grpSpPr>
            <a:xfrm>
              <a:off x="6873900" y="3188746"/>
              <a:ext cx="720794" cy="423061"/>
              <a:chOff x="6358432" y="2108200"/>
              <a:chExt cx="720794" cy="423061"/>
            </a:xfrm>
          </p:grpSpPr>
          <p:sp>
            <p:nvSpPr>
              <p:cNvPr id="23" name="フローチャート: 処理 22"/>
              <p:cNvSpPr/>
              <p:nvPr/>
            </p:nvSpPr>
            <p:spPr>
              <a:xfrm>
                <a:off x="6358432" y="2108200"/>
                <a:ext cx="720794" cy="423061"/>
              </a:xfrm>
              <a:prstGeom prst="flowChartProcess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6402815" y="2136185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F</a:t>
                </a:r>
                <a:r>
                  <a:rPr kumimoji="1" lang="en-US" altLang="ja-JP" dirty="0" smtClean="0"/>
                  <a:t>ilter</a:t>
                </a:r>
                <a:endParaRPr kumimoji="1" lang="ja-JP" altLang="en-US" dirty="0"/>
              </a:p>
            </p:txBody>
          </p:sp>
        </p:grpSp>
        <p:sp>
          <p:nvSpPr>
            <p:cNvPr id="7" name="テキスト ボックス 6"/>
            <p:cNvSpPr txBox="1"/>
            <p:nvPr/>
          </p:nvSpPr>
          <p:spPr>
            <a:xfrm>
              <a:off x="1969979" y="1838803"/>
              <a:ext cx="5993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&lt;form action="http:/</a:t>
              </a:r>
              <a:r>
                <a:rPr lang="en-US" altLang="ja-JP" dirty="0" smtClean="0"/>
                <a:t>/</a:t>
              </a:r>
              <a:r>
                <a:rPr lang="en-US" altLang="ja-JP" dirty="0" err="1" smtClean="0"/>
                <a:t>www.tut.ac.jp</a:t>
              </a:r>
              <a:r>
                <a:rPr lang="en-US" altLang="ja-JP" dirty="0" smtClean="0"/>
                <a:t>/Service" </a:t>
              </a:r>
              <a:r>
                <a:rPr lang="en-US" altLang="ja-JP" dirty="0"/>
                <a:t>method="GET"&gt;</a:t>
              </a:r>
              <a:endParaRPr kumimoji="1" lang="ja-JP" altLang="en-US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3921847" y="2307201"/>
              <a:ext cx="2352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 smtClean="0"/>
                <a:t>GET,POST,PUT,DELETE</a:t>
              </a:r>
              <a:endParaRPr kumimoji="1" lang="ja-JP" alt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7348061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32</Words>
  <Application>Microsoft Macintosh PowerPoint</Application>
  <PresentationFormat>画面に合わせる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>豊橋技術科学大学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栗山 繁</dc:creator>
  <cp:lastModifiedBy>栗山 繁</cp:lastModifiedBy>
  <cp:revision>3</cp:revision>
  <dcterms:created xsi:type="dcterms:W3CDTF">2014-11-13T08:32:04Z</dcterms:created>
  <dcterms:modified xsi:type="dcterms:W3CDTF">2014-11-13T09:02:36Z</dcterms:modified>
</cp:coreProperties>
</file>