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Barlow" pitchFamily="2" charset="77"/>
      <p:regular r:id="rId8"/>
      <p:bold r:id="rId9"/>
      <p:italic r:id="rId10"/>
      <p:boldItalic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1aeb4cf8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1aeb4cf8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f1e6cc4b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f1e6cc4b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f1e6cc4b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1f1e6cc4b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f1e6cc4b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f1e6cc4b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11aeb4cf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11aeb4cf8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A0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0950" y="18406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60950" y="28104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BA0D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- Thank you">
  <p:cSld name="CUSTOM">
    <p:bg>
      <p:bgPr>
        <a:solidFill>
          <a:srgbClr val="FFBA0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60950" y="1196200"/>
            <a:ext cx="41772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/>
          <p:nvPr/>
        </p:nvSpPr>
        <p:spPr>
          <a:xfrm flipH="1">
            <a:off x="4586700" y="0"/>
            <a:ext cx="4557300" cy="51435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000C19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BA0D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bg>
      <p:bgPr>
        <a:solidFill>
          <a:srgbClr val="FFBA0D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0" y="1137600"/>
            <a:ext cx="9144000" cy="40059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rlow"/>
              <a:buNone/>
              <a:defRPr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60950" y="17487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BA0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130100"/>
            <a:ext cx="9144000" cy="40134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6087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8322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Barlow"/>
              <a:buNone/>
              <a:defRPr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BA0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●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○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■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●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○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■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●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○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Fira Sans"/>
              <a:buChar char="■"/>
              <a:def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A0D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BA0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●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○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Fira Sans"/>
              <a:buChar char="■"/>
              <a:defRPr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CAPTION_ONLY">
    <p:bg>
      <p:bgPr>
        <a:solidFill>
          <a:srgbClr val="FFBA0D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440425"/>
            <a:ext cx="9144000" cy="4704000"/>
          </a:xfrm>
          <a:prstGeom prst="rect">
            <a:avLst/>
          </a:prstGeom>
          <a:solidFill>
            <a:srgbClr val="000C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24775" y="0"/>
            <a:ext cx="70302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None/>
              <a:defRPr sz="1600" b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l="10081" r="23109"/>
          <a:stretch/>
        </p:blipFill>
        <p:spPr>
          <a:xfrm>
            <a:off x="117878" y="4635513"/>
            <a:ext cx="805376" cy="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FBA0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Barlow"/>
              <a:buNone/>
              <a:defRPr sz="3200" b="1">
                <a:solidFill>
                  <a:srgbClr val="000C1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C19"/>
              </a:buClr>
              <a:buSzPts val="3200"/>
              <a:buFont typeface="Roboto"/>
              <a:buNone/>
              <a:defRPr sz="3200">
                <a:solidFill>
                  <a:srgbClr val="000C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Char char="●"/>
              <a:defRPr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 l="9395"/>
          <a:stretch/>
        </p:blipFill>
        <p:spPr>
          <a:xfrm>
            <a:off x="124775" y="4642700"/>
            <a:ext cx="1061627" cy="499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460950" y="18406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Capact presentation template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460950" y="28104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60950" y="17487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Lorem ipsum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Dolor sit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Consectetuer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Adipiscing elit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Nonummy nibh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Tincidunt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26200" y="1443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two columns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0875" y="1781700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 dolor sit amet, consectetuer adipiscing elit, sed diam nonummy nibh euismod tincidunt ut laoreet dolore magna aliquam erat.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75" y="1781700"/>
            <a:ext cx="2248225" cy="2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24775" y="0"/>
            <a:ext cx="70302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bigger diagram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527750" y="2108525"/>
            <a:ext cx="1224600" cy="3408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527750" y="2601675"/>
            <a:ext cx="1224600" cy="3408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527750" y="3082875"/>
            <a:ext cx="1224600" cy="3408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3" name="Google Shape;103;p18"/>
          <p:cNvSpPr/>
          <p:nvPr/>
        </p:nvSpPr>
        <p:spPr>
          <a:xfrm>
            <a:off x="4050550" y="2491875"/>
            <a:ext cx="1043400" cy="52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92150" y="2108525"/>
            <a:ext cx="1315200" cy="13152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60950" y="1196200"/>
            <a:ext cx="4177200" cy="25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936025" y="594500"/>
            <a:ext cx="38370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Learn more on </a:t>
            </a:r>
            <a:r>
              <a:rPr lang="en" sz="2400" b="1"/>
              <a:t>capact.io</a:t>
            </a:r>
            <a:endParaRPr sz="2400"/>
          </a:p>
        </p:txBody>
      </p:sp>
      <p:sp>
        <p:nvSpPr>
          <p:cNvPr id="111" name="Google Shape;111;p19"/>
          <p:cNvSpPr txBox="1"/>
          <p:nvPr/>
        </p:nvSpPr>
        <p:spPr>
          <a:xfrm>
            <a:off x="5539638" y="3195113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twitter.com/capactio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563275" y="1888138"/>
            <a:ext cx="314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539638" y="1929613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github.com/capactio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539638" y="3821838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linkedin.com/in/capactio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539638" y="2575675"/>
            <a:ext cx="314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capact.io/community/slack</a:t>
            </a:r>
            <a:endParaRPr sz="16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75" y="1923192"/>
            <a:ext cx="393600" cy="39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776" y="3204562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775" y="3840571"/>
            <a:ext cx="393600" cy="39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775" y="256852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ac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</vt:lpstr>
      <vt:lpstr>Arial</vt:lpstr>
      <vt:lpstr>Barlow</vt:lpstr>
      <vt:lpstr>Roboto</vt:lpstr>
      <vt:lpstr>Capact</vt:lpstr>
      <vt:lpstr>Capact presentation template</vt:lpstr>
      <vt:lpstr>Agenda</vt:lpstr>
      <vt:lpstr>Sample two columns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Capact presentation template</dc:title>
  <cp:lastModifiedBy>Paweł Kosiec</cp:lastModifiedBy>
  <cp:revision>1</cp:revision>
  <dcterms:modified xsi:type="dcterms:W3CDTF">2022-05-13T09:46:48Z</dcterms:modified>
</cp:coreProperties>
</file>