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Barlow" pitchFamily="2" charset="77"/>
      <p:regular r:id="rId8"/>
      <p:bold r:id="rId9"/>
      <p:italic r:id="rId10"/>
      <p:boldItalic r:id="rId11"/>
    </p:embeddedFont>
    <p:embeddedFont>
      <p:font typeface="Fira Sans" panose="020B05030500000200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2"/>
    <p:restoredTop sz="94674"/>
  </p:normalViewPr>
  <p:slideViewPr>
    <p:cSldViewPr snapToGrid="0">
      <p:cViewPr>
        <p:scale>
          <a:sx n="171" d="100"/>
          <a:sy n="171" d="100"/>
        </p:scale>
        <p:origin x="2344" y="7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11aeb4cf8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11aeb4cf8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1f1e6cc4b_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1f1e6cc4b_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1f1e6cc4b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1f1e6cc4b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1f1e6cc4b_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1f1e6cc4b_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11aeb4cf8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11aeb4cf8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BA0D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60950" y="1840600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Barlow"/>
              <a:buNone/>
              <a:defRPr sz="4800" b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60950" y="2810455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l="9395"/>
          <a:stretch/>
        </p:blipFill>
        <p:spPr>
          <a:xfrm>
            <a:off x="124775" y="4642700"/>
            <a:ext cx="1061627" cy="4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FFBA0D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ing - Thank you">
  <p:cSld name="CUSTOM">
    <p:bg>
      <p:bgPr>
        <a:solidFill>
          <a:srgbClr val="FFBA0D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460950" y="1196200"/>
            <a:ext cx="4177200" cy="25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Barlow"/>
              <a:buNone/>
              <a:defRPr sz="4800" b="1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2"/>
          <p:cNvSpPr/>
          <p:nvPr/>
        </p:nvSpPr>
        <p:spPr>
          <a:xfrm flipH="1">
            <a:off x="4586700" y="0"/>
            <a:ext cx="455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FBA0D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Barlow"/>
              <a:buNone/>
              <a:defRPr sz="4800" b="1"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bg>
      <p:bgPr>
        <a:solidFill>
          <a:srgbClr val="FFBA0D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137600"/>
            <a:ext cx="9144000" cy="400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26200" y="1443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Barlow"/>
              <a:buNone/>
              <a:defRPr b="1"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60950" y="174875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l="9395"/>
          <a:stretch/>
        </p:blipFill>
        <p:spPr>
          <a:xfrm>
            <a:off x="124775" y="4642700"/>
            <a:ext cx="1061627" cy="4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FFBA0D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130100"/>
            <a:ext cx="9144000" cy="401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60875" y="1781700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683225" y="1781700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26200" y="1443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Barlow"/>
              <a:buNone/>
              <a:defRPr b="1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 l="9395"/>
          <a:stretch/>
        </p:blipFill>
        <p:spPr>
          <a:xfrm>
            <a:off x="124775" y="4642700"/>
            <a:ext cx="1061627" cy="4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FFBA0D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l="9395"/>
          <a:stretch/>
        </p:blipFill>
        <p:spPr>
          <a:xfrm>
            <a:off x="124775" y="4642700"/>
            <a:ext cx="1061627" cy="4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FFBA0D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l="9395"/>
          <a:stretch/>
        </p:blipFill>
        <p:spPr>
          <a:xfrm>
            <a:off x="124775" y="4642700"/>
            <a:ext cx="1061627" cy="4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FBA0D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Sans"/>
              <a:buNone/>
              <a:defRPr sz="21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9"/>
          <p:cNvPicPr preferRelativeResize="0"/>
          <p:nvPr/>
        </p:nvPicPr>
        <p:blipFill rotWithShape="1">
          <a:blip r:embed="rId2">
            <a:alphaModFix/>
          </a:blip>
          <a:srcRect l="9395"/>
          <a:stretch/>
        </p:blipFill>
        <p:spPr>
          <a:xfrm>
            <a:off x="124775" y="4642700"/>
            <a:ext cx="1061627" cy="4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>
  <p:cSld name="CAPTION_ONLY">
    <p:bg>
      <p:bgPr>
        <a:solidFill>
          <a:srgbClr val="FFBA0D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440425"/>
            <a:ext cx="9144000" cy="470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124775" y="0"/>
            <a:ext cx="70302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"/>
              <a:buNone/>
              <a:defRPr sz="1600" b="1">
                <a:latin typeface="Barlow"/>
                <a:ea typeface="Barlow"/>
                <a:cs typeface="Barlow"/>
                <a:sym typeface="Barlow"/>
              </a:defRPr>
            </a:lvl1pPr>
          </a:lstStyle>
          <a:p>
            <a:endParaRPr/>
          </a:p>
        </p:txBody>
      </p:sp>
      <p:pic>
        <p:nvPicPr>
          <p:cNvPr id="55" name="Google Shape;55;p10"/>
          <p:cNvPicPr preferRelativeResize="0"/>
          <p:nvPr/>
        </p:nvPicPr>
        <p:blipFill rotWithShape="1">
          <a:blip r:embed="rId2">
            <a:alphaModFix/>
          </a:blip>
          <a:srcRect l="9395"/>
          <a:stretch/>
        </p:blipFill>
        <p:spPr>
          <a:xfrm>
            <a:off x="124775" y="4642700"/>
            <a:ext cx="1061627" cy="4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FFBA0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Barlow"/>
              <a:buNone/>
              <a:defRPr sz="3200" b="1"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4">
            <a:alphaModFix/>
          </a:blip>
          <a:srcRect l="9395"/>
          <a:stretch/>
        </p:blipFill>
        <p:spPr>
          <a:xfrm>
            <a:off x="124775" y="4642700"/>
            <a:ext cx="1061627" cy="4994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ctrTitle"/>
          </p:nvPr>
        </p:nvSpPr>
        <p:spPr>
          <a:xfrm>
            <a:off x="460950" y="1840600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Capact presentation template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460950" y="2810455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1.0.0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26200" y="1443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60950" y="174875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Lorem ipsum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Dolor sit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Consectetuer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Adipiscing elit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Nonummy nibh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Tincidunt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26200" y="1443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two columns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60875" y="1781700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 dolor sit amet, consectetuer adipiscing elit, sed diam nonummy nibh euismod tincidunt ut laoreet dolore magna aliquam erat.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050" y="1781698"/>
            <a:ext cx="2380450" cy="23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124775" y="0"/>
            <a:ext cx="70302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 diagram</a:t>
            </a:r>
            <a:endParaRPr dirty="0"/>
          </a:p>
        </p:txBody>
      </p:sp>
      <p:sp>
        <p:nvSpPr>
          <p:cNvPr id="16" name="Google Shape;100;p18">
            <a:extLst>
              <a:ext uri="{FF2B5EF4-FFF2-40B4-BE49-F238E27FC236}">
                <a16:creationId xmlns:a16="http://schemas.microsoft.com/office/drawing/2014/main" id="{98321835-B740-2364-F21F-05369EECB65D}"/>
              </a:ext>
            </a:extLst>
          </p:cNvPr>
          <p:cNvSpPr/>
          <p:nvPr/>
        </p:nvSpPr>
        <p:spPr>
          <a:xfrm>
            <a:off x="2527750" y="2108525"/>
            <a:ext cx="1224600" cy="340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01;p18">
            <a:extLst>
              <a:ext uri="{FF2B5EF4-FFF2-40B4-BE49-F238E27FC236}">
                <a16:creationId xmlns:a16="http://schemas.microsoft.com/office/drawing/2014/main" id="{27B21050-F616-95A7-7DFD-84DBE6A8807E}"/>
              </a:ext>
            </a:extLst>
          </p:cNvPr>
          <p:cNvSpPr/>
          <p:nvPr/>
        </p:nvSpPr>
        <p:spPr>
          <a:xfrm>
            <a:off x="2527750" y="2601675"/>
            <a:ext cx="1224600" cy="3408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02;p18">
            <a:extLst>
              <a:ext uri="{FF2B5EF4-FFF2-40B4-BE49-F238E27FC236}">
                <a16:creationId xmlns:a16="http://schemas.microsoft.com/office/drawing/2014/main" id="{0A73B4E1-A9AB-50E4-B3FA-10F185BDB0CA}"/>
              </a:ext>
            </a:extLst>
          </p:cNvPr>
          <p:cNvSpPr/>
          <p:nvPr/>
        </p:nvSpPr>
        <p:spPr>
          <a:xfrm>
            <a:off x="2527750" y="3082875"/>
            <a:ext cx="1224600" cy="3408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9" name="Google Shape;103;p18">
            <a:extLst>
              <a:ext uri="{FF2B5EF4-FFF2-40B4-BE49-F238E27FC236}">
                <a16:creationId xmlns:a16="http://schemas.microsoft.com/office/drawing/2014/main" id="{0060E516-9649-5398-CD5D-C278A52522D4}"/>
              </a:ext>
            </a:extLst>
          </p:cNvPr>
          <p:cNvSpPr/>
          <p:nvPr/>
        </p:nvSpPr>
        <p:spPr>
          <a:xfrm>
            <a:off x="4050550" y="2491875"/>
            <a:ext cx="1043400" cy="52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04;p18">
            <a:extLst>
              <a:ext uri="{FF2B5EF4-FFF2-40B4-BE49-F238E27FC236}">
                <a16:creationId xmlns:a16="http://schemas.microsoft.com/office/drawing/2014/main" id="{715981F7-5372-ABD2-CC91-477D60C8C83F}"/>
              </a:ext>
            </a:extLst>
          </p:cNvPr>
          <p:cNvSpPr/>
          <p:nvPr/>
        </p:nvSpPr>
        <p:spPr>
          <a:xfrm>
            <a:off x="5392150" y="2108525"/>
            <a:ext cx="1315200" cy="13152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60950" y="1196200"/>
            <a:ext cx="4177200" cy="25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936025" y="594500"/>
            <a:ext cx="3837000" cy="6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Learn more on </a:t>
            </a:r>
            <a:r>
              <a:rPr lang="en" sz="2400" b="1"/>
              <a:t>capact.io</a:t>
            </a:r>
            <a:endParaRPr sz="24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763" y="1923188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763" y="3213863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5539638" y="3195113"/>
            <a:ext cx="314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"/>
                <a:ea typeface="Fira Sans"/>
                <a:cs typeface="Fira Sans"/>
                <a:sym typeface="Fira Sans"/>
              </a:rPr>
              <a:t>twitter.com/capactio</a:t>
            </a:r>
            <a:endParaRPr sz="16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563275" y="1888138"/>
            <a:ext cx="314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539638" y="1929613"/>
            <a:ext cx="314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"/>
                <a:ea typeface="Fira Sans"/>
                <a:cs typeface="Fira Sans"/>
                <a:sym typeface="Fira Sans"/>
              </a:rPr>
              <a:t>github.com/capactio</a:t>
            </a:r>
            <a:endParaRPr sz="1600" b="1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8763" y="384058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5539638" y="3821838"/>
            <a:ext cx="314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"/>
                <a:ea typeface="Fira Sans"/>
                <a:cs typeface="Fira Sans"/>
                <a:sym typeface="Fira Sans"/>
              </a:rPr>
              <a:t>linkedin.com/in/capactio</a:t>
            </a:r>
            <a:endParaRPr sz="16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8763" y="2588787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5539638" y="2575675"/>
            <a:ext cx="314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"/>
                <a:ea typeface="Fira Sans"/>
                <a:cs typeface="Fira Sans"/>
                <a:sym typeface="Fira Sans"/>
              </a:rPr>
              <a:t>capact.io/community/slack</a:t>
            </a:r>
            <a:endParaRPr sz="1600" b="1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ac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</Words>
  <Application>Microsoft Macintosh PowerPoint</Application>
  <PresentationFormat>On-screen Show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Fira Sans</vt:lpstr>
      <vt:lpstr>Arial</vt:lpstr>
      <vt:lpstr>Barlow</vt:lpstr>
      <vt:lpstr>Roboto</vt:lpstr>
      <vt:lpstr>Capact</vt:lpstr>
      <vt:lpstr>Capact presentation template</vt:lpstr>
      <vt:lpstr>Agenda</vt:lpstr>
      <vt:lpstr>Sample two columns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Capact presentation template</dc:title>
  <cp:lastModifiedBy>Paweł Kosiec</cp:lastModifiedBy>
  <cp:revision>2</cp:revision>
  <dcterms:modified xsi:type="dcterms:W3CDTF">2022-05-13T09:46:46Z</dcterms:modified>
</cp:coreProperties>
</file>