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1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2B2"/>
    <a:srgbClr val="1E9E9E"/>
    <a:srgbClr val="FFE650"/>
    <a:srgbClr val="FFDC3C"/>
    <a:srgbClr val="FFFD64"/>
    <a:srgbClr val="DC6E6E"/>
    <a:srgbClr val="D25A5A"/>
    <a:srgbClr val="CD4646"/>
    <a:srgbClr val="FF88A7"/>
    <a:srgbClr val="FF7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06813-3ED0-4C19-AC2A-853555B70382}" v="181" dt="2023-09-27T05:03:44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ungmin" userId="67dada1c521f6850" providerId="LiveId" clId="{50B06813-3ED0-4C19-AC2A-853555B70382}"/>
    <pc:docChg chg="undo redo custSel addSld delSld modSld sldOrd">
      <pc:chgData name="park jungmin" userId="67dada1c521f6850" providerId="LiveId" clId="{50B06813-3ED0-4C19-AC2A-853555B70382}" dt="2023-09-27T05:03:47.217" v="1590" actId="20577"/>
      <pc:docMkLst>
        <pc:docMk/>
      </pc:docMkLst>
      <pc:sldChg chg="addSp delSp modSp mod">
        <pc:chgData name="park jungmin" userId="67dada1c521f6850" providerId="LiveId" clId="{50B06813-3ED0-4C19-AC2A-853555B70382}" dt="2023-09-26T05:50:39.849" v="837" actId="20577"/>
        <pc:sldMkLst>
          <pc:docMk/>
          <pc:sldMk cId="1951886190" sldId="256"/>
        </pc:sldMkLst>
        <pc:spChg chg="mod">
          <ac:chgData name="park jungmin" userId="67dada1c521f6850" providerId="LiveId" clId="{50B06813-3ED0-4C19-AC2A-853555B70382}" dt="2023-09-26T03:09:57.201" v="1" actId="207"/>
          <ac:spMkLst>
            <pc:docMk/>
            <pc:sldMk cId="1951886190" sldId="256"/>
            <ac:spMk id="3" creationId="{00000000-0000-0000-0000-000000000000}"/>
          </ac:spMkLst>
        </pc:spChg>
        <pc:spChg chg="add mod">
          <ac:chgData name="park jungmin" userId="67dada1c521f6850" providerId="LiveId" clId="{50B06813-3ED0-4C19-AC2A-853555B70382}" dt="2023-09-26T05:50:39.849" v="837" actId="20577"/>
          <ac:spMkLst>
            <pc:docMk/>
            <pc:sldMk cId="1951886190" sldId="256"/>
            <ac:spMk id="4" creationId="{0BCF5155-C2E6-DFCF-5103-C03345414BFF}"/>
          </ac:spMkLst>
        </pc:spChg>
        <pc:spChg chg="del mod">
          <ac:chgData name="park jungmin" userId="67dada1c521f6850" providerId="LiveId" clId="{50B06813-3ED0-4C19-AC2A-853555B70382}" dt="2023-09-26T05:50:36.813" v="834" actId="478"/>
          <ac:spMkLst>
            <pc:docMk/>
            <pc:sldMk cId="1951886190" sldId="256"/>
            <ac:spMk id="10" creationId="{00000000-0000-0000-0000-000000000000}"/>
          </ac:spMkLst>
        </pc:spChg>
      </pc:sldChg>
      <pc:sldChg chg="add del">
        <pc:chgData name="park jungmin" userId="67dada1c521f6850" providerId="LiveId" clId="{50B06813-3ED0-4C19-AC2A-853555B70382}" dt="2023-09-26T07:39:44.768" v="1545" actId="47"/>
        <pc:sldMkLst>
          <pc:docMk/>
          <pc:sldMk cId="33284802" sldId="257"/>
        </pc:sldMkLst>
      </pc:sldChg>
      <pc:sldChg chg="del">
        <pc:chgData name="park jungmin" userId="67dada1c521f6850" providerId="LiveId" clId="{50B06813-3ED0-4C19-AC2A-853555B70382}" dt="2023-09-26T07:28:55.033" v="1463" actId="47"/>
        <pc:sldMkLst>
          <pc:docMk/>
          <pc:sldMk cId="1161722683" sldId="258"/>
        </pc:sldMkLst>
      </pc:sldChg>
      <pc:sldChg chg="addSp delSp modSp add del mod">
        <pc:chgData name="park jungmin" userId="67dada1c521f6850" providerId="LiveId" clId="{50B06813-3ED0-4C19-AC2A-853555B70382}" dt="2023-09-27T05:03:47.217" v="1590" actId="20577"/>
        <pc:sldMkLst>
          <pc:docMk/>
          <pc:sldMk cId="1244278515" sldId="260"/>
        </pc:sldMkLst>
        <pc:spChg chg="add mod">
          <ac:chgData name="park jungmin" userId="67dada1c521f6850" providerId="LiveId" clId="{50B06813-3ED0-4C19-AC2A-853555B70382}" dt="2023-09-27T05:03:47.217" v="1590" actId="20577"/>
          <ac:spMkLst>
            <pc:docMk/>
            <pc:sldMk cId="1244278515" sldId="260"/>
            <ac:spMk id="2" creationId="{2D7D2675-FA8C-A9BC-6931-7BF6C62D86F1}"/>
          </ac:spMkLst>
        </pc:spChg>
        <pc:spChg chg="del">
          <ac:chgData name="park jungmin" userId="67dada1c521f6850" providerId="LiveId" clId="{50B06813-3ED0-4C19-AC2A-853555B70382}" dt="2023-09-27T05:03:38.331" v="1587" actId="478"/>
          <ac:spMkLst>
            <pc:docMk/>
            <pc:sldMk cId="1244278515" sldId="260"/>
            <ac:spMk id="4" creationId="{00000000-0000-0000-0000-000000000000}"/>
          </ac:spMkLst>
        </pc:spChg>
        <pc:spChg chg="mod">
          <ac:chgData name="park jungmin" userId="67dada1c521f6850" providerId="LiveId" clId="{50B06813-3ED0-4C19-AC2A-853555B70382}" dt="2023-09-27T05:03:26.700" v="1585" actId="113"/>
          <ac:spMkLst>
            <pc:docMk/>
            <pc:sldMk cId="1244278515" sldId="260"/>
            <ac:spMk id="8" creationId="{00000000-0000-0000-0000-000000000000}"/>
          </ac:spMkLst>
        </pc:spChg>
        <pc:spChg chg="del">
          <ac:chgData name="park jungmin" userId="67dada1c521f6850" providerId="LiveId" clId="{50B06813-3ED0-4C19-AC2A-853555B70382}" dt="2023-09-27T05:03:34.430" v="1586" actId="478"/>
          <ac:spMkLst>
            <pc:docMk/>
            <pc:sldMk cId="1244278515" sldId="260"/>
            <ac:spMk id="11" creationId="{00000000-0000-0000-0000-000000000000}"/>
          </ac:spMkLst>
        </pc:spChg>
      </pc:sldChg>
      <pc:sldChg chg="addSp delSp modSp mod">
        <pc:chgData name="park jungmin" userId="67dada1c521f6850" providerId="LiveId" clId="{50B06813-3ED0-4C19-AC2A-853555B70382}" dt="2023-09-26T07:36:32.723" v="1502"/>
        <pc:sldMkLst>
          <pc:docMk/>
          <pc:sldMk cId="1154994171" sldId="261"/>
        </pc:sldMkLst>
        <pc:spChg chg="del mod topLvl">
          <ac:chgData name="park jungmin" userId="67dada1c521f6850" providerId="LiveId" clId="{50B06813-3ED0-4C19-AC2A-853555B70382}" dt="2023-09-26T04:13:32.785" v="299" actId="478"/>
          <ac:spMkLst>
            <pc:docMk/>
            <pc:sldMk cId="1154994171" sldId="261"/>
            <ac:spMk id="2" creationId="{0D46511C-9053-3B74-F9F4-C81EACF2EFB4}"/>
          </ac:spMkLst>
        </pc:spChg>
        <pc:spChg chg="mod topLvl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3" creationId="{3D512CDC-9A90-E1C0-F33C-965774BD53AA}"/>
          </ac:spMkLst>
        </pc:spChg>
        <pc:spChg chg="add mod or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5" creationId="{E32A2EEE-D1B2-241A-3792-57F91F419399}"/>
          </ac:spMkLst>
        </pc:spChg>
        <pc:spChg chg="mod">
          <ac:chgData name="park jungmin" userId="67dada1c521f6850" providerId="LiveId" clId="{50B06813-3ED0-4C19-AC2A-853555B70382}" dt="2023-09-26T04:13:53.451" v="319"/>
          <ac:spMkLst>
            <pc:docMk/>
            <pc:sldMk cId="1154994171" sldId="261"/>
            <ac:spMk id="12" creationId="{BA079117-2F29-69F0-A795-4041325EC3FB}"/>
          </ac:spMkLst>
        </pc:spChg>
        <pc:spChg chg="mod topLvl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14" creationId="{6C0C00D9-F2E1-A470-5F8B-F03F41FE6947}"/>
          </ac:spMkLst>
        </pc:spChg>
        <pc:spChg chg="mod">
          <ac:chgData name="park jungmin" userId="67dada1c521f6850" providerId="LiveId" clId="{50B06813-3ED0-4C19-AC2A-853555B70382}" dt="2023-09-26T04:13:53.451" v="319"/>
          <ac:spMkLst>
            <pc:docMk/>
            <pc:sldMk cId="1154994171" sldId="261"/>
            <ac:spMk id="18" creationId="{B951A3B7-25E9-3881-C951-8538BB8A3356}"/>
          </ac:spMkLst>
        </pc:spChg>
        <pc:spChg chg="mod">
          <ac:chgData name="park jungmin" userId="67dada1c521f6850" providerId="LiveId" clId="{50B06813-3ED0-4C19-AC2A-853555B70382}" dt="2023-09-26T04:13:53.451" v="319"/>
          <ac:spMkLst>
            <pc:docMk/>
            <pc:sldMk cId="1154994171" sldId="261"/>
            <ac:spMk id="19" creationId="{68EC8761-268F-3FE7-EF78-1AE2AFE095B0}"/>
          </ac:spMkLst>
        </pc:spChg>
        <pc:spChg chg="mod">
          <ac:chgData name="park jungmin" userId="67dada1c521f6850" providerId="LiveId" clId="{50B06813-3ED0-4C19-AC2A-853555B70382}" dt="2023-09-26T04:13:58.251" v="321"/>
          <ac:spMkLst>
            <pc:docMk/>
            <pc:sldMk cId="1154994171" sldId="261"/>
            <ac:spMk id="21" creationId="{8FFD408D-7B3E-29B5-505F-2290FD7F3CB4}"/>
          </ac:spMkLst>
        </pc:spChg>
        <pc:spChg chg="mod">
          <ac:chgData name="park jungmin" userId="67dada1c521f6850" providerId="LiveId" clId="{50B06813-3ED0-4C19-AC2A-853555B70382}" dt="2023-09-26T04:13:58.251" v="321"/>
          <ac:spMkLst>
            <pc:docMk/>
            <pc:sldMk cId="1154994171" sldId="261"/>
            <ac:spMk id="25" creationId="{2C2A34CE-F253-B0E0-FD35-C64368A68449}"/>
          </ac:spMkLst>
        </pc:spChg>
        <pc:spChg chg="mod">
          <ac:chgData name="park jungmin" userId="67dada1c521f6850" providerId="LiveId" clId="{50B06813-3ED0-4C19-AC2A-853555B70382}" dt="2023-09-26T04:13:58.251" v="321"/>
          <ac:spMkLst>
            <pc:docMk/>
            <pc:sldMk cId="1154994171" sldId="261"/>
            <ac:spMk id="26" creationId="{4D140CE1-A0A5-D450-B72C-F7DDA9B0795E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28" creationId="{6334B8BB-785D-B07A-465D-A93C46215E1B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32" creationId="{91ED41C2-AA5E-5FB0-B19F-FFDF5AAB40DF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33" creationId="{1E31F2B0-07E2-BAA6-A1B2-DED8D867B243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35" creationId="{F6D839C0-2C32-146E-08DF-E391970C9FF1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39" creationId="{25638B4F-337E-F4EF-9F25-1356072F7115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40" creationId="{B4828889-F060-6A06-43CB-B98170F1398E}"/>
          </ac:spMkLst>
        </pc:spChg>
        <pc:spChg chg="mod">
          <ac:chgData name="park jungmin" userId="67dada1c521f6850" providerId="LiveId" clId="{50B06813-3ED0-4C19-AC2A-853555B70382}" dt="2023-09-26T04:14:34.917" v="335"/>
          <ac:spMkLst>
            <pc:docMk/>
            <pc:sldMk cId="1154994171" sldId="261"/>
            <ac:spMk id="42" creationId="{A501F1FF-D791-B4D4-90F9-45217ED59DBC}"/>
          </ac:spMkLst>
        </pc:spChg>
        <pc:spChg chg="mod">
          <ac:chgData name="park jungmin" userId="67dada1c521f6850" providerId="LiveId" clId="{50B06813-3ED0-4C19-AC2A-853555B70382}" dt="2023-09-26T04:14:34.917" v="335"/>
          <ac:spMkLst>
            <pc:docMk/>
            <pc:sldMk cId="1154994171" sldId="261"/>
            <ac:spMk id="46" creationId="{A0E3EC1E-9A3A-375C-E784-73585EF3BEB8}"/>
          </ac:spMkLst>
        </pc:spChg>
        <pc:spChg chg="mod">
          <ac:chgData name="park jungmin" userId="67dada1c521f6850" providerId="LiveId" clId="{50B06813-3ED0-4C19-AC2A-853555B70382}" dt="2023-09-26T04:14:34.917" v="335"/>
          <ac:spMkLst>
            <pc:docMk/>
            <pc:sldMk cId="1154994171" sldId="261"/>
            <ac:spMk id="47" creationId="{D0DA1DB7-BACD-2F6C-6403-2CC1C75BB59D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53" creationId="{4A75E720-F71B-7E8B-854C-242B978D588D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57" creationId="{26C30886-327D-12DD-B236-5732AE4EBDE5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58" creationId="{C0C15842-3A7C-A767-1D02-DEE6A3B349FE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59" creationId="{A1967378-EF7D-C322-0652-6A9AC54C39DE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63" creationId="{5D616D5F-7799-9809-260F-136378A5BACA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64" creationId="{0A93E8A6-C91C-ED5A-45C6-62CE7641DC93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65" creationId="{D4BA67A1-6FEB-DB61-0B36-0D41314672E2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69" creationId="{026627C3-2163-3361-F9BA-1C8F1E38E07D}"/>
          </ac:spMkLst>
        </pc:spChg>
        <pc:spChg chg="mod">
          <ac:chgData name="park jungmin" userId="67dada1c521f6850" providerId="LiveId" clId="{50B06813-3ED0-4C19-AC2A-853555B70382}" dt="2023-09-26T05:52:48.904" v="857" actId="164"/>
          <ac:spMkLst>
            <pc:docMk/>
            <pc:sldMk cId="1154994171" sldId="261"/>
            <ac:spMk id="70" creationId="{AC1EAE60-0DFA-2533-57E1-A8F5DC6AFB87}"/>
          </ac:spMkLst>
        </pc:spChg>
        <pc:spChg chg="add del mod ord">
          <ac:chgData name="park jungmin" userId="67dada1c521f6850" providerId="LiveId" clId="{50B06813-3ED0-4C19-AC2A-853555B70382}" dt="2023-09-26T05:51:19.044" v="845" actId="478"/>
          <ac:spMkLst>
            <pc:docMk/>
            <pc:sldMk cId="1154994171" sldId="261"/>
            <ac:spMk id="71" creationId="{CF14AD10-DEA7-1569-AA15-84627A4D7192}"/>
          </ac:spMkLst>
        </pc:spChg>
        <pc:spChg chg="add mod">
          <ac:chgData name="park jungmin" userId="67dada1c521f6850" providerId="LiveId" clId="{50B06813-3ED0-4C19-AC2A-853555B70382}" dt="2023-09-26T05:52:30.842" v="851" actId="1076"/>
          <ac:spMkLst>
            <pc:docMk/>
            <pc:sldMk cId="1154994171" sldId="261"/>
            <ac:spMk id="72" creationId="{2733E4DF-5A53-D2D7-07E8-92E4AE3D9B4C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94" creationId="{35EE8A5B-28FB-F3F1-4ADB-91CA8B22B572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95" creationId="{7D0C85DD-80CC-07B5-84AA-453C55E0CE5B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96" creationId="{6A1D2CC3-84F2-50F0-9A4A-1EFAB4CD83F7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12" creationId="{4FDBF716-C91A-7ACF-F913-E288B24970B8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13" creationId="{324C69F3-4483-126E-3BD9-5EA8272A9441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14" creationId="{1F7DA448-A922-1859-BD4A-18B5499DC470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18" creationId="{F3C0061B-357D-38DD-97AD-37D9BE7F9F80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19" creationId="{EDD316BE-1014-FEE0-2D87-46DD5AFD3665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20" creationId="{F0D923DF-5E2E-45E4-215C-88E5A5CD4C68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24" creationId="{CD91E517-E727-45C1-CBC2-E68DD05E22EE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25" creationId="{934EE9FD-6FA9-0C1E-2E64-65DC8A7D5892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26" creationId="{EB11A011-CA86-33D9-24EC-B66994CD246F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30" creationId="{DE612E72-F16F-13F6-CF91-33DC1F4E9B63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31" creationId="{36DFAC13-AE97-25F2-0B20-A34E34081C79}"/>
          </ac:spMkLst>
        </pc:spChg>
        <pc:spChg chg="mod">
          <ac:chgData name="park jungmin" userId="67dada1c521f6850" providerId="LiveId" clId="{50B06813-3ED0-4C19-AC2A-853555B70382}" dt="2023-09-26T04:08:58.062" v="267" actId="165"/>
          <ac:spMkLst>
            <pc:docMk/>
            <pc:sldMk cId="1154994171" sldId="261"/>
            <ac:spMk id="132" creationId="{7F0E861A-F3D7-BFBF-D9C0-F0906EFEBEA1}"/>
          </ac:spMkLst>
        </pc:spChg>
        <pc:spChg chg="del">
          <ac:chgData name="park jungmin" userId="67dada1c521f6850" providerId="LiveId" clId="{50B06813-3ED0-4C19-AC2A-853555B70382}" dt="2023-09-26T05:50:58.129" v="841" actId="478"/>
          <ac:spMkLst>
            <pc:docMk/>
            <pc:sldMk cId="1154994171" sldId="261"/>
            <ac:spMk id="133" creationId="{9E9BFC7D-E8E9-60B8-032D-44841E3DB232}"/>
          </ac:spMkLst>
        </pc:spChg>
        <pc:grpChg chg="add mod">
          <ac:chgData name="park jungmin" userId="67dada1c521f6850" providerId="LiveId" clId="{50B06813-3ED0-4C19-AC2A-853555B70382}" dt="2023-09-26T06:16:40.678" v="935" actId="1076"/>
          <ac:grpSpMkLst>
            <pc:docMk/>
            <pc:sldMk cId="1154994171" sldId="261"/>
            <ac:grpSpMk id="2" creationId="{89D54844-6A29-0513-4398-D0126C0A6A8D}"/>
          </ac:grpSpMkLst>
        </pc:grpChg>
        <pc:grpChg chg="add del mod">
          <ac:chgData name="park jungmin" userId="67dada1c521f6850" providerId="LiveId" clId="{50B06813-3ED0-4C19-AC2A-853555B70382}" dt="2023-09-26T04:08:58.062" v="267" actId="165"/>
          <ac:grpSpMkLst>
            <pc:docMk/>
            <pc:sldMk cId="1154994171" sldId="261"/>
            <ac:grpSpMk id="4" creationId="{14E75539-F441-233F-50AC-62C9C11B2E26}"/>
          </ac:grpSpMkLst>
        </pc:grpChg>
        <pc:grpChg chg="add 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6" creationId="{D73F782D-9A92-C318-19A0-8C28F4009856}"/>
          </ac:grpSpMkLst>
        </pc:grpChg>
        <pc:grpChg chg="add mod topLvl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7" creationId="{B0C4E326-75C5-B300-5E97-C20CF1EBDDB5}"/>
          </ac:grpSpMkLst>
        </pc:grpChg>
        <pc:grpChg chg="add del mod">
          <ac:chgData name="park jungmin" userId="67dada1c521f6850" providerId="LiveId" clId="{50B06813-3ED0-4C19-AC2A-853555B70382}" dt="2023-09-26T04:14:05.854" v="326"/>
          <ac:grpSpMkLst>
            <pc:docMk/>
            <pc:sldMk cId="1154994171" sldId="261"/>
            <ac:grpSpMk id="10" creationId="{78F7A82C-C8CE-3926-211B-BFFA1C45DB5E}"/>
          </ac:grpSpMkLst>
        </pc:grpChg>
        <pc:grpChg chg="mod">
          <ac:chgData name="park jungmin" userId="67dada1c521f6850" providerId="LiveId" clId="{50B06813-3ED0-4C19-AC2A-853555B70382}" dt="2023-09-26T04:13:53.451" v="319"/>
          <ac:grpSpMkLst>
            <pc:docMk/>
            <pc:sldMk cId="1154994171" sldId="261"/>
            <ac:grpSpMk id="16" creationId="{FEC0FA90-46F5-2D2D-44E3-DF6AA2889581}"/>
          </ac:grpSpMkLst>
        </pc:grpChg>
        <pc:grpChg chg="add del mod">
          <ac:chgData name="park jungmin" userId="67dada1c521f6850" providerId="LiveId" clId="{50B06813-3ED0-4C19-AC2A-853555B70382}" dt="2023-09-26T04:14:04.590" v="324"/>
          <ac:grpSpMkLst>
            <pc:docMk/>
            <pc:sldMk cId="1154994171" sldId="261"/>
            <ac:grpSpMk id="20" creationId="{14CA2209-33F1-EFA5-ABA6-48E6BABB40B2}"/>
          </ac:grpSpMkLst>
        </pc:grpChg>
        <pc:grpChg chg="mod">
          <ac:chgData name="park jungmin" userId="67dada1c521f6850" providerId="LiveId" clId="{50B06813-3ED0-4C19-AC2A-853555B70382}" dt="2023-09-26T04:13:58.251" v="321"/>
          <ac:grpSpMkLst>
            <pc:docMk/>
            <pc:sldMk cId="1154994171" sldId="261"/>
            <ac:grpSpMk id="23" creationId="{3F323752-205B-2D0E-E4B8-A66528A29F8E}"/>
          </ac:grpSpMkLst>
        </pc:grpChg>
        <pc:grpChg chg="add mod topLvl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27" creationId="{CC6AFA53-2B8B-1EED-D839-871C5FF48156}"/>
          </ac:grpSpMkLst>
        </pc:grpChg>
        <pc:grpChg chg="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30" creationId="{F95C4856-BC03-23F0-863D-CCDFBC263460}"/>
          </ac:grpSpMkLst>
        </pc:grpChg>
        <pc:grpChg chg="add mod topLvl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34" creationId="{9DC28EAE-B35B-9DA8-8D31-54365C3CAF62}"/>
          </ac:grpSpMkLst>
        </pc:grpChg>
        <pc:grpChg chg="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37" creationId="{2FC725CF-D60C-6EB9-136D-FF293EA6E3AD}"/>
          </ac:grpSpMkLst>
        </pc:grpChg>
        <pc:grpChg chg="add del mod">
          <ac:chgData name="park jungmin" userId="67dada1c521f6850" providerId="LiveId" clId="{50B06813-3ED0-4C19-AC2A-853555B70382}" dt="2023-09-26T04:14:44.117" v="337" actId="478"/>
          <ac:grpSpMkLst>
            <pc:docMk/>
            <pc:sldMk cId="1154994171" sldId="261"/>
            <ac:grpSpMk id="41" creationId="{1E305DCD-FD72-9633-6B38-6A8A7675623D}"/>
          </ac:grpSpMkLst>
        </pc:grpChg>
        <pc:grpChg chg="mod">
          <ac:chgData name="park jungmin" userId="67dada1c521f6850" providerId="LiveId" clId="{50B06813-3ED0-4C19-AC2A-853555B70382}" dt="2023-09-26T04:14:34.917" v="335"/>
          <ac:grpSpMkLst>
            <pc:docMk/>
            <pc:sldMk cId="1154994171" sldId="261"/>
            <ac:grpSpMk id="44" creationId="{E482ABB3-285F-E8CC-B128-2C0538AADC33}"/>
          </ac:grpSpMkLst>
        </pc:grpChg>
        <pc:grpChg chg="add del mod">
          <ac:chgData name="park jungmin" userId="67dada1c521f6850" providerId="LiveId" clId="{50B06813-3ED0-4C19-AC2A-853555B70382}" dt="2023-09-26T05:39:10.789" v="701" actId="165"/>
          <ac:grpSpMkLst>
            <pc:docMk/>
            <pc:sldMk cId="1154994171" sldId="261"/>
            <ac:grpSpMk id="48" creationId="{40748F14-3813-AC70-F841-EAB2C713EA8F}"/>
          </ac:grpSpMkLst>
        </pc:grpChg>
        <pc:grpChg chg="add mod">
          <ac:chgData name="park jungmin" userId="67dada1c521f6850" providerId="LiveId" clId="{50B06813-3ED0-4C19-AC2A-853555B70382}" dt="2023-09-26T05:53:00.529" v="858" actId="164"/>
          <ac:grpSpMkLst>
            <pc:docMk/>
            <pc:sldMk cId="1154994171" sldId="261"/>
            <ac:grpSpMk id="49" creationId="{A750223D-1E08-1DE9-C82C-659D9AE49767}"/>
          </ac:grpSpMkLst>
        </pc:grpChg>
        <pc:grpChg chg="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50" creationId="{405BCCFA-5AB7-F5BD-4421-6E43655A7535}"/>
          </ac:grpSpMkLst>
        </pc:grpChg>
        <pc:grpChg chg="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51" creationId="{8B98C1D1-0114-7874-AB4A-60C3082800DF}"/>
          </ac:grpSpMkLst>
        </pc:grpChg>
        <pc:grpChg chg="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52" creationId="{00A19019-4CF2-16D3-7C41-D8247675370B}"/>
          </ac:grpSpMkLst>
        </pc:grpChg>
        <pc:grpChg chg="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55" creationId="{B5E2ACC3-523E-E0D2-DF1A-280246BE0857}"/>
          </ac:grpSpMkLst>
        </pc:grpChg>
        <pc:grpChg chg="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61" creationId="{15182388-4A6E-D3F7-3A56-1F6A01CD7A1A}"/>
          </ac:grpSpMkLst>
        </pc:grpChg>
        <pc:grpChg chg="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67" creationId="{099B4DC3-6E71-0378-0562-5EEBD82057D7}"/>
          </ac:grpSpMkLst>
        </pc:grpChg>
        <pc:grpChg chg="add mod">
          <ac:chgData name="park jungmin" userId="67dada1c521f6850" providerId="LiveId" clId="{50B06813-3ED0-4C19-AC2A-853555B70382}" dt="2023-09-26T05:53:00.529" v="858" actId="164"/>
          <ac:grpSpMkLst>
            <pc:docMk/>
            <pc:sldMk cId="1154994171" sldId="261"/>
            <ac:grpSpMk id="73" creationId="{3D58480E-2050-06B0-0AEF-37734FAD87D6}"/>
          </ac:grpSpMkLst>
        </pc:grpChg>
        <pc:grpChg chg="add mod">
          <ac:chgData name="park jungmin" userId="67dada1c521f6850" providerId="LiveId" clId="{50B06813-3ED0-4C19-AC2A-853555B70382}" dt="2023-09-26T05:52:48.904" v="857" actId="164"/>
          <ac:grpSpMkLst>
            <pc:docMk/>
            <pc:sldMk cId="1154994171" sldId="261"/>
            <ac:grpSpMk id="74" creationId="{C2028D14-844C-7C12-6B35-FBB86BF27E65}"/>
          </ac:grpSpMkLst>
        </pc:grpChg>
        <pc:grpChg chg="add mod">
          <ac:chgData name="park jungmin" userId="67dada1c521f6850" providerId="LiveId" clId="{50B06813-3ED0-4C19-AC2A-853555B70382}" dt="2023-09-26T05:53:17.249" v="861" actId="1076"/>
          <ac:grpSpMkLst>
            <pc:docMk/>
            <pc:sldMk cId="1154994171" sldId="261"/>
            <ac:grpSpMk id="75" creationId="{FE525BD1-1C36-29DD-FC0D-56D1A7550EE5}"/>
          </ac:grpSpMkLst>
        </pc:grpChg>
        <pc:grpChg chg="del mod topLvl">
          <ac:chgData name="park jungmin" userId="67dada1c521f6850" providerId="LiveId" clId="{50B06813-3ED0-4C19-AC2A-853555B70382}" dt="2023-09-26T04:11:44.661" v="284" actId="165"/>
          <ac:grpSpMkLst>
            <pc:docMk/>
            <pc:sldMk cId="1154994171" sldId="261"/>
            <ac:grpSpMk id="84" creationId="{ED5837EF-8CB9-7901-B26B-0FC4E1C6F4EF}"/>
          </ac:grpSpMkLst>
        </pc:grpChg>
        <pc:grpChg chg="del mod topLvl">
          <ac:chgData name="park jungmin" userId="67dada1c521f6850" providerId="LiveId" clId="{50B06813-3ED0-4C19-AC2A-853555B70382}" dt="2023-09-26T04:09:33.371" v="269" actId="478"/>
          <ac:grpSpMkLst>
            <pc:docMk/>
            <pc:sldMk cId="1154994171" sldId="261"/>
            <ac:grpSpMk id="91" creationId="{06D2A2FD-8193-3292-3A1F-C36F6D37CCFF}"/>
          </ac:grpSpMkLst>
        </pc:grpChg>
        <pc:grpChg chg="del mod topLvl">
          <ac:chgData name="park jungmin" userId="67dada1c521f6850" providerId="LiveId" clId="{50B06813-3ED0-4C19-AC2A-853555B70382}" dt="2023-09-26T04:09:34.159" v="270" actId="478"/>
          <ac:grpSpMkLst>
            <pc:docMk/>
            <pc:sldMk cId="1154994171" sldId="261"/>
            <ac:grpSpMk id="109" creationId="{94930094-74D5-AB77-0CA9-48854C07544A}"/>
          </ac:grpSpMkLst>
        </pc:grpChg>
        <pc:grpChg chg="del mod topLvl">
          <ac:chgData name="park jungmin" userId="67dada1c521f6850" providerId="LiveId" clId="{50B06813-3ED0-4C19-AC2A-853555B70382}" dt="2023-09-26T04:10:09.869" v="277" actId="478"/>
          <ac:grpSpMkLst>
            <pc:docMk/>
            <pc:sldMk cId="1154994171" sldId="261"/>
            <ac:grpSpMk id="115" creationId="{71CEAFD8-CF18-1977-59A6-11E38D14C4E6}"/>
          </ac:grpSpMkLst>
        </pc:grpChg>
        <pc:grpChg chg="del mod topLvl">
          <ac:chgData name="park jungmin" userId="67dada1c521f6850" providerId="LiveId" clId="{50B06813-3ED0-4C19-AC2A-853555B70382}" dt="2023-09-26T04:09:35.632" v="272" actId="478"/>
          <ac:grpSpMkLst>
            <pc:docMk/>
            <pc:sldMk cId="1154994171" sldId="261"/>
            <ac:grpSpMk id="121" creationId="{B7F77BA0-2B8F-37EF-EEC3-5DAB13A335E3}"/>
          </ac:grpSpMkLst>
        </pc:grpChg>
        <pc:grpChg chg="del mod topLvl">
          <ac:chgData name="park jungmin" userId="67dada1c521f6850" providerId="LiveId" clId="{50B06813-3ED0-4C19-AC2A-853555B70382}" dt="2023-09-26T04:09:35.099" v="271" actId="478"/>
          <ac:grpSpMkLst>
            <pc:docMk/>
            <pc:sldMk cId="1154994171" sldId="261"/>
            <ac:grpSpMk id="127" creationId="{2FCB6C72-A88A-8C06-01AA-E1032E593066}"/>
          </ac:grpSpMkLst>
        </pc:grpChg>
        <pc:picChg chg="mod">
          <ac:chgData name="park jungmin" userId="67dada1c521f6850" providerId="LiveId" clId="{50B06813-3ED0-4C19-AC2A-853555B70382}" dt="2023-09-26T06:16:30.552" v="934"/>
          <ac:picMkLst>
            <pc:docMk/>
            <pc:sldMk cId="1154994171" sldId="261"/>
            <ac:picMk id="4" creationId="{622CDC56-6577-EE7C-98C7-5BFB11C87A1F}"/>
          </ac:picMkLst>
        </pc:picChg>
        <pc:picChg chg="mod">
          <ac:chgData name="park jungmin" userId="67dada1c521f6850" providerId="LiveId" clId="{50B06813-3ED0-4C19-AC2A-853555B70382}" dt="2023-09-26T06:16:30.552" v="934"/>
          <ac:picMkLst>
            <pc:docMk/>
            <pc:sldMk cId="1154994171" sldId="261"/>
            <ac:picMk id="10" creationId="{36B3CA6B-DF2C-F63F-3975-5573B2FEB343}"/>
          </ac:picMkLst>
        </pc:picChg>
        <pc:picChg chg="mod topLvl modCrop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11" creationId="{848068FA-C0ED-4CA4-9B6D-E02EBAE11257}"/>
          </ac:picMkLst>
        </pc:picChg>
        <pc:picChg chg="add mod">
          <ac:chgData name="park jungmin" userId="67dada1c521f6850" providerId="LiveId" clId="{50B06813-3ED0-4C19-AC2A-853555B70382}" dt="2023-09-26T07:36:32.723" v="1502"/>
          <ac:picMkLst>
            <pc:docMk/>
            <pc:sldMk cId="1154994171" sldId="261"/>
            <ac:picMk id="12" creationId="{5CC1D618-B5CB-8DC7-D0AB-F08F054DDA76}"/>
          </ac:picMkLst>
        </pc:picChg>
        <pc:picChg chg="mod topLvl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13" creationId="{9A9132B0-C9C8-1F0A-2C8A-9180CC6273A2}"/>
          </ac:picMkLst>
        </pc:picChg>
        <pc:picChg chg="mod">
          <ac:chgData name="park jungmin" userId="67dada1c521f6850" providerId="LiveId" clId="{50B06813-3ED0-4C19-AC2A-853555B70382}" dt="2023-09-26T04:13:53.451" v="319"/>
          <ac:picMkLst>
            <pc:docMk/>
            <pc:sldMk cId="1154994171" sldId="261"/>
            <ac:picMk id="15" creationId="{A91AFA41-87FF-3CD1-699C-32F315C9B46E}"/>
          </ac:picMkLst>
        </pc:picChg>
        <pc:picChg chg="mod">
          <ac:chgData name="park jungmin" userId="67dada1c521f6850" providerId="LiveId" clId="{50B06813-3ED0-4C19-AC2A-853555B70382}" dt="2023-09-26T04:13:53.451" v="319"/>
          <ac:picMkLst>
            <pc:docMk/>
            <pc:sldMk cId="1154994171" sldId="261"/>
            <ac:picMk id="17" creationId="{81EB43C1-84E9-E902-D421-0BCCC47F4516}"/>
          </ac:picMkLst>
        </pc:picChg>
        <pc:picChg chg="mod">
          <ac:chgData name="park jungmin" userId="67dada1c521f6850" providerId="LiveId" clId="{50B06813-3ED0-4C19-AC2A-853555B70382}" dt="2023-09-26T04:13:58.251" v="321"/>
          <ac:picMkLst>
            <pc:docMk/>
            <pc:sldMk cId="1154994171" sldId="261"/>
            <ac:picMk id="22" creationId="{96B8E39B-B973-231E-2B1B-7617965081A5}"/>
          </ac:picMkLst>
        </pc:picChg>
        <pc:picChg chg="mod">
          <ac:chgData name="park jungmin" userId="67dada1c521f6850" providerId="LiveId" clId="{50B06813-3ED0-4C19-AC2A-853555B70382}" dt="2023-09-26T04:13:58.251" v="321"/>
          <ac:picMkLst>
            <pc:docMk/>
            <pc:sldMk cId="1154994171" sldId="261"/>
            <ac:picMk id="24" creationId="{839B5AC3-D6F4-4871-FF7F-AB62436FED24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29" creationId="{4FC5697E-9EA6-D924-A74D-86E55EBB5FF7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31" creationId="{CD1EEA2A-0DA0-4900-B330-DFBFAD1132C4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36" creationId="{9B17AFB5-24D2-8A1F-E0C3-01E181852777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38" creationId="{9F73F4F3-A059-1747-7853-2201CB9AC23E}"/>
          </ac:picMkLst>
        </pc:picChg>
        <pc:picChg chg="mod">
          <ac:chgData name="park jungmin" userId="67dada1c521f6850" providerId="LiveId" clId="{50B06813-3ED0-4C19-AC2A-853555B70382}" dt="2023-09-26T04:14:34.917" v="335"/>
          <ac:picMkLst>
            <pc:docMk/>
            <pc:sldMk cId="1154994171" sldId="261"/>
            <ac:picMk id="43" creationId="{0489F3CE-8341-24BE-A634-90ECDF499393}"/>
          </ac:picMkLst>
        </pc:picChg>
        <pc:picChg chg="mod">
          <ac:chgData name="park jungmin" userId="67dada1c521f6850" providerId="LiveId" clId="{50B06813-3ED0-4C19-AC2A-853555B70382}" dt="2023-09-26T04:14:34.917" v="335"/>
          <ac:picMkLst>
            <pc:docMk/>
            <pc:sldMk cId="1154994171" sldId="261"/>
            <ac:picMk id="45" creationId="{DAAB05E5-6B3A-59AC-95BF-9C62C4DBE359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54" creationId="{50A1FA4C-2B30-1F52-56C5-9AEFDA287120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56" creationId="{69F57AEF-7449-2B1A-9275-AB362BE94F41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60" creationId="{411DE952-881B-9BD4-EE1F-93486E9CE2E0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62" creationId="{48FDC531-8804-36E7-D9A2-636F881EC0CA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66" creationId="{FA459427-D037-BA4B-AE48-8EE218E7F93F}"/>
          </ac:picMkLst>
        </pc:picChg>
        <pc:picChg chg="mod">
          <ac:chgData name="park jungmin" userId="67dada1c521f6850" providerId="LiveId" clId="{50B06813-3ED0-4C19-AC2A-853555B70382}" dt="2023-09-26T05:52:48.904" v="857" actId="164"/>
          <ac:picMkLst>
            <pc:docMk/>
            <pc:sldMk cId="1154994171" sldId="261"/>
            <ac:picMk id="68" creationId="{B6DD45D1-C5B7-5C05-019D-6F392BE330D0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92" creationId="{6D028F17-B7E3-8043-310C-5C17AC6D63F2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93" creationId="{E7E00560-002D-FE27-7B21-25D20E7D664D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110" creationId="{F19FF513-0CB4-33BF-67C2-30E2B6C7DE46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111" creationId="{88E3442A-1816-BD82-F158-6E4A1EA36718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116" creationId="{93FB3839-7B48-A23B-0245-6FE6E3982326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117" creationId="{FB1463CB-62F3-BD6B-74B1-F40E838FD574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122" creationId="{8AD2D520-490C-D03D-56D7-1918141AFD55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123" creationId="{152B5AED-D799-C00E-8E90-DC939F0918A1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128" creationId="{53354F66-179D-A845-394E-04E093805A5A}"/>
          </ac:picMkLst>
        </pc:picChg>
        <pc:picChg chg="mod">
          <ac:chgData name="park jungmin" userId="67dada1c521f6850" providerId="LiveId" clId="{50B06813-3ED0-4C19-AC2A-853555B70382}" dt="2023-09-26T04:08:58.062" v="267" actId="165"/>
          <ac:picMkLst>
            <pc:docMk/>
            <pc:sldMk cId="1154994171" sldId="261"/>
            <ac:picMk id="129" creationId="{7AF72E0C-C647-972D-EC01-15614F3E3C31}"/>
          </ac:picMkLst>
        </pc:picChg>
        <pc:cxnChg chg="mod">
          <ac:chgData name="park jungmin" userId="67dada1c521f6850" providerId="LiveId" clId="{50B06813-3ED0-4C19-AC2A-853555B70382}" dt="2023-09-26T05:52:48.904" v="857" actId="164"/>
          <ac:cxnSpMkLst>
            <pc:docMk/>
            <pc:sldMk cId="1154994171" sldId="261"/>
            <ac:cxnSpMk id="9" creationId="{00000000-0000-0000-0000-000000000000}"/>
          </ac:cxnSpMkLst>
        </pc:cxnChg>
      </pc:sldChg>
      <pc:sldChg chg="addSp modSp mod">
        <pc:chgData name="park jungmin" userId="67dada1c521f6850" providerId="LiveId" clId="{50B06813-3ED0-4C19-AC2A-853555B70382}" dt="2023-09-26T07:35:17.011" v="1495" actId="1076"/>
        <pc:sldMkLst>
          <pc:docMk/>
          <pc:sldMk cId="2192035559" sldId="262"/>
        </pc:sldMkLst>
        <pc:spChg chg="mod">
          <ac:chgData name="park jungmin" userId="67dada1c521f6850" providerId="LiveId" clId="{50B06813-3ED0-4C19-AC2A-853555B70382}" dt="2023-09-26T03:17:15.620" v="4" actId="1076"/>
          <ac:spMkLst>
            <pc:docMk/>
            <pc:sldMk cId="2192035559" sldId="262"/>
            <ac:spMk id="2" creationId="{1AE7C718-7EE8-2D37-CF69-27AEFD9D6147}"/>
          </ac:spMkLst>
        </pc:spChg>
        <pc:spChg chg="mod">
          <ac:chgData name="park jungmin" userId="67dada1c521f6850" providerId="LiveId" clId="{50B06813-3ED0-4C19-AC2A-853555B70382}" dt="2023-09-26T05:50:30.331" v="833" actId="1076"/>
          <ac:spMkLst>
            <pc:docMk/>
            <pc:sldMk cId="2192035559" sldId="262"/>
            <ac:spMk id="5" creationId="{D74BCD83-B320-31D1-E456-7E377828F2BA}"/>
          </ac:spMkLst>
        </pc:spChg>
        <pc:spChg chg="mod">
          <ac:chgData name="park jungmin" userId="67dada1c521f6850" providerId="LiveId" clId="{50B06813-3ED0-4C19-AC2A-853555B70382}" dt="2023-09-26T06:16:04.597" v="933" actId="1076"/>
          <ac:spMkLst>
            <pc:docMk/>
            <pc:sldMk cId="2192035559" sldId="262"/>
            <ac:spMk id="78" creationId="{809D0AAE-1B8C-FFA3-503C-3B7BB9E61FBD}"/>
          </ac:spMkLst>
        </pc:spChg>
        <pc:spChg chg="mod">
          <ac:chgData name="park jungmin" userId="67dada1c521f6850" providerId="LiveId" clId="{50B06813-3ED0-4C19-AC2A-853555B70382}" dt="2023-09-26T03:17:48.031" v="6" actId="207"/>
          <ac:spMkLst>
            <pc:docMk/>
            <pc:sldMk cId="2192035559" sldId="262"/>
            <ac:spMk id="96" creationId="{7B2201CE-2A2A-4313-3795-F60121F00662}"/>
          </ac:spMkLst>
        </pc:spChg>
        <pc:spChg chg="mod">
          <ac:chgData name="park jungmin" userId="67dada1c521f6850" providerId="LiveId" clId="{50B06813-3ED0-4C19-AC2A-853555B70382}" dt="2023-09-26T03:17:48.031" v="6" actId="207"/>
          <ac:spMkLst>
            <pc:docMk/>
            <pc:sldMk cId="2192035559" sldId="262"/>
            <ac:spMk id="98" creationId="{F4FCA032-F6AB-7483-0B3D-8D9EBF945C6E}"/>
          </ac:spMkLst>
        </pc:spChg>
        <pc:spChg chg="mod">
          <ac:chgData name="park jungmin" userId="67dada1c521f6850" providerId="LiveId" clId="{50B06813-3ED0-4C19-AC2A-853555B70382}" dt="2023-09-26T03:17:48.031" v="6" actId="207"/>
          <ac:spMkLst>
            <pc:docMk/>
            <pc:sldMk cId="2192035559" sldId="262"/>
            <ac:spMk id="99" creationId="{3F291A0A-4214-B620-F7EB-EBC08E2EFC3F}"/>
          </ac:spMkLst>
        </pc:spChg>
        <pc:spChg chg="mod">
          <ac:chgData name="park jungmin" userId="67dada1c521f6850" providerId="LiveId" clId="{50B06813-3ED0-4C19-AC2A-853555B70382}" dt="2023-09-26T03:17:48.031" v="6" actId="207"/>
          <ac:spMkLst>
            <pc:docMk/>
            <pc:sldMk cId="2192035559" sldId="262"/>
            <ac:spMk id="100" creationId="{51917E99-5921-18F2-8111-6F908A0349DD}"/>
          </ac:spMkLst>
        </pc:spChg>
        <pc:spChg chg="mod">
          <ac:chgData name="park jungmin" userId="67dada1c521f6850" providerId="LiveId" clId="{50B06813-3ED0-4C19-AC2A-853555B70382}" dt="2023-09-26T06:15:40.070" v="913" actId="1076"/>
          <ac:spMkLst>
            <pc:docMk/>
            <pc:sldMk cId="2192035559" sldId="262"/>
            <ac:spMk id="136" creationId="{819A74CE-2C38-4ED5-97EA-8BC6467C16EE}"/>
          </ac:spMkLst>
        </pc:spChg>
        <pc:grpChg chg="mod">
          <ac:chgData name="park jungmin" userId="67dada1c521f6850" providerId="LiveId" clId="{50B06813-3ED0-4C19-AC2A-853555B70382}" dt="2023-09-26T03:17:48.031" v="6" actId="207"/>
          <ac:grpSpMkLst>
            <pc:docMk/>
            <pc:sldMk cId="2192035559" sldId="262"/>
            <ac:grpSpMk id="94" creationId="{FE785A05-1686-795D-7556-418A60CD0544}"/>
          </ac:grpSpMkLst>
        </pc:grpChg>
        <pc:grpChg chg="mod">
          <ac:chgData name="park jungmin" userId="67dada1c521f6850" providerId="LiveId" clId="{50B06813-3ED0-4C19-AC2A-853555B70382}" dt="2023-09-26T03:17:48.031" v="6" actId="207"/>
          <ac:grpSpMkLst>
            <pc:docMk/>
            <pc:sldMk cId="2192035559" sldId="262"/>
            <ac:grpSpMk id="95" creationId="{4EF0879A-EEE9-1B6D-3CD5-AB1AE4453311}"/>
          </ac:grpSpMkLst>
        </pc:grpChg>
        <pc:grpChg chg="mod">
          <ac:chgData name="park jungmin" userId="67dada1c521f6850" providerId="LiveId" clId="{50B06813-3ED0-4C19-AC2A-853555B70382}" dt="2023-09-26T03:17:48.031" v="6" actId="207"/>
          <ac:grpSpMkLst>
            <pc:docMk/>
            <pc:sldMk cId="2192035559" sldId="262"/>
            <ac:grpSpMk id="97" creationId="{BC8778E8-82FB-DB30-4F54-D58F49D72108}"/>
          </ac:grpSpMkLst>
        </pc:grpChg>
        <pc:picChg chg="add mod modCrop">
          <ac:chgData name="park jungmin" userId="67dada1c521f6850" providerId="LiveId" clId="{50B06813-3ED0-4C19-AC2A-853555B70382}" dt="2023-09-26T07:35:17.011" v="1495" actId="1076"/>
          <ac:picMkLst>
            <pc:docMk/>
            <pc:sldMk cId="2192035559" sldId="262"/>
            <ac:picMk id="6" creationId="{257445CC-52C2-D995-2214-F5C95A28795E}"/>
          </ac:picMkLst>
        </pc:picChg>
      </pc:sldChg>
      <pc:sldChg chg="add del">
        <pc:chgData name="park jungmin" userId="67dada1c521f6850" providerId="LiveId" clId="{50B06813-3ED0-4C19-AC2A-853555B70382}" dt="2023-09-26T07:38:28.889" v="1516" actId="47"/>
        <pc:sldMkLst>
          <pc:docMk/>
          <pc:sldMk cId="619935883" sldId="263"/>
        </pc:sldMkLst>
      </pc:sldChg>
      <pc:sldChg chg="addSp delSp modSp del mod">
        <pc:chgData name="park jungmin" userId="67dada1c521f6850" providerId="LiveId" clId="{50B06813-3ED0-4C19-AC2A-853555B70382}" dt="2023-09-26T06:14:40.344" v="890" actId="47"/>
        <pc:sldMkLst>
          <pc:docMk/>
          <pc:sldMk cId="2495048653" sldId="264"/>
        </pc:sldMkLst>
        <pc:spChg chg="del mod">
          <ac:chgData name="park jungmin" userId="67dada1c521f6850" providerId="LiveId" clId="{50B06813-3ED0-4C19-AC2A-853555B70382}" dt="2023-09-26T05:50:52.866" v="839" actId="478"/>
          <ac:spMkLst>
            <pc:docMk/>
            <pc:sldMk cId="2495048653" sldId="264"/>
            <ac:spMk id="5" creationId="{D74BCD83-B320-31D1-E456-7E377828F2BA}"/>
          </ac:spMkLst>
        </pc:spChg>
        <pc:spChg chg="add mod">
          <ac:chgData name="park jungmin" userId="67dada1c521f6850" providerId="LiveId" clId="{50B06813-3ED0-4C19-AC2A-853555B70382}" dt="2023-09-26T05:50:53.179" v="840"/>
          <ac:spMkLst>
            <pc:docMk/>
            <pc:sldMk cId="2495048653" sldId="264"/>
            <ac:spMk id="8" creationId="{11D0C9C8-DD0F-3432-1574-9FA6810BF582}"/>
          </ac:spMkLst>
        </pc:spChg>
      </pc:sldChg>
      <pc:sldChg chg="addSp modSp add del mod">
        <pc:chgData name="park jungmin" userId="67dada1c521f6850" providerId="LiveId" clId="{50B06813-3ED0-4C19-AC2A-853555B70382}" dt="2023-09-26T03:49:23.387" v="72" actId="47"/>
        <pc:sldMkLst>
          <pc:docMk/>
          <pc:sldMk cId="3176558371" sldId="265"/>
        </pc:sldMkLst>
        <pc:spChg chg="add mod">
          <ac:chgData name="park jungmin" userId="67dada1c521f6850" providerId="LiveId" clId="{50B06813-3ED0-4C19-AC2A-853555B70382}" dt="2023-09-26T03:42:02.300" v="59" actId="1076"/>
          <ac:spMkLst>
            <pc:docMk/>
            <pc:sldMk cId="3176558371" sldId="265"/>
            <ac:spMk id="4" creationId="{C6869464-E4E8-3DEB-D087-3E1313FE1DEE}"/>
          </ac:spMkLst>
        </pc:spChg>
        <pc:spChg chg="add mod">
          <ac:chgData name="park jungmin" userId="67dada1c521f6850" providerId="LiveId" clId="{50B06813-3ED0-4C19-AC2A-853555B70382}" dt="2023-09-26T03:42:07.900" v="60" actId="1076"/>
          <ac:spMkLst>
            <pc:docMk/>
            <pc:sldMk cId="3176558371" sldId="265"/>
            <ac:spMk id="5" creationId="{D502E474-653A-0297-FDDD-A71BDECB61C2}"/>
          </ac:spMkLst>
        </pc:spChg>
        <pc:spChg chg="mod">
          <ac:chgData name="park jungmin" userId="67dada1c521f6850" providerId="LiveId" clId="{50B06813-3ED0-4C19-AC2A-853555B70382}" dt="2023-09-26T03:42:28.198" v="62" actId="1076"/>
          <ac:spMkLst>
            <pc:docMk/>
            <pc:sldMk cId="3176558371" sldId="265"/>
            <ac:spMk id="8" creationId="{00000000-0000-0000-0000-000000000000}"/>
          </ac:spMkLst>
        </pc:spChg>
      </pc:sldChg>
      <pc:sldChg chg="addSp delSp modSp new del mod ord setBg">
        <pc:chgData name="park jungmin" userId="67dada1c521f6850" providerId="LiveId" clId="{50B06813-3ED0-4C19-AC2A-853555B70382}" dt="2023-09-26T07:40:09.086" v="1553" actId="47"/>
        <pc:sldMkLst>
          <pc:docMk/>
          <pc:sldMk cId="1053489650" sldId="266"/>
        </pc:sldMkLst>
        <pc:spChg chg="add del mod">
          <ac:chgData name="park jungmin" userId="67dada1c521f6850" providerId="LiveId" clId="{50B06813-3ED0-4C19-AC2A-853555B70382}" dt="2023-09-26T04:07:32" v="251"/>
          <ac:spMkLst>
            <pc:docMk/>
            <pc:sldMk cId="1053489650" sldId="266"/>
            <ac:spMk id="2" creationId="{CF1F1B6F-81D2-F597-E6D1-45751DF65BE7}"/>
          </ac:spMkLst>
        </pc:spChg>
        <pc:spChg chg="add del mod">
          <ac:chgData name="park jungmin" userId="67dada1c521f6850" providerId="LiveId" clId="{50B06813-3ED0-4C19-AC2A-853555B70382}" dt="2023-09-26T04:07:32" v="251"/>
          <ac:spMkLst>
            <pc:docMk/>
            <pc:sldMk cId="1053489650" sldId="266"/>
            <ac:spMk id="3" creationId="{E7D0B08F-0D90-85E6-76B6-6C73C81CB8E4}"/>
          </ac:spMkLst>
        </pc:spChg>
        <pc:spChg chg="mod">
          <ac:chgData name="park jungmin" userId="67dada1c521f6850" providerId="LiveId" clId="{50B06813-3ED0-4C19-AC2A-853555B70382}" dt="2023-09-26T05:44:10.728" v="742" actId="1076"/>
          <ac:spMkLst>
            <pc:docMk/>
            <pc:sldMk cId="1053489650" sldId="266"/>
            <ac:spMk id="4" creationId="{690370C3-8435-8433-2469-0DDD33BAD44F}"/>
          </ac:spMkLst>
        </pc:spChg>
        <pc:spChg chg="add del mod topLvl">
          <ac:chgData name="park jungmin" userId="67dada1c521f6850" providerId="LiveId" clId="{50B06813-3ED0-4C19-AC2A-853555B70382}" dt="2023-09-26T05:44:12.648" v="747" actId="165"/>
          <ac:spMkLst>
            <pc:docMk/>
            <pc:sldMk cId="1053489650" sldId="266"/>
            <ac:spMk id="5" creationId="{27AA8DC5-7BB9-1232-0416-BF17310526FB}"/>
          </ac:spMkLst>
        </pc:spChg>
        <pc:spChg chg="add del mod topLvl">
          <ac:chgData name="park jungmin" userId="67dada1c521f6850" providerId="LiveId" clId="{50B06813-3ED0-4C19-AC2A-853555B70382}" dt="2023-09-26T05:44:12.648" v="747" actId="165"/>
          <ac:spMkLst>
            <pc:docMk/>
            <pc:sldMk cId="1053489650" sldId="266"/>
            <ac:spMk id="6" creationId="{F23C4E00-AF80-08CE-A5DF-8AF7B1E5A42C}"/>
          </ac:spMkLst>
        </pc:spChg>
        <pc:spChg chg="mod">
          <ac:chgData name="park jungmin" userId="67dada1c521f6850" providerId="LiveId" clId="{50B06813-3ED0-4C19-AC2A-853555B70382}" dt="2023-09-26T05:36:32.999" v="444"/>
          <ac:spMkLst>
            <pc:docMk/>
            <pc:sldMk cId="1053489650" sldId="266"/>
            <ac:spMk id="7" creationId="{CF0279DE-AC52-965D-E138-9E2DC64DBB9A}"/>
          </ac:spMkLst>
        </pc:spChg>
        <pc:grpChg chg="add del mod">
          <ac:chgData name="park jungmin" userId="67dada1c521f6850" providerId="LiveId" clId="{50B06813-3ED0-4C19-AC2A-853555B70382}" dt="2023-09-26T05:44:12.905" v="748" actId="1076"/>
          <ac:grpSpMkLst>
            <pc:docMk/>
            <pc:sldMk cId="1053489650" sldId="266"/>
            <ac:grpSpMk id="8" creationId="{B3984376-6FF9-713C-205D-C059D34C33C0}"/>
          </ac:grpSpMkLst>
        </pc:grpChg>
      </pc:sldChg>
      <pc:sldChg chg="new del">
        <pc:chgData name="park jungmin" userId="67dada1c521f6850" providerId="LiveId" clId="{50B06813-3ED0-4C19-AC2A-853555B70382}" dt="2023-09-26T03:42:45.990" v="64" actId="47"/>
        <pc:sldMkLst>
          <pc:docMk/>
          <pc:sldMk cId="1317619753" sldId="266"/>
        </pc:sldMkLst>
      </pc:sldChg>
      <pc:sldChg chg="addSp delSp modSp add del mod">
        <pc:chgData name="park jungmin" userId="67dada1c521f6850" providerId="LiveId" clId="{50B06813-3ED0-4C19-AC2A-853555B70382}" dt="2023-09-26T06:17:15.807" v="936" actId="47"/>
        <pc:sldMkLst>
          <pc:docMk/>
          <pc:sldMk cId="3670130125" sldId="267"/>
        </pc:sldMkLst>
        <pc:spChg chg="add del mod">
          <ac:chgData name="park jungmin" userId="67dada1c521f6850" providerId="LiveId" clId="{50B06813-3ED0-4C19-AC2A-853555B70382}" dt="2023-09-26T03:58:09.735" v="100" actId="478"/>
          <ac:spMkLst>
            <pc:docMk/>
            <pc:sldMk cId="3670130125" sldId="267"/>
            <ac:spMk id="10" creationId="{B94F9DDC-8111-62D2-9405-C4626055929D}"/>
          </ac:spMkLst>
        </pc:spChg>
        <pc:spChg chg="add del mod">
          <ac:chgData name="park jungmin" userId="67dada1c521f6850" providerId="LiveId" clId="{50B06813-3ED0-4C19-AC2A-853555B70382}" dt="2023-09-26T04:00:53.760" v="207" actId="11529"/>
          <ac:spMkLst>
            <pc:docMk/>
            <pc:sldMk cId="3670130125" sldId="267"/>
            <ac:spMk id="12" creationId="{FDD66E44-5BF3-4A3A-54C1-89C3105244A2}"/>
          </ac:spMkLst>
        </pc:spChg>
        <pc:spChg chg="add del mod">
          <ac:chgData name="park jungmin" userId="67dada1c521f6850" providerId="LiveId" clId="{50B06813-3ED0-4C19-AC2A-853555B70382}" dt="2023-09-26T04:02:02.198" v="214" actId="478"/>
          <ac:spMkLst>
            <pc:docMk/>
            <pc:sldMk cId="3670130125" sldId="267"/>
            <ac:spMk id="15" creationId="{EA66AED6-4059-5E69-AB4E-ABC7E2F7CBD8}"/>
          </ac:spMkLst>
        </pc:spChg>
        <pc:spChg chg="add del mod">
          <ac:chgData name="park jungmin" userId="67dada1c521f6850" providerId="LiveId" clId="{50B06813-3ED0-4C19-AC2A-853555B70382}" dt="2023-09-26T04:16:34.144" v="346" actId="478"/>
          <ac:spMkLst>
            <pc:docMk/>
            <pc:sldMk cId="3670130125" sldId="267"/>
            <ac:spMk id="16" creationId="{60AAFE79-E990-5320-3E2C-867605C52873}"/>
          </ac:spMkLst>
        </pc:spChg>
        <pc:spChg chg="add del mod">
          <ac:chgData name="park jungmin" userId="67dada1c521f6850" providerId="LiveId" clId="{50B06813-3ED0-4C19-AC2A-853555B70382}" dt="2023-09-26T05:51:42.132" v="848" actId="478"/>
          <ac:spMkLst>
            <pc:docMk/>
            <pc:sldMk cId="3670130125" sldId="267"/>
            <ac:spMk id="17" creationId="{2DE33574-6E34-CAD5-3DE5-A595E97D17B3}"/>
          </ac:spMkLst>
        </pc:spChg>
        <pc:grpChg chg="del">
          <ac:chgData name="park jungmin" userId="67dada1c521f6850" providerId="LiveId" clId="{50B06813-3ED0-4C19-AC2A-853555B70382}" dt="2023-09-26T03:53:58.449" v="74" actId="478"/>
          <ac:grpSpMkLst>
            <pc:docMk/>
            <pc:sldMk cId="3670130125" sldId="267"/>
            <ac:grpSpMk id="4" creationId="{14E75539-F441-233F-50AC-62C9C11B2E26}"/>
          </ac:grpSpMkLst>
        </pc:grpChg>
        <pc:picChg chg="add del mod">
          <ac:chgData name="park jungmin" userId="67dada1c521f6850" providerId="LiveId" clId="{50B06813-3ED0-4C19-AC2A-853555B70382}" dt="2023-09-26T03:54:08.801" v="78" actId="478"/>
          <ac:picMkLst>
            <pc:docMk/>
            <pc:sldMk cId="3670130125" sldId="267"/>
            <ac:picMk id="6" creationId="{ADB71599-170D-27B2-AB08-BFDB5AE7B1AE}"/>
          </ac:picMkLst>
        </pc:picChg>
        <pc:picChg chg="add del mod modCrop">
          <ac:chgData name="park jungmin" userId="67dada1c521f6850" providerId="LiveId" clId="{50B06813-3ED0-4C19-AC2A-853555B70382}" dt="2023-09-26T04:02:00.313" v="213" actId="478"/>
          <ac:picMkLst>
            <pc:docMk/>
            <pc:sldMk cId="3670130125" sldId="267"/>
            <ac:picMk id="7" creationId="{0BD0B07A-8F99-C993-A105-C2EDC196B224}"/>
          </ac:picMkLst>
        </pc:picChg>
      </pc:sldChg>
      <pc:sldChg chg="addSp delSp modSp add mod">
        <pc:chgData name="park jungmin" userId="67dada1c521f6850" providerId="LiveId" clId="{50B06813-3ED0-4C19-AC2A-853555B70382}" dt="2023-09-26T07:36:03.067" v="1501" actId="1076"/>
        <pc:sldMkLst>
          <pc:docMk/>
          <pc:sldMk cId="1068265210" sldId="268"/>
        </pc:sldMkLst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13" creationId="{3F6998EE-A82E-ADEC-F805-562374A1BC18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14" creationId="{2B4CB2E0-EAAB-0797-7F45-BE2A56ED6921}"/>
          </ac:spMkLst>
        </pc:spChg>
        <pc:spChg chg="add mod">
          <ac:chgData name="park jungmin" userId="67dada1c521f6850" providerId="LiveId" clId="{50B06813-3ED0-4C19-AC2A-853555B70382}" dt="2023-09-26T07:35:35.694" v="1499" actId="1076"/>
          <ac:spMkLst>
            <pc:docMk/>
            <pc:sldMk cId="1068265210" sldId="268"/>
            <ac:spMk id="17" creationId="{2F7D4704-272D-FD76-659C-039D08358E38}"/>
          </ac:spMkLst>
        </pc:spChg>
        <pc:spChg chg="add del mod">
          <ac:chgData name="park jungmin" userId="67dada1c521f6850" providerId="LiveId" clId="{50B06813-3ED0-4C19-AC2A-853555B70382}" dt="2023-09-26T06:19:55.612" v="985"/>
          <ac:spMkLst>
            <pc:docMk/>
            <pc:sldMk cId="1068265210" sldId="268"/>
            <ac:spMk id="18" creationId="{46548280-8AA6-05D9-6B1D-34B27F97F728}"/>
          </ac:spMkLst>
        </pc:spChg>
        <pc:spChg chg="add mod">
          <ac:chgData name="park jungmin" userId="67dada1c521f6850" providerId="LiveId" clId="{50B06813-3ED0-4C19-AC2A-853555B70382}" dt="2023-09-26T06:20:21.085" v="991" actId="1076"/>
          <ac:spMkLst>
            <pc:docMk/>
            <pc:sldMk cId="1068265210" sldId="268"/>
            <ac:spMk id="19" creationId="{A101A230-4E9B-68F6-1257-86872159C69D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76" creationId="{AA42537E-5F01-82AC-1890-63D72A1AA425}"/>
          </ac:spMkLst>
        </pc:spChg>
        <pc:spChg chg="del mod">
          <ac:chgData name="park jungmin" userId="67dada1c521f6850" providerId="LiveId" clId="{50B06813-3ED0-4C19-AC2A-853555B70382}" dt="2023-09-26T06:20:04.630" v="988" actId="478"/>
          <ac:spMkLst>
            <pc:docMk/>
            <pc:sldMk cId="1068265210" sldId="268"/>
            <ac:spMk id="78" creationId="{809D0AAE-1B8C-FFA3-503C-3B7BB9E61FBD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89" creationId="{066E54E4-6C40-6133-0092-E256BBD587C9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91" creationId="{3E8EDEFC-0C3C-5290-D6B5-109E1C41E651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92" creationId="{DE252D50-04BB-3DBA-7FF4-4EEE3C99B38F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93" creationId="{99593FD1-4B4A-43AC-27D4-3D6C30812B50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103" creationId="{762461BB-DAF8-36D5-3DDB-AF12CC6954B9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105" creationId="{57A0ADFC-79D7-7946-5E35-DB4D932FEAA8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106" creationId="{C93E501F-F0E1-F426-577A-087C697B9A37}"/>
          </ac:spMkLst>
        </pc:spChg>
        <pc:spChg chg="mod">
          <ac:chgData name="park jungmin" userId="67dada1c521f6850" providerId="LiveId" clId="{50B06813-3ED0-4C19-AC2A-853555B70382}" dt="2023-09-26T06:11:45.607" v="870" actId="165"/>
          <ac:spMkLst>
            <pc:docMk/>
            <pc:sldMk cId="1068265210" sldId="268"/>
            <ac:spMk id="107" creationId="{78EE0F8B-DD69-8054-3858-983995E88C4F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10" creationId="{E4F73266-99A0-9701-7592-F808AB769C78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12" creationId="{7A2F723B-F82E-0D6C-573C-DF973C4611FD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13" creationId="{9AEE76BF-4CB5-EAA1-9DBE-6DA94DA1D5D9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14" creationId="{3B8CBD82-67DA-465E-4532-AF95F683B2EF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24" creationId="{69B0FE81-DEB7-F7FF-DD04-F5863598978D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26" creationId="{8B63A5AF-5828-C5CC-9D23-D50AC37952A1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27" creationId="{8CE7A54C-25E7-4B9B-FC29-B3D72F150960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28" creationId="{18E1921A-F24B-2093-1374-9F2E3C562606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31" creationId="{E4F219C1-0CAD-5BCE-2146-94FC44D7FB32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33" creationId="{32247066-EE05-C478-C883-0E3F23B5E44E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34" creationId="{BF7AA739-9DAF-556D-93D8-92EB5C01EC63}"/>
          </ac:spMkLst>
        </pc:spChg>
        <pc:spChg chg="mod">
          <ac:chgData name="park jungmin" userId="67dada1c521f6850" providerId="LiveId" clId="{50B06813-3ED0-4C19-AC2A-853555B70382}" dt="2023-09-26T06:12:16.676" v="874" actId="165"/>
          <ac:spMkLst>
            <pc:docMk/>
            <pc:sldMk cId="1068265210" sldId="268"/>
            <ac:spMk id="135" creationId="{50C640FC-FB9D-D740-67EA-AE79E94385E9}"/>
          </ac:spMkLst>
        </pc:spChg>
        <pc:spChg chg="del mod">
          <ac:chgData name="park jungmin" userId="67dada1c521f6850" providerId="LiveId" clId="{50B06813-3ED0-4C19-AC2A-853555B70382}" dt="2023-09-26T06:19:39.624" v="982" actId="478"/>
          <ac:spMkLst>
            <pc:docMk/>
            <pc:sldMk cId="1068265210" sldId="268"/>
            <ac:spMk id="136" creationId="{819A74CE-2C38-4ED5-97EA-8BC6467C16EE}"/>
          </ac:spMkLst>
        </pc:spChg>
        <pc:grpChg chg="mod">
          <ac:chgData name="park jungmin" userId="67dada1c521f6850" providerId="LiveId" clId="{50B06813-3ED0-4C19-AC2A-853555B70382}" dt="2023-09-26T06:14:03.113" v="887" actId="164"/>
          <ac:grpSpMkLst>
            <pc:docMk/>
            <pc:sldMk cId="1068265210" sldId="268"/>
            <ac:grpSpMk id="3" creationId="{35EB3FDE-7C6C-20FB-FA21-F66B4E7D7025}"/>
          </ac:grpSpMkLst>
        </pc:grpChg>
        <pc:grpChg chg="add mod">
          <ac:chgData name="park jungmin" userId="67dada1c521f6850" providerId="LiveId" clId="{50B06813-3ED0-4C19-AC2A-853555B70382}" dt="2023-09-26T07:36:03.067" v="1501" actId="1076"/>
          <ac:grpSpMkLst>
            <pc:docMk/>
            <pc:sldMk cId="1068265210" sldId="268"/>
            <ac:grpSpMk id="5" creationId="{D4934032-CDC2-D3F6-9B78-4F21DB76C03C}"/>
          </ac:grpSpMkLst>
        </pc:grpChg>
        <pc:grpChg chg="del">
          <ac:chgData name="park jungmin" userId="67dada1c521f6850" providerId="LiveId" clId="{50B06813-3ED0-4C19-AC2A-853555B70382}" dt="2023-09-26T06:12:16.676" v="874" actId="165"/>
          <ac:grpSpMkLst>
            <pc:docMk/>
            <pc:sldMk cId="1068265210" sldId="268"/>
            <ac:grpSpMk id="6" creationId="{5662E5DB-EB39-E53F-B65C-552056DCA9E7}"/>
          </ac:grpSpMkLst>
        </pc:grpChg>
        <pc:grpChg chg="del mod">
          <ac:chgData name="park jungmin" userId="67dada1c521f6850" providerId="LiveId" clId="{50B06813-3ED0-4C19-AC2A-853555B70382}" dt="2023-09-26T06:11:45.607" v="870" actId="165"/>
          <ac:grpSpMkLst>
            <pc:docMk/>
            <pc:sldMk cId="1068265210" sldId="268"/>
            <ac:grpSpMk id="7" creationId="{0CEED7AB-1BFF-DCF3-70A9-1CC2874E315C}"/>
          </ac:grpSpMkLst>
        </pc:grpChg>
        <pc:grpChg chg="add mod">
          <ac:chgData name="park jungmin" userId="67dada1c521f6850" providerId="LiveId" clId="{50B06813-3ED0-4C19-AC2A-853555B70382}" dt="2023-09-26T07:35:29.910" v="1497" actId="1076"/>
          <ac:grpSpMkLst>
            <pc:docMk/>
            <pc:sldMk cId="1068265210" sldId="268"/>
            <ac:grpSpMk id="9" creationId="{32BBD874-57E1-87BA-AEED-8661DBC81E6A}"/>
          </ac:grpSpMkLst>
        </pc:grpChg>
        <pc:grpChg chg="mod">
          <ac:chgData name="park jungmin" userId="67dada1c521f6850" providerId="LiveId" clId="{50B06813-3ED0-4C19-AC2A-853555B70382}" dt="2023-09-26T06:11:45.607" v="870" actId="165"/>
          <ac:grpSpMkLst>
            <pc:docMk/>
            <pc:sldMk cId="1068265210" sldId="268"/>
            <ac:grpSpMk id="12" creationId="{177E9A8C-3524-ED52-61A1-7DFADFA2518A}"/>
          </ac:grpSpMkLst>
        </pc:grpChg>
        <pc:grpChg chg="mod">
          <ac:chgData name="park jungmin" userId="67dada1c521f6850" providerId="LiveId" clId="{50B06813-3ED0-4C19-AC2A-853555B70382}" dt="2023-09-26T06:11:45.607" v="870" actId="165"/>
          <ac:grpSpMkLst>
            <pc:docMk/>
            <pc:sldMk cId="1068265210" sldId="268"/>
            <ac:grpSpMk id="77" creationId="{21774527-0365-9325-0655-791123AD717F}"/>
          </ac:grpSpMkLst>
        </pc:grpChg>
        <pc:grpChg chg="del mod topLvl">
          <ac:chgData name="park jungmin" userId="67dada1c521f6850" providerId="LiveId" clId="{50B06813-3ED0-4C19-AC2A-853555B70382}" dt="2023-09-26T06:20:04.630" v="988" actId="478"/>
          <ac:grpSpMkLst>
            <pc:docMk/>
            <pc:sldMk cId="1068265210" sldId="268"/>
            <ac:grpSpMk id="85" creationId="{09CCC858-4767-D566-97E2-90F8BCF1C185}"/>
          </ac:grpSpMkLst>
        </pc:grpChg>
        <pc:grpChg chg="mod topLvl">
          <ac:chgData name="park jungmin" userId="67dada1c521f6850" providerId="LiveId" clId="{50B06813-3ED0-4C19-AC2A-853555B70382}" dt="2023-09-26T06:13:56.964" v="886" actId="164"/>
          <ac:grpSpMkLst>
            <pc:docMk/>
            <pc:sldMk cId="1068265210" sldId="268"/>
            <ac:grpSpMk id="87" creationId="{83A17805-2768-11B9-E3B1-60FA29CBFD37}"/>
          </ac:grpSpMkLst>
        </pc:grpChg>
        <pc:grpChg chg="mod">
          <ac:chgData name="park jungmin" userId="67dada1c521f6850" providerId="LiveId" clId="{50B06813-3ED0-4C19-AC2A-853555B70382}" dt="2023-09-26T06:11:45.607" v="870" actId="165"/>
          <ac:grpSpMkLst>
            <pc:docMk/>
            <pc:sldMk cId="1068265210" sldId="268"/>
            <ac:grpSpMk id="88" creationId="{75D54193-3635-BF9C-7F08-B231D0B94E24}"/>
          </ac:grpSpMkLst>
        </pc:grpChg>
        <pc:grpChg chg="mod">
          <ac:chgData name="park jungmin" userId="67dada1c521f6850" providerId="LiveId" clId="{50B06813-3ED0-4C19-AC2A-853555B70382}" dt="2023-09-26T06:11:45.607" v="870" actId="165"/>
          <ac:grpSpMkLst>
            <pc:docMk/>
            <pc:sldMk cId="1068265210" sldId="268"/>
            <ac:grpSpMk id="90" creationId="{3DE634E3-FC40-023C-267D-941C19EE7619}"/>
          </ac:grpSpMkLst>
        </pc:grpChg>
        <pc:grpChg chg="mod topLvl">
          <ac:chgData name="park jungmin" userId="67dada1c521f6850" providerId="LiveId" clId="{50B06813-3ED0-4C19-AC2A-853555B70382}" dt="2023-09-26T06:13:56.964" v="886" actId="164"/>
          <ac:grpSpMkLst>
            <pc:docMk/>
            <pc:sldMk cId="1068265210" sldId="268"/>
            <ac:grpSpMk id="101" creationId="{41D3BEF7-234A-43BB-896C-6FDE52DE926A}"/>
          </ac:grpSpMkLst>
        </pc:grpChg>
        <pc:grpChg chg="mod">
          <ac:chgData name="park jungmin" userId="67dada1c521f6850" providerId="LiveId" clId="{50B06813-3ED0-4C19-AC2A-853555B70382}" dt="2023-09-26T06:11:45.607" v="870" actId="165"/>
          <ac:grpSpMkLst>
            <pc:docMk/>
            <pc:sldMk cId="1068265210" sldId="268"/>
            <ac:grpSpMk id="102" creationId="{EA4E5A9A-F5F6-53C5-588C-A9D2F1D33F26}"/>
          </ac:grpSpMkLst>
        </pc:grpChg>
        <pc:grpChg chg="mod">
          <ac:chgData name="park jungmin" userId="67dada1c521f6850" providerId="LiveId" clId="{50B06813-3ED0-4C19-AC2A-853555B70382}" dt="2023-09-26T06:11:45.607" v="870" actId="165"/>
          <ac:grpSpMkLst>
            <pc:docMk/>
            <pc:sldMk cId="1068265210" sldId="268"/>
            <ac:grpSpMk id="104" creationId="{EB156675-ADA1-EEC7-28B8-161FF31A936E}"/>
          </ac:grpSpMkLst>
        </pc:grpChg>
        <pc:grpChg chg="mod topLvl">
          <ac:chgData name="park jungmin" userId="67dada1c521f6850" providerId="LiveId" clId="{50B06813-3ED0-4C19-AC2A-853555B70382}" dt="2023-09-26T06:14:03.113" v="887" actId="164"/>
          <ac:grpSpMkLst>
            <pc:docMk/>
            <pc:sldMk cId="1068265210" sldId="268"/>
            <ac:grpSpMk id="108" creationId="{91D3CBA1-7806-0A1E-4331-C685A495E684}"/>
          </ac:grpSpMkLst>
        </pc:grpChg>
        <pc:grpChg chg="mod">
          <ac:chgData name="park jungmin" userId="67dada1c521f6850" providerId="LiveId" clId="{50B06813-3ED0-4C19-AC2A-853555B70382}" dt="2023-09-26T06:12:16.676" v="874" actId="165"/>
          <ac:grpSpMkLst>
            <pc:docMk/>
            <pc:sldMk cId="1068265210" sldId="268"/>
            <ac:grpSpMk id="109" creationId="{20C542B1-71DA-37B5-A1F6-D0FC2009239D}"/>
          </ac:grpSpMkLst>
        </pc:grpChg>
        <pc:grpChg chg="mod">
          <ac:chgData name="park jungmin" userId="67dada1c521f6850" providerId="LiveId" clId="{50B06813-3ED0-4C19-AC2A-853555B70382}" dt="2023-09-26T06:12:16.676" v="874" actId="165"/>
          <ac:grpSpMkLst>
            <pc:docMk/>
            <pc:sldMk cId="1068265210" sldId="268"/>
            <ac:grpSpMk id="111" creationId="{656BB134-BEAF-0AB2-661D-20EC6D6DE82C}"/>
          </ac:grpSpMkLst>
        </pc:grpChg>
        <pc:grpChg chg="mod topLvl">
          <ac:chgData name="park jungmin" userId="67dada1c521f6850" providerId="LiveId" clId="{50B06813-3ED0-4C19-AC2A-853555B70382}" dt="2023-09-26T06:14:03.113" v="887" actId="164"/>
          <ac:grpSpMkLst>
            <pc:docMk/>
            <pc:sldMk cId="1068265210" sldId="268"/>
            <ac:grpSpMk id="122" creationId="{AFF1D18E-5A2A-8FB1-908B-E3E682CF651E}"/>
          </ac:grpSpMkLst>
        </pc:grpChg>
        <pc:grpChg chg="mod">
          <ac:chgData name="park jungmin" userId="67dada1c521f6850" providerId="LiveId" clId="{50B06813-3ED0-4C19-AC2A-853555B70382}" dt="2023-09-26T06:12:16.676" v="874" actId="165"/>
          <ac:grpSpMkLst>
            <pc:docMk/>
            <pc:sldMk cId="1068265210" sldId="268"/>
            <ac:grpSpMk id="123" creationId="{953DE225-5828-91D1-B5BB-31EC0F2E5F93}"/>
          </ac:grpSpMkLst>
        </pc:grpChg>
        <pc:grpChg chg="mod">
          <ac:chgData name="park jungmin" userId="67dada1c521f6850" providerId="LiveId" clId="{50B06813-3ED0-4C19-AC2A-853555B70382}" dt="2023-09-26T06:12:16.676" v="874" actId="165"/>
          <ac:grpSpMkLst>
            <pc:docMk/>
            <pc:sldMk cId="1068265210" sldId="268"/>
            <ac:grpSpMk id="125" creationId="{88BFC08D-AEDD-10D2-9A8E-79343FF8B7A5}"/>
          </ac:grpSpMkLst>
        </pc:grpChg>
        <pc:grpChg chg="mod topLvl">
          <ac:chgData name="park jungmin" userId="67dada1c521f6850" providerId="LiveId" clId="{50B06813-3ED0-4C19-AC2A-853555B70382}" dt="2023-09-26T06:14:03.113" v="887" actId="164"/>
          <ac:grpSpMkLst>
            <pc:docMk/>
            <pc:sldMk cId="1068265210" sldId="268"/>
            <ac:grpSpMk id="129" creationId="{F3A18ADE-913D-2804-7947-EEDAC4D01C90}"/>
          </ac:grpSpMkLst>
        </pc:grpChg>
        <pc:grpChg chg="mod">
          <ac:chgData name="park jungmin" userId="67dada1c521f6850" providerId="LiveId" clId="{50B06813-3ED0-4C19-AC2A-853555B70382}" dt="2023-09-26T06:12:16.676" v="874" actId="165"/>
          <ac:grpSpMkLst>
            <pc:docMk/>
            <pc:sldMk cId="1068265210" sldId="268"/>
            <ac:grpSpMk id="130" creationId="{47315B00-415E-69CD-2794-921605FCC4FF}"/>
          </ac:grpSpMkLst>
        </pc:grpChg>
        <pc:grpChg chg="mod">
          <ac:chgData name="park jungmin" userId="67dada1c521f6850" providerId="LiveId" clId="{50B06813-3ED0-4C19-AC2A-853555B70382}" dt="2023-09-26T06:12:16.676" v="874" actId="165"/>
          <ac:grpSpMkLst>
            <pc:docMk/>
            <pc:sldMk cId="1068265210" sldId="268"/>
            <ac:grpSpMk id="132" creationId="{87E95F4E-F44C-B76D-76C8-6395527071D8}"/>
          </ac:grpSpMkLst>
        </pc:grpChg>
        <pc:grpChg chg="del mod">
          <ac:chgData name="park jungmin" userId="67dada1c521f6850" providerId="LiveId" clId="{50B06813-3ED0-4C19-AC2A-853555B70382}" dt="2023-09-26T06:19:39.624" v="982" actId="478"/>
          <ac:grpSpMkLst>
            <pc:docMk/>
            <pc:sldMk cId="1068265210" sldId="268"/>
            <ac:grpSpMk id="147" creationId="{022B89AB-4585-775E-AF50-06375C9143B5}"/>
          </ac:grpSpMkLst>
        </pc:grpChg>
        <pc:picChg chg="add mod">
          <ac:chgData name="park jungmin" userId="67dada1c521f6850" providerId="LiveId" clId="{50B06813-3ED0-4C19-AC2A-853555B70382}" dt="2023-09-26T07:35:21.057" v="1496"/>
          <ac:picMkLst>
            <pc:docMk/>
            <pc:sldMk cId="1068265210" sldId="268"/>
            <ac:picMk id="20" creationId="{F4D99EC0-6448-B3F3-4779-2C21366B0D22}"/>
          </ac:picMkLst>
        </pc:picChg>
      </pc:sldChg>
      <pc:sldChg chg="add del">
        <pc:chgData name="park jungmin" userId="67dada1c521f6850" providerId="LiveId" clId="{50B06813-3ED0-4C19-AC2A-853555B70382}" dt="2023-09-26T04:16:29.514" v="345" actId="47"/>
        <pc:sldMkLst>
          <pc:docMk/>
          <pc:sldMk cId="2023587652" sldId="268"/>
        </pc:sldMkLst>
      </pc:sldChg>
      <pc:sldChg chg="addSp delSp modSp add del mod">
        <pc:chgData name="park jungmin" userId="67dada1c521f6850" providerId="LiveId" clId="{50B06813-3ED0-4C19-AC2A-853555B70382}" dt="2023-09-26T05:53:33.602" v="862" actId="47"/>
        <pc:sldMkLst>
          <pc:docMk/>
          <pc:sldMk cId="2059067358" sldId="268"/>
        </pc:sldMkLst>
        <pc:spChg chg="mod">
          <ac:chgData name="park jungmin" userId="67dada1c521f6850" providerId="LiveId" clId="{50B06813-3ED0-4C19-AC2A-853555B70382}" dt="2023-09-26T05:39:57.906" v="709" actId="165"/>
          <ac:spMkLst>
            <pc:docMk/>
            <pc:sldMk cId="2059067358" sldId="268"/>
            <ac:spMk id="3" creationId="{3D512CDC-9A90-E1C0-F33C-965774BD53AA}"/>
          </ac:spMkLst>
        </pc:spChg>
        <pc:spChg chg="mod">
          <ac:chgData name="park jungmin" userId="67dada1c521f6850" providerId="LiveId" clId="{50B06813-3ED0-4C19-AC2A-853555B70382}" dt="2023-09-26T05:44:13.378" v="749" actId="207"/>
          <ac:spMkLst>
            <pc:docMk/>
            <pc:sldMk cId="2059067358" sldId="268"/>
            <ac:spMk id="4" creationId="{68472870-AB39-0E5F-2F1C-C87C87D4FAB3}"/>
          </ac:spMkLst>
        </pc:spChg>
        <pc:spChg chg="add del mod topLvl">
          <ac:chgData name="park jungmin" userId="67dada1c521f6850" providerId="LiveId" clId="{50B06813-3ED0-4C19-AC2A-853555B70382}" dt="2023-09-26T05:40:04.388" v="712" actId="478"/>
          <ac:spMkLst>
            <pc:docMk/>
            <pc:sldMk cId="2059067358" sldId="268"/>
            <ac:spMk id="5" creationId="{E32A2EEE-D1B2-241A-3792-57F91F419399}"/>
          </ac:spMkLst>
        </pc:spChg>
        <pc:spChg chg="mod">
          <ac:chgData name="park jungmin" userId="67dada1c521f6850" providerId="LiveId" clId="{50B06813-3ED0-4C19-AC2A-853555B70382}" dt="2023-09-26T05:44:13.378" v="749" actId="207"/>
          <ac:spMkLst>
            <pc:docMk/>
            <pc:sldMk cId="2059067358" sldId="268"/>
            <ac:spMk id="10" creationId="{232D3B6A-4D28-1518-76F7-8D5010701E21}"/>
          </ac:spMkLst>
        </pc:spChg>
        <pc:spChg chg="mod">
          <ac:chgData name="park jungmin" userId="67dada1c521f6850" providerId="LiveId" clId="{50B06813-3ED0-4C19-AC2A-853555B70382}" dt="2023-09-26T05:39:57.906" v="709" actId="165"/>
          <ac:spMkLst>
            <pc:docMk/>
            <pc:sldMk cId="2059067358" sldId="268"/>
            <ac:spMk id="14" creationId="{6C0C00D9-F2E1-A470-5F8B-F03F41FE6947}"/>
          </ac:spMkLst>
        </pc:spChg>
        <pc:spChg chg="mod">
          <ac:chgData name="park jungmin" userId="67dada1c521f6850" providerId="LiveId" clId="{50B06813-3ED0-4C19-AC2A-853555B70382}" dt="2023-09-26T05:46:53.402" v="830" actId="165"/>
          <ac:spMkLst>
            <pc:docMk/>
            <pc:sldMk cId="2059067358" sldId="268"/>
            <ac:spMk id="53" creationId="{4A75E720-F71B-7E8B-854C-242B978D588D}"/>
          </ac:spMkLst>
        </pc:spChg>
        <pc:spChg chg="mod">
          <ac:chgData name="park jungmin" userId="67dada1c521f6850" providerId="LiveId" clId="{50B06813-3ED0-4C19-AC2A-853555B70382}" dt="2023-09-26T05:46:53.402" v="830" actId="165"/>
          <ac:spMkLst>
            <pc:docMk/>
            <pc:sldMk cId="2059067358" sldId="268"/>
            <ac:spMk id="57" creationId="{26C30886-327D-12DD-B236-5732AE4EBDE5}"/>
          </ac:spMkLst>
        </pc:spChg>
        <pc:spChg chg="mod">
          <ac:chgData name="park jungmin" userId="67dada1c521f6850" providerId="LiveId" clId="{50B06813-3ED0-4C19-AC2A-853555B70382}" dt="2023-09-26T05:46:53.402" v="830" actId="165"/>
          <ac:spMkLst>
            <pc:docMk/>
            <pc:sldMk cId="2059067358" sldId="268"/>
            <ac:spMk id="58" creationId="{C0C15842-3A7C-A767-1D02-DEE6A3B349FE}"/>
          </ac:spMkLst>
        </pc:spChg>
        <pc:spChg chg="mod">
          <ac:chgData name="park jungmin" userId="67dada1c521f6850" providerId="LiveId" clId="{50B06813-3ED0-4C19-AC2A-853555B70382}" dt="2023-09-26T05:46:53.402" v="830" actId="165"/>
          <ac:spMkLst>
            <pc:docMk/>
            <pc:sldMk cId="2059067358" sldId="268"/>
            <ac:spMk id="59" creationId="{A1967378-EF7D-C322-0652-6A9AC54C39DE}"/>
          </ac:spMkLst>
        </pc:spChg>
        <pc:spChg chg="mod">
          <ac:chgData name="park jungmin" userId="67dada1c521f6850" providerId="LiveId" clId="{50B06813-3ED0-4C19-AC2A-853555B70382}" dt="2023-09-26T05:46:53.402" v="830" actId="165"/>
          <ac:spMkLst>
            <pc:docMk/>
            <pc:sldMk cId="2059067358" sldId="268"/>
            <ac:spMk id="63" creationId="{5D616D5F-7799-9809-260F-136378A5BACA}"/>
          </ac:spMkLst>
        </pc:spChg>
        <pc:spChg chg="mod">
          <ac:chgData name="park jungmin" userId="67dada1c521f6850" providerId="LiveId" clId="{50B06813-3ED0-4C19-AC2A-853555B70382}" dt="2023-09-26T05:46:53.402" v="830" actId="165"/>
          <ac:spMkLst>
            <pc:docMk/>
            <pc:sldMk cId="2059067358" sldId="268"/>
            <ac:spMk id="64" creationId="{0A93E8A6-C91C-ED5A-45C6-62CE7641DC93}"/>
          </ac:spMkLst>
        </pc:spChg>
        <pc:spChg chg="mod">
          <ac:chgData name="park jungmin" userId="67dada1c521f6850" providerId="LiveId" clId="{50B06813-3ED0-4C19-AC2A-853555B70382}" dt="2023-09-26T05:46:53.402" v="830" actId="165"/>
          <ac:spMkLst>
            <pc:docMk/>
            <pc:sldMk cId="2059067358" sldId="268"/>
            <ac:spMk id="65" creationId="{D4BA67A1-6FEB-DB61-0B36-0D41314672E2}"/>
          </ac:spMkLst>
        </pc:spChg>
        <pc:spChg chg="mod">
          <ac:chgData name="park jungmin" userId="67dada1c521f6850" providerId="LiveId" clId="{50B06813-3ED0-4C19-AC2A-853555B70382}" dt="2023-09-26T05:46:53.402" v="830" actId="165"/>
          <ac:spMkLst>
            <pc:docMk/>
            <pc:sldMk cId="2059067358" sldId="268"/>
            <ac:spMk id="69" creationId="{026627C3-2163-3361-F9BA-1C8F1E38E07D}"/>
          </ac:spMkLst>
        </pc:spChg>
        <pc:spChg chg="mod">
          <ac:chgData name="park jungmin" userId="67dada1c521f6850" providerId="LiveId" clId="{50B06813-3ED0-4C19-AC2A-853555B70382}" dt="2023-09-26T05:46:53.402" v="830" actId="165"/>
          <ac:spMkLst>
            <pc:docMk/>
            <pc:sldMk cId="2059067358" sldId="268"/>
            <ac:spMk id="70" creationId="{AC1EAE60-0DFA-2533-57E1-A8F5DC6AFB87}"/>
          </ac:spMkLst>
        </pc:spChg>
        <pc:spChg chg="add del ord">
          <ac:chgData name="park jungmin" userId="67dada1c521f6850" providerId="LiveId" clId="{50B06813-3ED0-4C19-AC2A-853555B70382}" dt="2023-09-26T05:46:57.154" v="831" actId="478"/>
          <ac:spMkLst>
            <pc:docMk/>
            <pc:sldMk cId="2059067358" sldId="268"/>
            <ac:spMk id="71" creationId="{CF14AD10-DEA7-1569-AA15-84627A4D7192}"/>
          </ac:spMkLst>
        </pc:spChg>
        <pc:grpChg chg="add mod ord">
          <ac:chgData name="park jungmin" userId="67dada1c521f6850" providerId="LiveId" clId="{50B06813-3ED0-4C19-AC2A-853555B70382}" dt="2023-09-26T05:44:13.378" v="749" actId="207"/>
          <ac:grpSpMkLst>
            <pc:docMk/>
            <pc:sldMk cId="2059067358" sldId="268"/>
            <ac:grpSpMk id="2" creationId="{A4197008-EA8E-A8D7-33F6-A6C179B59094}"/>
          </ac:grpSpMkLst>
        </pc:grpChg>
        <pc:grpChg chg="add del mod topLvl">
          <ac:chgData name="park jungmin" userId="67dada1c521f6850" providerId="LiveId" clId="{50B06813-3ED0-4C19-AC2A-853555B70382}" dt="2023-09-26T05:40:01.872" v="711" actId="478"/>
          <ac:grpSpMkLst>
            <pc:docMk/>
            <pc:sldMk cId="2059067358" sldId="268"/>
            <ac:grpSpMk id="6" creationId="{D73F782D-9A92-C318-19A0-8C28F4009856}"/>
          </ac:grpSpMkLst>
        </pc:grpChg>
        <pc:grpChg chg="del">
          <ac:chgData name="park jungmin" userId="67dada1c521f6850" providerId="LiveId" clId="{50B06813-3ED0-4C19-AC2A-853555B70382}" dt="2023-09-26T05:39:57.906" v="709" actId="165"/>
          <ac:grpSpMkLst>
            <pc:docMk/>
            <pc:sldMk cId="2059067358" sldId="268"/>
            <ac:grpSpMk id="7" creationId="{B0C4E326-75C5-B300-5E97-C20CF1EBDDB5}"/>
          </ac:grpSpMkLst>
        </pc:grpChg>
        <pc:grpChg chg="add del mod">
          <ac:chgData name="park jungmin" userId="67dada1c521f6850" providerId="LiveId" clId="{50B06813-3ED0-4C19-AC2A-853555B70382}" dt="2023-09-26T05:46:53.402" v="830" actId="165"/>
          <ac:grpSpMkLst>
            <pc:docMk/>
            <pc:sldMk cId="2059067358" sldId="268"/>
            <ac:grpSpMk id="49" creationId="{A750223D-1E08-1DE9-C82C-659D9AE49767}"/>
          </ac:grpSpMkLst>
        </pc:grpChg>
        <pc:grpChg chg="mod topLvl">
          <ac:chgData name="park jungmin" userId="67dada1c521f6850" providerId="LiveId" clId="{50B06813-3ED0-4C19-AC2A-853555B70382}" dt="2023-09-26T05:46:53.402" v="830" actId="165"/>
          <ac:grpSpMkLst>
            <pc:docMk/>
            <pc:sldMk cId="2059067358" sldId="268"/>
            <ac:grpSpMk id="50" creationId="{405BCCFA-5AB7-F5BD-4421-6E43655A7535}"/>
          </ac:grpSpMkLst>
        </pc:grpChg>
        <pc:grpChg chg="mod topLvl">
          <ac:chgData name="park jungmin" userId="67dada1c521f6850" providerId="LiveId" clId="{50B06813-3ED0-4C19-AC2A-853555B70382}" dt="2023-09-26T05:46:53.402" v="830" actId="165"/>
          <ac:grpSpMkLst>
            <pc:docMk/>
            <pc:sldMk cId="2059067358" sldId="268"/>
            <ac:grpSpMk id="51" creationId="{8B98C1D1-0114-7874-AB4A-60C3082800DF}"/>
          </ac:grpSpMkLst>
        </pc:grpChg>
        <pc:grpChg chg="mod topLvl">
          <ac:chgData name="park jungmin" userId="67dada1c521f6850" providerId="LiveId" clId="{50B06813-3ED0-4C19-AC2A-853555B70382}" dt="2023-09-26T05:46:53.402" v="830" actId="165"/>
          <ac:grpSpMkLst>
            <pc:docMk/>
            <pc:sldMk cId="2059067358" sldId="268"/>
            <ac:grpSpMk id="52" creationId="{00A19019-4CF2-16D3-7C41-D8247675370B}"/>
          </ac:grpSpMkLst>
        </pc:grpChg>
        <pc:grpChg chg="mod">
          <ac:chgData name="park jungmin" userId="67dada1c521f6850" providerId="LiveId" clId="{50B06813-3ED0-4C19-AC2A-853555B70382}" dt="2023-09-26T05:46:53.402" v="830" actId="165"/>
          <ac:grpSpMkLst>
            <pc:docMk/>
            <pc:sldMk cId="2059067358" sldId="268"/>
            <ac:grpSpMk id="55" creationId="{B5E2ACC3-523E-E0D2-DF1A-280246BE0857}"/>
          </ac:grpSpMkLst>
        </pc:grpChg>
        <pc:grpChg chg="mod">
          <ac:chgData name="park jungmin" userId="67dada1c521f6850" providerId="LiveId" clId="{50B06813-3ED0-4C19-AC2A-853555B70382}" dt="2023-09-26T05:46:53.402" v="830" actId="165"/>
          <ac:grpSpMkLst>
            <pc:docMk/>
            <pc:sldMk cId="2059067358" sldId="268"/>
            <ac:grpSpMk id="61" creationId="{15182388-4A6E-D3F7-3A56-1F6A01CD7A1A}"/>
          </ac:grpSpMkLst>
        </pc:grpChg>
        <pc:grpChg chg="mod">
          <ac:chgData name="park jungmin" userId="67dada1c521f6850" providerId="LiveId" clId="{50B06813-3ED0-4C19-AC2A-853555B70382}" dt="2023-09-26T05:46:53.402" v="830" actId="165"/>
          <ac:grpSpMkLst>
            <pc:docMk/>
            <pc:sldMk cId="2059067358" sldId="268"/>
            <ac:grpSpMk id="67" creationId="{099B4DC3-6E71-0378-0562-5EEBD82057D7}"/>
          </ac:grpSpMkLst>
        </pc:grpChg>
        <pc:picChg chg="add del mod topLvl">
          <ac:chgData name="park jungmin" userId="67dada1c521f6850" providerId="LiveId" clId="{50B06813-3ED0-4C19-AC2A-853555B70382}" dt="2023-09-26T05:40:01.872" v="711" actId="478"/>
          <ac:picMkLst>
            <pc:docMk/>
            <pc:sldMk cId="2059067358" sldId="268"/>
            <ac:picMk id="11" creationId="{848068FA-C0ED-4CA4-9B6D-E02EBAE11257}"/>
          </ac:picMkLst>
        </pc:picChg>
        <pc:picChg chg="mod">
          <ac:chgData name="park jungmin" userId="67dada1c521f6850" providerId="LiveId" clId="{50B06813-3ED0-4C19-AC2A-853555B70382}" dt="2023-09-26T05:39:57.906" v="709" actId="165"/>
          <ac:picMkLst>
            <pc:docMk/>
            <pc:sldMk cId="2059067358" sldId="268"/>
            <ac:picMk id="13" creationId="{9A9132B0-C9C8-1F0A-2C8A-9180CC6273A2}"/>
          </ac:picMkLst>
        </pc:picChg>
        <pc:picChg chg="mod">
          <ac:chgData name="park jungmin" userId="67dada1c521f6850" providerId="LiveId" clId="{50B06813-3ED0-4C19-AC2A-853555B70382}" dt="2023-09-26T05:46:53.402" v="830" actId="165"/>
          <ac:picMkLst>
            <pc:docMk/>
            <pc:sldMk cId="2059067358" sldId="268"/>
            <ac:picMk id="54" creationId="{50A1FA4C-2B30-1F52-56C5-9AEFDA287120}"/>
          </ac:picMkLst>
        </pc:picChg>
        <pc:picChg chg="mod">
          <ac:chgData name="park jungmin" userId="67dada1c521f6850" providerId="LiveId" clId="{50B06813-3ED0-4C19-AC2A-853555B70382}" dt="2023-09-26T05:46:53.402" v="830" actId="165"/>
          <ac:picMkLst>
            <pc:docMk/>
            <pc:sldMk cId="2059067358" sldId="268"/>
            <ac:picMk id="56" creationId="{69F57AEF-7449-2B1A-9275-AB362BE94F41}"/>
          </ac:picMkLst>
        </pc:picChg>
        <pc:picChg chg="mod">
          <ac:chgData name="park jungmin" userId="67dada1c521f6850" providerId="LiveId" clId="{50B06813-3ED0-4C19-AC2A-853555B70382}" dt="2023-09-26T05:46:53.402" v="830" actId="165"/>
          <ac:picMkLst>
            <pc:docMk/>
            <pc:sldMk cId="2059067358" sldId="268"/>
            <ac:picMk id="60" creationId="{411DE952-881B-9BD4-EE1F-93486E9CE2E0}"/>
          </ac:picMkLst>
        </pc:picChg>
        <pc:picChg chg="mod">
          <ac:chgData name="park jungmin" userId="67dada1c521f6850" providerId="LiveId" clId="{50B06813-3ED0-4C19-AC2A-853555B70382}" dt="2023-09-26T05:46:53.402" v="830" actId="165"/>
          <ac:picMkLst>
            <pc:docMk/>
            <pc:sldMk cId="2059067358" sldId="268"/>
            <ac:picMk id="62" creationId="{48FDC531-8804-36E7-D9A2-636F881EC0CA}"/>
          </ac:picMkLst>
        </pc:picChg>
        <pc:picChg chg="mod">
          <ac:chgData name="park jungmin" userId="67dada1c521f6850" providerId="LiveId" clId="{50B06813-3ED0-4C19-AC2A-853555B70382}" dt="2023-09-26T05:46:53.402" v="830" actId="165"/>
          <ac:picMkLst>
            <pc:docMk/>
            <pc:sldMk cId="2059067358" sldId="268"/>
            <ac:picMk id="66" creationId="{FA459427-D037-BA4B-AE48-8EE218E7F93F}"/>
          </ac:picMkLst>
        </pc:picChg>
        <pc:picChg chg="mod">
          <ac:chgData name="park jungmin" userId="67dada1c521f6850" providerId="LiveId" clId="{50B06813-3ED0-4C19-AC2A-853555B70382}" dt="2023-09-26T05:46:53.402" v="830" actId="165"/>
          <ac:picMkLst>
            <pc:docMk/>
            <pc:sldMk cId="2059067358" sldId="268"/>
            <ac:picMk id="68" creationId="{B6DD45D1-C5B7-5C05-019D-6F392BE330D0}"/>
          </ac:picMkLst>
        </pc:picChg>
      </pc:sldChg>
      <pc:sldChg chg="addSp delSp modSp add mod">
        <pc:chgData name="park jungmin" userId="67dada1c521f6850" providerId="LiveId" clId="{50B06813-3ED0-4C19-AC2A-853555B70382}" dt="2023-09-26T07:36:35.285" v="1503"/>
        <pc:sldMkLst>
          <pc:docMk/>
          <pc:sldMk cId="1480263713" sldId="269"/>
        </pc:sldMkLst>
        <pc:spChg chg="mod">
          <ac:chgData name="park jungmin" userId="67dada1c521f6850" providerId="LiveId" clId="{50B06813-3ED0-4C19-AC2A-853555B70382}" dt="2023-09-26T06:19:22.777" v="958" actId="20577"/>
          <ac:spMkLst>
            <pc:docMk/>
            <pc:sldMk cId="1480263713" sldId="269"/>
            <ac:spMk id="8" creationId="{00000000-0000-0000-0000-000000000000}"/>
          </ac:spMkLst>
        </pc:spChg>
        <pc:spChg chg="mod">
          <ac:chgData name="park jungmin" userId="67dada1c521f6850" providerId="LiveId" clId="{50B06813-3ED0-4C19-AC2A-853555B70382}" dt="2023-09-26T07:29:12.392" v="1465" actId="20577"/>
          <ac:spMkLst>
            <pc:docMk/>
            <pc:sldMk cId="1480263713" sldId="269"/>
            <ac:spMk id="72" creationId="{2733E4DF-5A53-D2D7-07E8-92E4AE3D9B4C}"/>
          </ac:spMkLst>
        </pc:spChg>
        <pc:grpChg chg="del">
          <ac:chgData name="park jungmin" userId="67dada1c521f6850" providerId="LiveId" clId="{50B06813-3ED0-4C19-AC2A-853555B70382}" dt="2023-09-26T06:21:00.259" v="995" actId="478"/>
          <ac:grpSpMkLst>
            <pc:docMk/>
            <pc:sldMk cId="1480263713" sldId="269"/>
            <ac:grpSpMk id="75" creationId="{FE525BD1-1C36-29DD-FC0D-56D1A7550EE5}"/>
          </ac:grpSpMkLst>
        </pc:grpChg>
        <pc:graphicFrameChg chg="add mod modGraphic">
          <ac:chgData name="park jungmin" userId="67dada1c521f6850" providerId="LiveId" clId="{50B06813-3ED0-4C19-AC2A-853555B70382}" dt="2023-09-26T06:32:34.564" v="1027" actId="207"/>
          <ac:graphicFrameMkLst>
            <pc:docMk/>
            <pc:sldMk cId="1480263713" sldId="269"/>
            <ac:graphicFrameMk id="12" creationId="{54221DCF-FCEC-9371-757F-A513AE012FD2}"/>
          </ac:graphicFrameMkLst>
        </pc:graphicFrameChg>
        <pc:picChg chg="add mod">
          <ac:chgData name="park jungmin" userId="67dada1c521f6850" providerId="LiveId" clId="{50B06813-3ED0-4C19-AC2A-853555B70382}" dt="2023-09-26T07:36:35.285" v="1503"/>
          <ac:picMkLst>
            <pc:docMk/>
            <pc:sldMk cId="1480263713" sldId="269"/>
            <ac:picMk id="15" creationId="{6B5250C2-126D-3381-6546-FF74AD599BFB}"/>
          </ac:picMkLst>
        </pc:picChg>
      </pc:sldChg>
      <pc:sldChg chg="add del">
        <pc:chgData name="park jungmin" userId="67dada1c521f6850" providerId="LiveId" clId="{50B06813-3ED0-4C19-AC2A-853555B70382}" dt="2023-09-26T04:08:04.538" v="258" actId="47"/>
        <pc:sldMkLst>
          <pc:docMk/>
          <pc:sldMk cId="4057887812" sldId="269"/>
        </pc:sldMkLst>
      </pc:sldChg>
      <pc:sldChg chg="addSp delSp modSp add mod ord">
        <pc:chgData name="park jungmin" userId="67dada1c521f6850" providerId="LiveId" clId="{50B06813-3ED0-4C19-AC2A-853555B70382}" dt="2023-09-27T05:03:01.971" v="1581"/>
        <pc:sldMkLst>
          <pc:docMk/>
          <pc:sldMk cId="4276116598" sldId="270"/>
        </pc:sldMkLst>
        <pc:spChg chg="mod">
          <ac:chgData name="park jungmin" userId="67dada1c521f6850" providerId="LiveId" clId="{50B06813-3ED0-4C19-AC2A-853555B70382}" dt="2023-09-26T07:38:57.370" v="1518" actId="122"/>
          <ac:spMkLst>
            <pc:docMk/>
            <pc:sldMk cId="4276116598" sldId="270"/>
            <ac:spMk id="8" creationId="{00000000-0000-0000-0000-000000000000}"/>
          </ac:spMkLst>
        </pc:spChg>
        <pc:spChg chg="add del mod">
          <ac:chgData name="park jungmin" userId="67dada1c521f6850" providerId="LiveId" clId="{50B06813-3ED0-4C19-AC2A-853555B70382}" dt="2023-09-26T06:42:12.150" v="1057" actId="478"/>
          <ac:spMkLst>
            <pc:docMk/>
            <pc:sldMk cId="4276116598" sldId="270"/>
            <ac:spMk id="16" creationId="{B1D7F375-139D-6A84-1F83-84832497ACAB}"/>
          </ac:spMkLst>
        </pc:spChg>
        <pc:spChg chg="add mod">
          <ac:chgData name="park jungmin" userId="67dada1c521f6850" providerId="LiveId" clId="{50B06813-3ED0-4C19-AC2A-853555B70382}" dt="2023-09-26T06:47:34.605" v="1141" actId="165"/>
          <ac:spMkLst>
            <pc:docMk/>
            <pc:sldMk cId="4276116598" sldId="270"/>
            <ac:spMk id="17" creationId="{00864290-8A94-49F7-4A9A-44CAA50E4074}"/>
          </ac:spMkLst>
        </pc:spChg>
        <pc:spChg chg="add mod">
          <ac:chgData name="park jungmin" userId="67dada1c521f6850" providerId="LiveId" clId="{50B06813-3ED0-4C19-AC2A-853555B70382}" dt="2023-09-26T06:49:41.661" v="1150" actId="207"/>
          <ac:spMkLst>
            <pc:docMk/>
            <pc:sldMk cId="4276116598" sldId="270"/>
            <ac:spMk id="18" creationId="{AF1B5174-BC62-C7FE-037A-983C0B1C6BB3}"/>
          </ac:spMkLst>
        </pc:spChg>
        <pc:spChg chg="mod">
          <ac:chgData name="park jungmin" userId="67dada1c521f6850" providerId="LiveId" clId="{50B06813-3ED0-4C19-AC2A-853555B70382}" dt="2023-09-26T06:47:39.035" v="1142"/>
          <ac:spMkLst>
            <pc:docMk/>
            <pc:sldMk cId="4276116598" sldId="270"/>
            <ac:spMk id="22" creationId="{6EC5FAE9-72F3-C342-475C-0A4FFBA92813}"/>
          </ac:spMkLst>
        </pc:spChg>
        <pc:spChg chg="mod">
          <ac:chgData name="park jungmin" userId="67dada1c521f6850" providerId="LiveId" clId="{50B06813-3ED0-4C19-AC2A-853555B70382}" dt="2023-09-26T06:53:44.996" v="1215" actId="20577"/>
          <ac:spMkLst>
            <pc:docMk/>
            <pc:sldMk cId="4276116598" sldId="270"/>
            <ac:spMk id="23" creationId="{BF6B3DD5-DE24-414C-F4DB-5080CC9FDBCB}"/>
          </ac:spMkLst>
        </pc:spChg>
        <pc:spChg chg="mod">
          <ac:chgData name="park jungmin" userId="67dada1c521f6850" providerId="LiveId" clId="{50B06813-3ED0-4C19-AC2A-853555B70382}" dt="2023-09-26T06:50:01.767" v="1153"/>
          <ac:spMkLst>
            <pc:docMk/>
            <pc:sldMk cId="4276116598" sldId="270"/>
            <ac:spMk id="25" creationId="{55D07DF8-75B0-4384-5144-C76B67D9276B}"/>
          </ac:spMkLst>
        </pc:spChg>
        <pc:spChg chg="mod">
          <ac:chgData name="park jungmin" userId="67dada1c521f6850" providerId="LiveId" clId="{50B06813-3ED0-4C19-AC2A-853555B70382}" dt="2023-09-26T06:53:06.820" v="1176" actId="20577"/>
          <ac:spMkLst>
            <pc:docMk/>
            <pc:sldMk cId="4276116598" sldId="270"/>
            <ac:spMk id="26" creationId="{8F80AE48-2A3B-031F-400D-8E9096FC139E}"/>
          </ac:spMkLst>
        </pc:spChg>
        <pc:spChg chg="mod">
          <ac:chgData name="park jungmin" userId="67dada1c521f6850" providerId="LiveId" clId="{50B06813-3ED0-4C19-AC2A-853555B70382}" dt="2023-09-26T06:50:15.747" v="1158"/>
          <ac:spMkLst>
            <pc:docMk/>
            <pc:sldMk cId="4276116598" sldId="270"/>
            <ac:spMk id="28" creationId="{853435E4-AE08-F169-46FE-EC4202901731}"/>
          </ac:spMkLst>
        </pc:spChg>
        <pc:spChg chg="mod">
          <ac:chgData name="park jungmin" userId="67dada1c521f6850" providerId="LiveId" clId="{50B06813-3ED0-4C19-AC2A-853555B70382}" dt="2023-09-26T06:53:09.774" v="1178" actId="20577"/>
          <ac:spMkLst>
            <pc:docMk/>
            <pc:sldMk cId="4276116598" sldId="270"/>
            <ac:spMk id="29" creationId="{83D85D97-94BD-1A1C-20DC-0E8E4BF8AFB0}"/>
          </ac:spMkLst>
        </pc:spChg>
        <pc:spChg chg="mod">
          <ac:chgData name="park jungmin" userId="67dada1c521f6850" providerId="LiveId" clId="{50B06813-3ED0-4C19-AC2A-853555B70382}" dt="2023-09-26T06:50:20.593" v="1160"/>
          <ac:spMkLst>
            <pc:docMk/>
            <pc:sldMk cId="4276116598" sldId="270"/>
            <ac:spMk id="31" creationId="{7C6D0414-F765-A78D-0A71-D31D11284EF6}"/>
          </ac:spMkLst>
        </pc:spChg>
        <pc:spChg chg="mod">
          <ac:chgData name="park jungmin" userId="67dada1c521f6850" providerId="LiveId" clId="{50B06813-3ED0-4C19-AC2A-853555B70382}" dt="2023-09-26T06:53:15.872" v="1185" actId="20577"/>
          <ac:spMkLst>
            <pc:docMk/>
            <pc:sldMk cId="4276116598" sldId="270"/>
            <ac:spMk id="32" creationId="{4FC7588C-E1CB-B961-D47C-1A23437BE310}"/>
          </ac:spMkLst>
        </pc:spChg>
        <pc:spChg chg="mod">
          <ac:chgData name="park jungmin" userId="67dada1c521f6850" providerId="LiveId" clId="{50B06813-3ED0-4C19-AC2A-853555B70382}" dt="2023-09-26T06:50:27.319" v="1162"/>
          <ac:spMkLst>
            <pc:docMk/>
            <pc:sldMk cId="4276116598" sldId="270"/>
            <ac:spMk id="34" creationId="{5AB60594-48F0-7659-7974-10AB0DEDBC1B}"/>
          </ac:spMkLst>
        </pc:spChg>
        <pc:spChg chg="mod">
          <ac:chgData name="park jungmin" userId="67dada1c521f6850" providerId="LiveId" clId="{50B06813-3ED0-4C19-AC2A-853555B70382}" dt="2023-09-26T06:53:23.009" v="1193" actId="20577"/>
          <ac:spMkLst>
            <pc:docMk/>
            <pc:sldMk cId="4276116598" sldId="270"/>
            <ac:spMk id="35" creationId="{BFF7D8BC-863B-6BD6-A31C-517B37E3D3BF}"/>
          </ac:spMkLst>
        </pc:spChg>
        <pc:spChg chg="mod">
          <ac:chgData name="park jungmin" userId="67dada1c521f6850" providerId="LiveId" clId="{50B06813-3ED0-4C19-AC2A-853555B70382}" dt="2023-09-26T06:50:35.436" v="1164"/>
          <ac:spMkLst>
            <pc:docMk/>
            <pc:sldMk cId="4276116598" sldId="270"/>
            <ac:spMk id="37" creationId="{034DB33C-DBB9-5276-C05F-512AD1A637E9}"/>
          </ac:spMkLst>
        </pc:spChg>
        <pc:spChg chg="mod">
          <ac:chgData name="park jungmin" userId="67dada1c521f6850" providerId="LiveId" clId="{50B06813-3ED0-4C19-AC2A-853555B70382}" dt="2023-09-26T06:53:30.123" v="1201" actId="20577"/>
          <ac:spMkLst>
            <pc:docMk/>
            <pc:sldMk cId="4276116598" sldId="270"/>
            <ac:spMk id="38" creationId="{B51FF1F9-0CB4-B0C6-CB7A-438738F3C2FD}"/>
          </ac:spMkLst>
        </pc:spChg>
        <pc:spChg chg="mod">
          <ac:chgData name="park jungmin" userId="67dada1c521f6850" providerId="LiveId" clId="{50B06813-3ED0-4C19-AC2A-853555B70382}" dt="2023-09-26T06:50:39.145" v="1166"/>
          <ac:spMkLst>
            <pc:docMk/>
            <pc:sldMk cId="4276116598" sldId="270"/>
            <ac:spMk id="40" creationId="{15FEB822-5F8E-34B8-31BB-B26FABCE188D}"/>
          </ac:spMkLst>
        </pc:spChg>
        <pc:spChg chg="mod">
          <ac:chgData name="park jungmin" userId="67dada1c521f6850" providerId="LiveId" clId="{50B06813-3ED0-4C19-AC2A-853555B70382}" dt="2023-09-26T06:53:37.795" v="1209" actId="20577"/>
          <ac:spMkLst>
            <pc:docMk/>
            <pc:sldMk cId="4276116598" sldId="270"/>
            <ac:spMk id="41" creationId="{41729A51-2B63-8E4D-7D7D-CBC763112C24}"/>
          </ac:spMkLst>
        </pc:spChg>
        <pc:spChg chg="mod">
          <ac:chgData name="park jungmin" userId="67dada1c521f6850" providerId="LiveId" clId="{50B06813-3ED0-4C19-AC2A-853555B70382}" dt="2023-09-26T06:50:49.576" v="1168"/>
          <ac:spMkLst>
            <pc:docMk/>
            <pc:sldMk cId="4276116598" sldId="270"/>
            <ac:spMk id="43" creationId="{73329C1F-2D9A-3BD8-B68F-BA2FD45E4739}"/>
          </ac:spMkLst>
        </pc:spChg>
        <pc:spChg chg="mod">
          <ac:chgData name="park jungmin" userId="67dada1c521f6850" providerId="LiveId" clId="{50B06813-3ED0-4C19-AC2A-853555B70382}" dt="2023-09-26T06:53:01.977" v="1174" actId="20577"/>
          <ac:spMkLst>
            <pc:docMk/>
            <pc:sldMk cId="4276116598" sldId="270"/>
            <ac:spMk id="44" creationId="{DBDE6E46-74F6-963A-0963-251EFB110D09}"/>
          </ac:spMkLst>
        </pc:spChg>
        <pc:spChg chg="add mod ord">
          <ac:chgData name="park jungmin" userId="67dada1c521f6850" providerId="LiveId" clId="{50B06813-3ED0-4C19-AC2A-853555B70382}" dt="2023-09-26T07:16:56.038" v="1430" actId="207"/>
          <ac:spMkLst>
            <pc:docMk/>
            <pc:sldMk cId="4276116598" sldId="270"/>
            <ac:spMk id="51" creationId="{B540B02D-21AF-9C08-BD6D-BA01F0066BB1}"/>
          </ac:spMkLst>
        </pc:spChg>
        <pc:spChg chg="add del mod">
          <ac:chgData name="park jungmin" userId="67dada1c521f6850" providerId="LiveId" clId="{50B06813-3ED0-4C19-AC2A-853555B70382}" dt="2023-09-26T07:00:14.305" v="1235" actId="11529"/>
          <ac:spMkLst>
            <pc:docMk/>
            <pc:sldMk cId="4276116598" sldId="270"/>
            <ac:spMk id="52" creationId="{CF9C06E0-42B1-E9DE-BB1B-69E7BFDA82DB}"/>
          </ac:spMkLst>
        </pc:spChg>
        <pc:spChg chg="add mod ord">
          <ac:chgData name="park jungmin" userId="67dada1c521f6850" providerId="LiveId" clId="{50B06813-3ED0-4C19-AC2A-853555B70382}" dt="2023-09-26T07:20:08.905" v="1441" actId="207"/>
          <ac:spMkLst>
            <pc:docMk/>
            <pc:sldMk cId="4276116598" sldId="270"/>
            <ac:spMk id="53" creationId="{19359841-6A72-65CB-8C4B-12FD78506CAA}"/>
          </ac:spMkLst>
        </pc:spChg>
        <pc:spChg chg="mod">
          <ac:chgData name="park jungmin" userId="67dada1c521f6850" providerId="LiveId" clId="{50B06813-3ED0-4C19-AC2A-853555B70382}" dt="2023-09-26T07:13:24.351" v="1391" actId="571"/>
          <ac:spMkLst>
            <pc:docMk/>
            <pc:sldMk cId="4276116598" sldId="270"/>
            <ac:spMk id="56" creationId="{F554E466-1AA2-711C-ACB5-45C5BC08F5ED}"/>
          </ac:spMkLst>
        </pc:spChg>
        <pc:spChg chg="mod">
          <ac:chgData name="park jungmin" userId="67dada1c521f6850" providerId="LiveId" clId="{50B06813-3ED0-4C19-AC2A-853555B70382}" dt="2023-09-26T07:13:24.351" v="1391" actId="571"/>
          <ac:spMkLst>
            <pc:docMk/>
            <pc:sldMk cId="4276116598" sldId="270"/>
            <ac:spMk id="57" creationId="{F2247093-8498-EA22-2775-D0164638A8D6}"/>
          </ac:spMkLst>
        </pc:spChg>
        <pc:spChg chg="mod">
          <ac:chgData name="park jungmin" userId="67dada1c521f6850" providerId="LiveId" clId="{50B06813-3ED0-4C19-AC2A-853555B70382}" dt="2023-09-26T07:13:33.408" v="1396"/>
          <ac:spMkLst>
            <pc:docMk/>
            <pc:sldMk cId="4276116598" sldId="270"/>
            <ac:spMk id="59" creationId="{960061FB-08E2-774C-FD56-92CB5EA2CB14}"/>
          </ac:spMkLst>
        </pc:spChg>
        <pc:spChg chg="mod">
          <ac:chgData name="park jungmin" userId="67dada1c521f6850" providerId="LiveId" clId="{50B06813-3ED0-4C19-AC2A-853555B70382}" dt="2023-09-26T07:13:33.408" v="1396"/>
          <ac:spMkLst>
            <pc:docMk/>
            <pc:sldMk cId="4276116598" sldId="270"/>
            <ac:spMk id="60" creationId="{73812BF6-0748-D723-A993-5F8239437DD8}"/>
          </ac:spMkLst>
        </pc:spChg>
        <pc:spChg chg="mod">
          <ac:chgData name="park jungmin" userId="67dada1c521f6850" providerId="LiveId" clId="{50B06813-3ED0-4C19-AC2A-853555B70382}" dt="2023-09-26T07:13:37.853" v="1399" actId="1076"/>
          <ac:spMkLst>
            <pc:docMk/>
            <pc:sldMk cId="4276116598" sldId="270"/>
            <ac:spMk id="62" creationId="{7220067F-087C-A9C3-77AF-3E8D0D08DF8A}"/>
          </ac:spMkLst>
        </pc:spChg>
        <pc:spChg chg="mod">
          <ac:chgData name="park jungmin" userId="67dada1c521f6850" providerId="LiveId" clId="{50B06813-3ED0-4C19-AC2A-853555B70382}" dt="2023-09-26T07:13:34.893" v="1397"/>
          <ac:spMkLst>
            <pc:docMk/>
            <pc:sldMk cId="4276116598" sldId="270"/>
            <ac:spMk id="63" creationId="{8E98497C-60CC-266C-87BA-DF69DE2482EB}"/>
          </ac:spMkLst>
        </pc:spChg>
        <pc:spChg chg="mod">
          <ac:chgData name="park jungmin" userId="67dada1c521f6850" providerId="LiveId" clId="{50B06813-3ED0-4C19-AC2A-853555B70382}" dt="2023-09-26T07:13:41.012" v="1401"/>
          <ac:spMkLst>
            <pc:docMk/>
            <pc:sldMk cId="4276116598" sldId="270"/>
            <ac:spMk id="65" creationId="{493FABB1-2A8C-630D-C149-C552DBC5A4B8}"/>
          </ac:spMkLst>
        </pc:spChg>
        <pc:spChg chg="mod">
          <ac:chgData name="park jungmin" userId="67dada1c521f6850" providerId="LiveId" clId="{50B06813-3ED0-4C19-AC2A-853555B70382}" dt="2023-09-26T07:13:41.012" v="1401"/>
          <ac:spMkLst>
            <pc:docMk/>
            <pc:sldMk cId="4276116598" sldId="270"/>
            <ac:spMk id="66" creationId="{2E48E6A6-A9A1-7277-FB82-1A970EF1C65E}"/>
          </ac:spMkLst>
        </pc:spChg>
        <pc:spChg chg="mod">
          <ac:chgData name="park jungmin" userId="67dada1c521f6850" providerId="LiveId" clId="{50B06813-3ED0-4C19-AC2A-853555B70382}" dt="2023-09-26T07:20:16.646" v="1445" actId="207"/>
          <ac:spMkLst>
            <pc:docMk/>
            <pc:sldMk cId="4276116598" sldId="270"/>
            <ac:spMk id="68" creationId="{9556BBFC-46E6-F491-E570-1A43F8579B94}"/>
          </ac:spMkLst>
        </pc:spChg>
        <pc:spChg chg="mod">
          <ac:chgData name="park jungmin" userId="67dada1c521f6850" providerId="LiveId" clId="{50B06813-3ED0-4C19-AC2A-853555B70382}" dt="2023-09-26T07:20:16.064" v="1444" actId="207"/>
          <ac:spMkLst>
            <pc:docMk/>
            <pc:sldMk cId="4276116598" sldId="270"/>
            <ac:spMk id="69" creationId="{1D8640C4-0BC4-6AA6-4411-271903502044}"/>
          </ac:spMkLst>
        </pc:spChg>
        <pc:spChg chg="mod">
          <ac:chgData name="park jungmin" userId="67dada1c521f6850" providerId="LiveId" clId="{50B06813-3ED0-4C19-AC2A-853555B70382}" dt="2023-09-26T07:27:32.149" v="1460" actId="207"/>
          <ac:spMkLst>
            <pc:docMk/>
            <pc:sldMk cId="4276116598" sldId="270"/>
            <ac:spMk id="71" creationId="{740594B4-FD90-A2AD-7A96-1603C58658BF}"/>
          </ac:spMkLst>
        </pc:spChg>
        <pc:spChg chg="mod">
          <ac:chgData name="park jungmin" userId="67dada1c521f6850" providerId="LiveId" clId="{50B06813-3ED0-4C19-AC2A-853555B70382}" dt="2023-09-26T07:29:58.792" v="1475" actId="20577"/>
          <ac:spMkLst>
            <pc:docMk/>
            <pc:sldMk cId="4276116598" sldId="270"/>
            <ac:spMk id="72" creationId="{2733E4DF-5A53-D2D7-07E8-92E4AE3D9B4C}"/>
          </ac:spMkLst>
        </pc:spChg>
        <pc:spChg chg="mod">
          <ac:chgData name="park jungmin" userId="67dada1c521f6850" providerId="LiveId" clId="{50B06813-3ED0-4C19-AC2A-853555B70382}" dt="2023-09-26T07:27:12.051" v="1459" actId="207"/>
          <ac:spMkLst>
            <pc:docMk/>
            <pc:sldMk cId="4276116598" sldId="270"/>
            <ac:spMk id="73" creationId="{12011283-FD26-A21F-52D3-0DA0F2D5ED41}"/>
          </ac:spMkLst>
        </pc:spChg>
        <pc:spChg chg="mod">
          <ac:chgData name="park jungmin" userId="67dada1c521f6850" providerId="LiveId" clId="{50B06813-3ED0-4C19-AC2A-853555B70382}" dt="2023-09-26T07:23:42.580" v="1453" actId="207"/>
          <ac:spMkLst>
            <pc:docMk/>
            <pc:sldMk cId="4276116598" sldId="270"/>
            <ac:spMk id="75" creationId="{E25571AD-CC5F-B90F-D1F3-C74F23F044E9}"/>
          </ac:spMkLst>
        </pc:spChg>
        <pc:spChg chg="mod">
          <ac:chgData name="park jungmin" userId="67dada1c521f6850" providerId="LiveId" clId="{50B06813-3ED0-4C19-AC2A-853555B70382}" dt="2023-09-26T07:23:25.132" v="1452" actId="207"/>
          <ac:spMkLst>
            <pc:docMk/>
            <pc:sldMk cId="4276116598" sldId="270"/>
            <ac:spMk id="76" creationId="{B62B695A-BFF5-FBD3-9665-017908038A4C}"/>
          </ac:spMkLst>
        </pc:spChg>
        <pc:spChg chg="mod">
          <ac:chgData name="park jungmin" userId="67dada1c521f6850" providerId="LiveId" clId="{50B06813-3ED0-4C19-AC2A-853555B70382}" dt="2023-09-26T07:25:46.738" v="1457" actId="207"/>
          <ac:spMkLst>
            <pc:docMk/>
            <pc:sldMk cId="4276116598" sldId="270"/>
            <ac:spMk id="78" creationId="{D76436D0-251C-3A10-7011-E7464A11A3E1}"/>
          </ac:spMkLst>
        </pc:spChg>
        <pc:spChg chg="mod">
          <ac:chgData name="park jungmin" userId="67dada1c521f6850" providerId="LiveId" clId="{50B06813-3ED0-4C19-AC2A-853555B70382}" dt="2023-09-26T07:25:29.431" v="1456" actId="207"/>
          <ac:spMkLst>
            <pc:docMk/>
            <pc:sldMk cId="4276116598" sldId="270"/>
            <ac:spMk id="79" creationId="{2D749BA3-E301-645E-6001-3D1467807ADC}"/>
          </ac:spMkLst>
        </pc:spChg>
        <pc:spChg chg="mod">
          <ac:chgData name="park jungmin" userId="67dada1c521f6850" providerId="LiveId" clId="{50B06813-3ED0-4C19-AC2A-853555B70382}" dt="2023-09-26T07:15:22.566" v="1418"/>
          <ac:spMkLst>
            <pc:docMk/>
            <pc:sldMk cId="4276116598" sldId="270"/>
            <ac:spMk id="81" creationId="{8CBF58CE-97B3-1EED-71CB-945D8D74E7BE}"/>
          </ac:spMkLst>
        </pc:spChg>
        <pc:spChg chg="mod">
          <ac:chgData name="park jungmin" userId="67dada1c521f6850" providerId="LiveId" clId="{50B06813-3ED0-4C19-AC2A-853555B70382}" dt="2023-09-26T07:15:55.615" v="1429" actId="20577"/>
          <ac:spMkLst>
            <pc:docMk/>
            <pc:sldMk cId="4276116598" sldId="270"/>
            <ac:spMk id="82" creationId="{C682934D-BF9D-0C21-46AD-112972FF6E72}"/>
          </ac:spMkLst>
        </pc:spChg>
        <pc:spChg chg="mod">
          <ac:chgData name="park jungmin" userId="67dada1c521f6850" providerId="LiveId" clId="{50B06813-3ED0-4C19-AC2A-853555B70382}" dt="2023-09-26T07:28:26.209" v="1462" actId="207"/>
          <ac:spMkLst>
            <pc:docMk/>
            <pc:sldMk cId="4276116598" sldId="270"/>
            <ac:spMk id="84" creationId="{BC5A1A57-CAE8-9355-E497-F7302ED63E7E}"/>
          </ac:spMkLst>
        </pc:spChg>
        <pc:spChg chg="mod">
          <ac:chgData name="park jungmin" userId="67dada1c521f6850" providerId="LiveId" clId="{50B06813-3ED0-4C19-AC2A-853555B70382}" dt="2023-09-26T07:28:10.013" v="1461" actId="207"/>
          <ac:spMkLst>
            <pc:docMk/>
            <pc:sldMk cId="4276116598" sldId="270"/>
            <ac:spMk id="85" creationId="{50A22E04-038B-B859-200C-B8509747179B}"/>
          </ac:spMkLst>
        </pc:spChg>
        <pc:grpChg chg="add mod topLvl">
          <ac:chgData name="park jungmin" userId="67dada1c521f6850" providerId="LiveId" clId="{50B06813-3ED0-4C19-AC2A-853555B70382}" dt="2023-09-26T07:37:12.917" v="1508" actId="1076"/>
          <ac:grpSpMkLst>
            <pc:docMk/>
            <pc:sldMk cId="4276116598" sldId="270"/>
            <ac:grpSpMk id="19" creationId="{3957ABE3-FE59-5B62-5D52-CCEEE27757C2}"/>
          </ac:grpSpMkLst>
        </pc:grpChg>
        <pc:grpChg chg="add del mod">
          <ac:chgData name="park jungmin" userId="67dada1c521f6850" providerId="LiveId" clId="{50B06813-3ED0-4C19-AC2A-853555B70382}" dt="2023-09-26T06:47:34.605" v="1141" actId="165"/>
          <ac:grpSpMkLst>
            <pc:docMk/>
            <pc:sldMk cId="4276116598" sldId="270"/>
            <ac:grpSpMk id="20" creationId="{20FBA61F-D3D0-3F61-5928-BA920DD82752}"/>
          </ac:grpSpMkLst>
        </pc:grpChg>
        <pc:grpChg chg="add mod">
          <ac:chgData name="park jungmin" userId="67dada1c521f6850" providerId="LiveId" clId="{50B06813-3ED0-4C19-AC2A-853555B70382}" dt="2023-09-26T07:37:01.603" v="1507" actId="1076"/>
          <ac:grpSpMkLst>
            <pc:docMk/>
            <pc:sldMk cId="4276116598" sldId="270"/>
            <ac:grpSpMk id="21" creationId="{3A33554F-FD9E-ACFC-5B11-A3991BF4375F}"/>
          </ac:grpSpMkLst>
        </pc:grpChg>
        <pc:grpChg chg="add mod">
          <ac:chgData name="park jungmin" userId="67dada1c521f6850" providerId="LiveId" clId="{50B06813-3ED0-4C19-AC2A-853555B70382}" dt="2023-09-26T07:37:47.475" v="1510" actId="408"/>
          <ac:grpSpMkLst>
            <pc:docMk/>
            <pc:sldMk cId="4276116598" sldId="270"/>
            <ac:grpSpMk id="24" creationId="{AF0968A1-007C-0DE0-5D06-8D4F470F9D4A}"/>
          </ac:grpSpMkLst>
        </pc:grpChg>
        <pc:grpChg chg="add mod">
          <ac:chgData name="park jungmin" userId="67dada1c521f6850" providerId="LiveId" clId="{50B06813-3ED0-4C19-AC2A-853555B70382}" dt="2023-09-26T07:37:47.475" v="1510" actId="408"/>
          <ac:grpSpMkLst>
            <pc:docMk/>
            <pc:sldMk cId="4276116598" sldId="270"/>
            <ac:grpSpMk id="27" creationId="{DA51F303-FDF3-863C-65B7-C1C7D7459B1E}"/>
          </ac:grpSpMkLst>
        </pc:grpChg>
        <pc:grpChg chg="add mod">
          <ac:chgData name="park jungmin" userId="67dada1c521f6850" providerId="LiveId" clId="{50B06813-3ED0-4C19-AC2A-853555B70382}" dt="2023-09-26T07:37:47.475" v="1510" actId="408"/>
          <ac:grpSpMkLst>
            <pc:docMk/>
            <pc:sldMk cId="4276116598" sldId="270"/>
            <ac:grpSpMk id="30" creationId="{99DF4265-6C11-7859-4941-C7D4A83EC8ED}"/>
          </ac:grpSpMkLst>
        </pc:grpChg>
        <pc:grpChg chg="add mod">
          <ac:chgData name="park jungmin" userId="67dada1c521f6850" providerId="LiveId" clId="{50B06813-3ED0-4C19-AC2A-853555B70382}" dt="2023-09-26T07:37:47.475" v="1510" actId="408"/>
          <ac:grpSpMkLst>
            <pc:docMk/>
            <pc:sldMk cId="4276116598" sldId="270"/>
            <ac:grpSpMk id="33" creationId="{05F4D873-B5C7-791B-4959-AAFFA5182340}"/>
          </ac:grpSpMkLst>
        </pc:grpChg>
        <pc:grpChg chg="add mod">
          <ac:chgData name="park jungmin" userId="67dada1c521f6850" providerId="LiveId" clId="{50B06813-3ED0-4C19-AC2A-853555B70382}" dt="2023-09-26T07:37:47.475" v="1510" actId="408"/>
          <ac:grpSpMkLst>
            <pc:docMk/>
            <pc:sldMk cId="4276116598" sldId="270"/>
            <ac:grpSpMk id="36" creationId="{5C991129-E241-D7CE-4696-B67E5BFFE69C}"/>
          </ac:grpSpMkLst>
        </pc:grpChg>
        <pc:grpChg chg="add mod">
          <ac:chgData name="park jungmin" userId="67dada1c521f6850" providerId="LiveId" clId="{50B06813-3ED0-4C19-AC2A-853555B70382}" dt="2023-09-26T07:37:47.475" v="1510" actId="408"/>
          <ac:grpSpMkLst>
            <pc:docMk/>
            <pc:sldMk cId="4276116598" sldId="270"/>
            <ac:grpSpMk id="39" creationId="{6B99470B-7A31-F40A-A510-B29F6854F50F}"/>
          </ac:grpSpMkLst>
        </pc:grpChg>
        <pc:grpChg chg="add mod">
          <ac:chgData name="park jungmin" userId="67dada1c521f6850" providerId="LiveId" clId="{50B06813-3ED0-4C19-AC2A-853555B70382}" dt="2023-09-26T07:37:47.475" v="1510" actId="408"/>
          <ac:grpSpMkLst>
            <pc:docMk/>
            <pc:sldMk cId="4276116598" sldId="270"/>
            <ac:grpSpMk id="42" creationId="{46B96727-E325-F921-41EE-A8B5D0D31034}"/>
          </ac:grpSpMkLst>
        </pc:grpChg>
        <pc:grpChg chg="add mod">
          <ac:chgData name="park jungmin" userId="67dada1c521f6850" providerId="LiveId" clId="{50B06813-3ED0-4C19-AC2A-853555B70382}" dt="2023-09-26T07:14:58.134" v="1415" actId="1076"/>
          <ac:grpSpMkLst>
            <pc:docMk/>
            <pc:sldMk cId="4276116598" sldId="270"/>
            <ac:grpSpMk id="54" creationId="{0CC6CBC7-E59B-CCD2-A998-A7531C68656E}"/>
          </ac:grpSpMkLst>
        </pc:grpChg>
        <pc:grpChg chg="add del mod">
          <ac:chgData name="park jungmin" userId="67dada1c521f6850" providerId="LiveId" clId="{50B06813-3ED0-4C19-AC2A-853555B70382}" dt="2023-09-26T07:13:25.575" v="1392" actId="478"/>
          <ac:grpSpMkLst>
            <pc:docMk/>
            <pc:sldMk cId="4276116598" sldId="270"/>
            <ac:grpSpMk id="55" creationId="{659371B3-643E-7275-45AE-583963F27C24}"/>
          </ac:grpSpMkLst>
        </pc:grpChg>
        <pc:grpChg chg="add mod">
          <ac:chgData name="park jungmin" userId="67dada1c521f6850" providerId="LiveId" clId="{50B06813-3ED0-4C19-AC2A-853555B70382}" dt="2023-09-26T07:13:33.408" v="1396"/>
          <ac:grpSpMkLst>
            <pc:docMk/>
            <pc:sldMk cId="4276116598" sldId="270"/>
            <ac:grpSpMk id="58" creationId="{3D85CB90-C4EC-B639-520D-CB83E84A95AB}"/>
          </ac:grpSpMkLst>
        </pc:grpChg>
        <pc:grpChg chg="add del mod">
          <ac:chgData name="park jungmin" userId="67dada1c521f6850" providerId="LiveId" clId="{50B06813-3ED0-4C19-AC2A-853555B70382}" dt="2023-09-26T07:13:38.240" v="1400"/>
          <ac:grpSpMkLst>
            <pc:docMk/>
            <pc:sldMk cId="4276116598" sldId="270"/>
            <ac:grpSpMk id="61" creationId="{0DCC08A6-BD24-CCFB-F657-C49164CB274E}"/>
          </ac:grpSpMkLst>
        </pc:grpChg>
        <pc:grpChg chg="add del mod">
          <ac:chgData name="park jungmin" userId="67dada1c521f6850" providerId="LiveId" clId="{50B06813-3ED0-4C19-AC2A-853555B70382}" dt="2023-09-26T07:13:47.951" v="1406"/>
          <ac:grpSpMkLst>
            <pc:docMk/>
            <pc:sldMk cId="4276116598" sldId="270"/>
            <ac:grpSpMk id="64" creationId="{26096D85-E9FF-5E80-8A9D-FEE03B613AA9}"/>
          </ac:grpSpMkLst>
        </pc:grpChg>
        <pc:grpChg chg="add mod">
          <ac:chgData name="park jungmin" userId="67dada1c521f6850" providerId="LiveId" clId="{50B06813-3ED0-4C19-AC2A-853555B70382}" dt="2023-09-26T07:14:08" v="1408" actId="1076"/>
          <ac:grpSpMkLst>
            <pc:docMk/>
            <pc:sldMk cId="4276116598" sldId="270"/>
            <ac:grpSpMk id="67" creationId="{A7B86D9A-479D-3EFC-5CFE-3059EBB154CE}"/>
          </ac:grpSpMkLst>
        </pc:grpChg>
        <pc:grpChg chg="add mod">
          <ac:chgData name="park jungmin" userId="67dada1c521f6850" providerId="LiveId" clId="{50B06813-3ED0-4C19-AC2A-853555B70382}" dt="2023-09-26T07:14:28.987" v="1411" actId="1076"/>
          <ac:grpSpMkLst>
            <pc:docMk/>
            <pc:sldMk cId="4276116598" sldId="270"/>
            <ac:grpSpMk id="70" creationId="{0D77F5A0-AE1B-6048-29EC-425C7753F854}"/>
          </ac:grpSpMkLst>
        </pc:grpChg>
        <pc:grpChg chg="add mod">
          <ac:chgData name="park jungmin" userId="67dada1c521f6850" providerId="LiveId" clId="{50B06813-3ED0-4C19-AC2A-853555B70382}" dt="2023-09-26T07:14:35.266" v="1413" actId="1076"/>
          <ac:grpSpMkLst>
            <pc:docMk/>
            <pc:sldMk cId="4276116598" sldId="270"/>
            <ac:grpSpMk id="74" creationId="{2A9991FC-2BAC-3A7A-B87E-34D405E93C02}"/>
          </ac:grpSpMkLst>
        </pc:grpChg>
        <pc:grpChg chg="add mod">
          <ac:chgData name="park jungmin" userId="67dada1c521f6850" providerId="LiveId" clId="{50B06813-3ED0-4C19-AC2A-853555B70382}" dt="2023-09-26T07:15:21.323" v="1417" actId="1076"/>
          <ac:grpSpMkLst>
            <pc:docMk/>
            <pc:sldMk cId="4276116598" sldId="270"/>
            <ac:grpSpMk id="77" creationId="{2B035B1F-D800-463A-8E80-6A7423112CDA}"/>
          </ac:grpSpMkLst>
        </pc:grpChg>
        <pc:grpChg chg="add mod">
          <ac:chgData name="park jungmin" userId="67dada1c521f6850" providerId="LiveId" clId="{50B06813-3ED0-4C19-AC2A-853555B70382}" dt="2023-09-26T07:15:26.795" v="1419" actId="1076"/>
          <ac:grpSpMkLst>
            <pc:docMk/>
            <pc:sldMk cId="4276116598" sldId="270"/>
            <ac:grpSpMk id="80" creationId="{B66153EB-748C-5C3A-52F3-31543B729797}"/>
          </ac:grpSpMkLst>
        </pc:grpChg>
        <pc:grpChg chg="add mod">
          <ac:chgData name="park jungmin" userId="67dada1c521f6850" providerId="LiveId" clId="{50B06813-3ED0-4C19-AC2A-853555B70382}" dt="2023-09-26T07:20:31.154" v="1447" actId="1076"/>
          <ac:grpSpMkLst>
            <pc:docMk/>
            <pc:sldMk cId="4276116598" sldId="270"/>
            <ac:grpSpMk id="83" creationId="{B3946611-A34E-9CEA-DD0E-AB68CDA06E75}"/>
          </ac:grpSpMkLst>
        </pc:grpChg>
        <pc:graphicFrameChg chg="del modGraphic">
          <ac:chgData name="park jungmin" userId="67dada1c521f6850" providerId="LiveId" clId="{50B06813-3ED0-4C19-AC2A-853555B70382}" dt="2023-09-26T06:37:54.281" v="1030" actId="478"/>
          <ac:graphicFrameMkLst>
            <pc:docMk/>
            <pc:sldMk cId="4276116598" sldId="270"/>
            <ac:graphicFrameMk id="12" creationId="{54221DCF-FCEC-9371-757F-A513AE012FD2}"/>
          </ac:graphicFrameMkLst>
        </pc:graphicFrameChg>
        <pc:picChg chg="add mod ord">
          <ac:chgData name="park jungmin" userId="67dada1c521f6850" providerId="LiveId" clId="{50B06813-3ED0-4C19-AC2A-853555B70382}" dt="2023-09-26T07:36:42.104" v="1505" actId="167"/>
          <ac:picMkLst>
            <pc:docMk/>
            <pc:sldMk cId="4276116598" sldId="270"/>
            <ac:picMk id="86" creationId="{EFDAB5BF-AEBA-E8DB-53C9-304D7551C87B}"/>
          </ac:picMkLst>
        </pc:picChg>
        <pc:cxnChg chg="add mod topLvl">
          <ac:chgData name="park jungmin" userId="67dada1c521f6850" providerId="LiveId" clId="{50B06813-3ED0-4C19-AC2A-853555B70382}" dt="2023-09-26T07:37:23.232" v="1509" actId="14100"/>
          <ac:cxnSpMkLst>
            <pc:docMk/>
            <pc:sldMk cId="4276116598" sldId="270"/>
            <ac:cxnSpMk id="5" creationId="{04983216-A73C-94F4-3786-90C3D68DFECF}"/>
          </ac:cxnSpMkLst>
        </pc:cxnChg>
        <pc:cxnChg chg="del">
          <ac:chgData name="park jungmin" userId="67dada1c521f6850" providerId="LiveId" clId="{50B06813-3ED0-4C19-AC2A-853555B70382}" dt="2023-09-26T06:58:55.195" v="1228" actId="478"/>
          <ac:cxnSpMkLst>
            <pc:docMk/>
            <pc:sldMk cId="4276116598" sldId="270"/>
            <ac:cxnSpMk id="9" creationId="{00000000-0000-0000-0000-000000000000}"/>
          </ac:cxnSpMkLst>
        </pc:cxnChg>
        <pc:cxnChg chg="add mod">
          <ac:chgData name="park jungmin" userId="67dada1c521f6850" providerId="LiveId" clId="{50B06813-3ED0-4C19-AC2A-853555B70382}" dt="2023-09-26T07:12:38.748" v="1372" actId="1076"/>
          <ac:cxnSpMkLst>
            <pc:docMk/>
            <pc:sldMk cId="4276116598" sldId="270"/>
            <ac:cxnSpMk id="46" creationId="{13489A06-C496-FFE3-25C6-69CFDF4E3BBE}"/>
          </ac:cxnSpMkLst>
        </pc:cxnChg>
        <pc:cxnChg chg="add mod">
          <ac:chgData name="park jungmin" userId="67dada1c521f6850" providerId="LiveId" clId="{50B06813-3ED0-4C19-AC2A-853555B70382}" dt="2023-09-26T06:59:03.682" v="1229" actId="465"/>
          <ac:cxnSpMkLst>
            <pc:docMk/>
            <pc:sldMk cId="4276116598" sldId="270"/>
            <ac:cxnSpMk id="47" creationId="{7F77759D-AF75-39F4-4D8E-1591D290C103}"/>
          </ac:cxnSpMkLst>
        </pc:cxnChg>
        <pc:cxnChg chg="add mod">
          <ac:chgData name="park jungmin" userId="67dada1c521f6850" providerId="LiveId" clId="{50B06813-3ED0-4C19-AC2A-853555B70382}" dt="2023-09-26T07:37:51.691" v="1511" actId="1036"/>
          <ac:cxnSpMkLst>
            <pc:docMk/>
            <pc:sldMk cId="4276116598" sldId="270"/>
            <ac:cxnSpMk id="48" creationId="{110270B0-E3FC-0E69-CA36-F635D50325DE}"/>
          </ac:cxnSpMkLst>
        </pc:cxnChg>
        <pc:cxnChg chg="add mod">
          <ac:chgData name="park jungmin" userId="67dada1c521f6850" providerId="LiveId" clId="{50B06813-3ED0-4C19-AC2A-853555B70382}" dt="2023-09-26T06:59:03.682" v="1229" actId="465"/>
          <ac:cxnSpMkLst>
            <pc:docMk/>
            <pc:sldMk cId="4276116598" sldId="270"/>
            <ac:cxnSpMk id="49" creationId="{CF633DF9-B156-60C0-1138-CE42D1C8CBF4}"/>
          </ac:cxnSpMkLst>
        </pc:cxnChg>
        <pc:cxnChg chg="add mod">
          <ac:chgData name="park jungmin" userId="67dada1c521f6850" providerId="LiveId" clId="{50B06813-3ED0-4C19-AC2A-853555B70382}" dt="2023-09-26T06:58:33.816" v="1227" actId="571"/>
          <ac:cxnSpMkLst>
            <pc:docMk/>
            <pc:sldMk cId="4276116598" sldId="270"/>
            <ac:cxnSpMk id="50" creationId="{03154681-B19C-608B-A7AE-CE926EFC0F25}"/>
          </ac:cxnSpMkLst>
        </pc:cxnChg>
      </pc:sldChg>
      <pc:sldChg chg="addSp delSp modSp add mod ord">
        <pc:chgData name="park jungmin" userId="67dada1c521f6850" providerId="LiveId" clId="{50B06813-3ED0-4C19-AC2A-853555B70382}" dt="2023-09-26T07:39:51.617" v="1547" actId="20577"/>
        <pc:sldMkLst>
          <pc:docMk/>
          <pc:sldMk cId="3066924388" sldId="271"/>
        </pc:sldMkLst>
        <pc:spChg chg="add mod">
          <ac:chgData name="park jungmin" userId="67dada1c521f6850" providerId="LiveId" clId="{50B06813-3ED0-4C19-AC2A-853555B70382}" dt="2023-09-26T07:39:39.239" v="1544"/>
          <ac:spMkLst>
            <pc:docMk/>
            <pc:sldMk cId="3066924388" sldId="271"/>
            <ac:spMk id="3" creationId="{BA6186E8-A409-9BB9-8D1B-E3F9885BF03D}"/>
          </ac:spMkLst>
        </pc:spChg>
        <pc:spChg chg="mod">
          <ac:chgData name="park jungmin" userId="67dada1c521f6850" providerId="LiveId" clId="{50B06813-3ED0-4C19-AC2A-853555B70382}" dt="2023-09-26T07:39:25.509" v="1539" actId="20577"/>
          <ac:spMkLst>
            <pc:docMk/>
            <pc:sldMk cId="3066924388" sldId="271"/>
            <ac:spMk id="8" creationId="{00000000-0000-0000-0000-000000000000}"/>
          </ac:spMkLst>
        </pc:spChg>
        <pc:spChg chg="mod">
          <ac:chgData name="park jungmin" userId="67dada1c521f6850" providerId="LiveId" clId="{50B06813-3ED0-4C19-AC2A-853555B70382}" dt="2023-09-26T07:39:51.617" v="1547" actId="20577"/>
          <ac:spMkLst>
            <pc:docMk/>
            <pc:sldMk cId="3066924388" sldId="271"/>
            <ac:spMk id="72" creationId="{2733E4DF-5A53-D2D7-07E8-92E4AE3D9B4C}"/>
          </ac:spMkLst>
        </pc:spChg>
        <pc:graphicFrameChg chg="del modGraphic">
          <ac:chgData name="park jungmin" userId="67dada1c521f6850" providerId="LiveId" clId="{50B06813-3ED0-4C19-AC2A-853555B70382}" dt="2023-09-26T07:39:32.884" v="1541" actId="478"/>
          <ac:graphicFrameMkLst>
            <pc:docMk/>
            <pc:sldMk cId="3066924388" sldId="271"/>
            <ac:graphicFrameMk id="12" creationId="{54221DCF-FCEC-9371-757F-A513AE012FD2}"/>
          </ac:graphicFrameMkLst>
        </pc:graphicFrameChg>
      </pc:sldChg>
      <pc:sldChg chg="modSp add mod">
        <pc:chgData name="park jungmin" userId="67dada1c521f6850" providerId="LiveId" clId="{50B06813-3ED0-4C19-AC2A-853555B70382}" dt="2023-09-26T07:40:19.725" v="1555" actId="20577"/>
        <pc:sldMkLst>
          <pc:docMk/>
          <pc:sldMk cId="2579241036" sldId="272"/>
        </pc:sldMkLst>
        <pc:spChg chg="mod">
          <ac:chgData name="park jungmin" userId="67dada1c521f6850" providerId="LiveId" clId="{50B06813-3ED0-4C19-AC2A-853555B70382}" dt="2023-09-26T07:40:19.725" v="1555" actId="20577"/>
          <ac:spMkLst>
            <pc:docMk/>
            <pc:sldMk cId="2579241036" sldId="272"/>
            <ac:spMk id="72" creationId="{2733E4DF-5A53-D2D7-07E8-92E4AE3D9B4C}"/>
          </ac:spMkLst>
        </pc:spChg>
      </pc:sldChg>
      <pc:sldChg chg="add del">
        <pc:chgData name="park jungmin" userId="67dada1c521f6850" providerId="LiveId" clId="{50B06813-3ED0-4C19-AC2A-853555B70382}" dt="2023-09-26T07:39:34.590" v="1543"/>
        <pc:sldMkLst>
          <pc:docMk/>
          <pc:sldMk cId="2812753283" sldId="272"/>
        </pc:sldMkLst>
      </pc:sldChg>
      <pc:sldChg chg="modSp add mod">
        <pc:chgData name="park jungmin" userId="67dada1c521f6850" providerId="LiveId" clId="{50B06813-3ED0-4C19-AC2A-853555B70382}" dt="2023-09-26T07:40:24.641" v="1557" actId="20577"/>
        <pc:sldMkLst>
          <pc:docMk/>
          <pc:sldMk cId="2056566965" sldId="273"/>
        </pc:sldMkLst>
        <pc:spChg chg="mod">
          <ac:chgData name="park jungmin" userId="67dada1c521f6850" providerId="LiveId" clId="{50B06813-3ED0-4C19-AC2A-853555B70382}" dt="2023-09-26T07:40:24.641" v="1557" actId="20577"/>
          <ac:spMkLst>
            <pc:docMk/>
            <pc:sldMk cId="2056566965" sldId="273"/>
            <ac:spMk id="72" creationId="{2733E4DF-5A53-D2D7-07E8-92E4AE3D9B4C}"/>
          </ac:spMkLst>
        </pc:spChg>
      </pc:sldChg>
      <pc:sldChg chg="modSp add mod">
        <pc:chgData name="park jungmin" userId="67dada1c521f6850" providerId="LiveId" clId="{50B06813-3ED0-4C19-AC2A-853555B70382}" dt="2023-09-26T07:40:29.321" v="1559" actId="20577"/>
        <pc:sldMkLst>
          <pc:docMk/>
          <pc:sldMk cId="763447998" sldId="274"/>
        </pc:sldMkLst>
        <pc:spChg chg="mod">
          <ac:chgData name="park jungmin" userId="67dada1c521f6850" providerId="LiveId" clId="{50B06813-3ED0-4C19-AC2A-853555B70382}" dt="2023-09-26T07:40:29.321" v="1559" actId="20577"/>
          <ac:spMkLst>
            <pc:docMk/>
            <pc:sldMk cId="763447998" sldId="274"/>
            <ac:spMk id="72" creationId="{2733E4DF-5A53-D2D7-07E8-92E4AE3D9B4C}"/>
          </ac:spMkLst>
        </pc:spChg>
      </pc:sldChg>
      <pc:sldChg chg="modSp add mod">
        <pc:chgData name="park jungmin" userId="67dada1c521f6850" providerId="LiveId" clId="{50B06813-3ED0-4C19-AC2A-853555B70382}" dt="2023-09-26T07:40:33.343" v="1561" actId="20577"/>
        <pc:sldMkLst>
          <pc:docMk/>
          <pc:sldMk cId="4053363260" sldId="275"/>
        </pc:sldMkLst>
        <pc:spChg chg="mod">
          <ac:chgData name="park jungmin" userId="67dada1c521f6850" providerId="LiveId" clId="{50B06813-3ED0-4C19-AC2A-853555B70382}" dt="2023-09-26T07:40:33.343" v="1561" actId="20577"/>
          <ac:spMkLst>
            <pc:docMk/>
            <pc:sldMk cId="4053363260" sldId="275"/>
            <ac:spMk id="72" creationId="{2733E4DF-5A53-D2D7-07E8-92E4AE3D9B4C}"/>
          </ac:spMkLst>
        </pc:spChg>
      </pc:sldChg>
      <pc:sldChg chg="modSp add mod">
        <pc:chgData name="park jungmin" userId="67dada1c521f6850" providerId="LiveId" clId="{50B06813-3ED0-4C19-AC2A-853555B70382}" dt="2023-09-26T07:41:12.345" v="1579" actId="1037"/>
        <pc:sldMkLst>
          <pc:docMk/>
          <pc:sldMk cId="1538536688" sldId="276"/>
        </pc:sldMkLst>
        <pc:spChg chg="mod">
          <ac:chgData name="park jungmin" userId="67dada1c521f6850" providerId="LiveId" clId="{50B06813-3ED0-4C19-AC2A-853555B70382}" dt="2023-09-26T07:41:12.345" v="1579" actId="1037"/>
          <ac:spMkLst>
            <pc:docMk/>
            <pc:sldMk cId="1538536688" sldId="276"/>
            <ac:spMk id="72" creationId="{2733E4DF-5A53-D2D7-07E8-92E4AE3D9B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96A48757-A495-4D22-A2BD-7769B2AEEEC5}" type="datetimeFigureOut">
              <a:rPr lang="ko-KR" altLang="en-US" smtClean="0"/>
              <a:pPr/>
              <a:t>2023-09-27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2575" y="156976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spc="600" dirty="0">
                <a:solidFill>
                  <a:schemeClr val="bg1"/>
                </a:solidFill>
              </a:rPr>
              <a:t>프</a:t>
            </a:r>
            <a:r>
              <a:rPr lang="ko-KR" altLang="en-US" sz="7200" spc="600" dirty="0">
                <a:solidFill>
                  <a:srgbClr val="AAC0E6"/>
                </a:solidFill>
              </a:rPr>
              <a:t>로</a:t>
            </a:r>
            <a:r>
              <a:rPr lang="ko-KR" altLang="en-US" sz="7200" spc="600" dirty="0">
                <a:solidFill>
                  <a:srgbClr val="F7C9C9"/>
                </a:solidFill>
              </a:rPr>
              <a:t>젝</a:t>
            </a:r>
            <a:r>
              <a:rPr lang="ko-KR" altLang="en-US" sz="7200" spc="600" dirty="0">
                <a:solidFill>
                  <a:schemeClr val="bg1"/>
                </a:solidFill>
              </a:rPr>
              <a:t>트</a:t>
            </a:r>
            <a:endParaRPr lang="ko-KR" altLang="en-US" sz="7200" spc="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493712"/>
          </a:xfrm>
        </p:spPr>
        <p:txBody>
          <a:bodyPr/>
          <a:lstStyle/>
          <a:p>
            <a:r>
              <a:rPr lang="en-US" altLang="ko-KR" dirty="0">
                <a:solidFill>
                  <a:srgbClr val="AAC0E5"/>
                </a:solidFill>
              </a:rPr>
              <a:t>B</a:t>
            </a:r>
            <a:r>
              <a:rPr lang="en-US" altLang="ko-KR" dirty="0">
                <a:solidFill>
                  <a:schemeClr val="bg1"/>
                </a:solidFill>
              </a:rPr>
              <a:t>y.5!M</a:t>
            </a:r>
            <a:r>
              <a:rPr lang="en-US" altLang="ko-KR" dirty="0">
                <a:solidFill>
                  <a:srgbClr val="F7C9C9"/>
                </a:solidFill>
              </a:rPr>
              <a:t>G</a:t>
            </a:r>
            <a:endParaRPr lang="ko-KR" altLang="en-US" dirty="0">
              <a:solidFill>
                <a:srgbClr val="F7C9C9"/>
              </a:solidFill>
            </a:endParaRPr>
          </a:p>
        </p:txBody>
      </p:sp>
      <p:pic>
        <p:nvPicPr>
          <p:cNvPr id="8" name="Picture 3" descr="03_Braket_Si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7563" y="2750323"/>
            <a:ext cx="199362" cy="1131319"/>
          </a:xfrm>
          <a:prstGeom prst="rect">
            <a:avLst/>
          </a:prstGeom>
        </p:spPr>
      </p:pic>
      <p:pic>
        <p:nvPicPr>
          <p:cNvPr id="9" name="Picture 4" descr="03_Braket_Si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8625076" y="2705726"/>
            <a:ext cx="199362" cy="1131319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0BCF5155-C2E6-DFCF-5103-C03345414BFF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rgbClr val="545C6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</a:t>
            </a:r>
            <a:endParaRPr lang="en-US" sz="3000" b="1" dirty="0">
              <a:solidFill>
                <a:srgbClr val="AAC0E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부제목 2">
            <a:extLst>
              <a:ext uri="{FF2B5EF4-FFF2-40B4-BE49-F238E27FC236}">
                <a16:creationId xmlns:a16="http://schemas.microsoft.com/office/drawing/2014/main" id="{2733E4DF-5A53-D2D7-07E8-92E4AE3D9B4C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89D54844-6A29-0513-4398-D0126C0A6A8D}"/>
              </a:ext>
            </a:extLst>
          </p:cNvPr>
          <p:cNvGrpSpPr/>
          <p:nvPr/>
        </p:nvGrpSpPr>
        <p:grpSpPr>
          <a:xfrm>
            <a:off x="4317915" y="668195"/>
            <a:ext cx="3556169" cy="457200"/>
            <a:chOff x="3429000" y="526256"/>
            <a:chExt cx="3293102" cy="457200"/>
          </a:xfrm>
        </p:grpSpPr>
        <p:pic>
          <p:nvPicPr>
            <p:cNvPr id="4" name="Picture 44" descr="03_Braket_Single.png">
              <a:extLst>
                <a:ext uri="{FF2B5EF4-FFF2-40B4-BE49-F238E27FC236}">
                  <a16:creationId xmlns:a16="http://schemas.microsoft.com/office/drawing/2014/main" id="{622CDC56-6577-EE7C-98C7-5BFB11C8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0" name="Picture 45" descr="03_Braket_Single.png">
              <a:extLst>
                <a:ext uri="{FF2B5EF4-FFF2-40B4-BE49-F238E27FC236}">
                  <a16:creationId xmlns:a16="http://schemas.microsoft.com/office/drawing/2014/main" id="{36B3CA6B-DF2C-F63F-3975-5573B2FE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pic>
        <p:nvPicPr>
          <p:cNvPr id="15" name="그림 14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6B5250C2-126D-3381-6546-FF74AD59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186E8-A409-9BB9-8D1B-E3F9885BF03D}"/>
              </a:ext>
            </a:extLst>
          </p:cNvPr>
          <p:cNvSpPr txBox="1"/>
          <p:nvPr/>
        </p:nvSpPr>
        <p:spPr>
          <a:xfrm>
            <a:off x="1309685" y="2283612"/>
            <a:ext cx="958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4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rgbClr val="545C6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</a:t>
            </a:r>
            <a:endParaRPr lang="en-US" sz="3000" b="1" dirty="0">
              <a:solidFill>
                <a:srgbClr val="AAC0E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부제목 2">
            <a:extLst>
              <a:ext uri="{FF2B5EF4-FFF2-40B4-BE49-F238E27FC236}">
                <a16:creationId xmlns:a16="http://schemas.microsoft.com/office/drawing/2014/main" id="{2733E4DF-5A53-D2D7-07E8-92E4AE3D9B4C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89D54844-6A29-0513-4398-D0126C0A6A8D}"/>
              </a:ext>
            </a:extLst>
          </p:cNvPr>
          <p:cNvGrpSpPr/>
          <p:nvPr/>
        </p:nvGrpSpPr>
        <p:grpSpPr>
          <a:xfrm>
            <a:off x="4317915" y="668195"/>
            <a:ext cx="3556169" cy="457200"/>
            <a:chOff x="3429000" y="526256"/>
            <a:chExt cx="3293102" cy="457200"/>
          </a:xfrm>
        </p:grpSpPr>
        <p:pic>
          <p:nvPicPr>
            <p:cNvPr id="4" name="Picture 44" descr="03_Braket_Single.png">
              <a:extLst>
                <a:ext uri="{FF2B5EF4-FFF2-40B4-BE49-F238E27FC236}">
                  <a16:creationId xmlns:a16="http://schemas.microsoft.com/office/drawing/2014/main" id="{622CDC56-6577-EE7C-98C7-5BFB11C8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0" name="Picture 45" descr="03_Braket_Single.png">
              <a:extLst>
                <a:ext uri="{FF2B5EF4-FFF2-40B4-BE49-F238E27FC236}">
                  <a16:creationId xmlns:a16="http://schemas.microsoft.com/office/drawing/2014/main" id="{36B3CA6B-DF2C-F63F-3975-5573B2FE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pic>
        <p:nvPicPr>
          <p:cNvPr id="15" name="그림 14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6B5250C2-126D-3381-6546-FF74AD59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186E8-A409-9BB9-8D1B-E3F9885BF03D}"/>
              </a:ext>
            </a:extLst>
          </p:cNvPr>
          <p:cNvSpPr txBox="1"/>
          <p:nvPr/>
        </p:nvSpPr>
        <p:spPr>
          <a:xfrm>
            <a:off x="1309685" y="2283612"/>
            <a:ext cx="958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6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rgbClr val="545C6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</a:t>
            </a:r>
            <a:endParaRPr lang="en-US" sz="3000" b="1" dirty="0">
              <a:solidFill>
                <a:srgbClr val="AAC0E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부제목 2">
            <a:extLst>
              <a:ext uri="{FF2B5EF4-FFF2-40B4-BE49-F238E27FC236}">
                <a16:creationId xmlns:a16="http://schemas.microsoft.com/office/drawing/2014/main" id="{2733E4DF-5A53-D2D7-07E8-92E4AE3D9B4C}"/>
              </a:ext>
            </a:extLst>
          </p:cNvPr>
          <p:cNvSpPr txBox="1">
            <a:spLocks/>
          </p:cNvSpPr>
          <p:nvPr/>
        </p:nvSpPr>
        <p:spPr>
          <a:xfrm>
            <a:off x="1142411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89D54844-6A29-0513-4398-D0126C0A6A8D}"/>
              </a:ext>
            </a:extLst>
          </p:cNvPr>
          <p:cNvGrpSpPr/>
          <p:nvPr/>
        </p:nvGrpSpPr>
        <p:grpSpPr>
          <a:xfrm>
            <a:off x="4317915" y="668195"/>
            <a:ext cx="3556169" cy="457200"/>
            <a:chOff x="3429000" y="526256"/>
            <a:chExt cx="3293102" cy="457200"/>
          </a:xfrm>
        </p:grpSpPr>
        <p:pic>
          <p:nvPicPr>
            <p:cNvPr id="4" name="Picture 44" descr="03_Braket_Single.png">
              <a:extLst>
                <a:ext uri="{FF2B5EF4-FFF2-40B4-BE49-F238E27FC236}">
                  <a16:creationId xmlns:a16="http://schemas.microsoft.com/office/drawing/2014/main" id="{622CDC56-6577-EE7C-98C7-5BFB11C8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0" name="Picture 45" descr="03_Braket_Single.png">
              <a:extLst>
                <a:ext uri="{FF2B5EF4-FFF2-40B4-BE49-F238E27FC236}">
                  <a16:creationId xmlns:a16="http://schemas.microsoft.com/office/drawing/2014/main" id="{36B3CA6B-DF2C-F63F-3975-5573B2FE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pic>
        <p:nvPicPr>
          <p:cNvPr id="15" name="그림 14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6B5250C2-126D-3381-6546-FF74AD59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186E8-A409-9BB9-8D1B-E3F9885BF03D}"/>
              </a:ext>
            </a:extLst>
          </p:cNvPr>
          <p:cNvSpPr txBox="1"/>
          <p:nvPr/>
        </p:nvSpPr>
        <p:spPr>
          <a:xfrm>
            <a:off x="1309685" y="2283612"/>
            <a:ext cx="958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3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solidFill>
                  <a:srgbClr val="545C68"/>
                </a:solidFill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학교안심 우주 R" panose="02000503000000000000" pitchFamily="2" charset="-127"/>
              <a:ea typeface="학교안심 우주 R" panose="02000503000000000000" pitchFamily="2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D7D2675-FA8C-A9BC-6931-7BF6C62D86F1}"/>
              </a:ext>
            </a:extLst>
          </p:cNvPr>
          <p:cNvSpPr txBox="1">
            <a:spLocks/>
          </p:cNvSpPr>
          <p:nvPr/>
        </p:nvSpPr>
        <p:spPr>
          <a:xfrm>
            <a:off x="1142411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7C718-7EE8-2D37-CF69-27AEFD9D6147}"/>
              </a:ext>
            </a:extLst>
          </p:cNvPr>
          <p:cNvSpPr txBox="1"/>
          <p:nvPr/>
        </p:nvSpPr>
        <p:spPr>
          <a:xfrm>
            <a:off x="333373" y="101266"/>
            <a:ext cx="6136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2">
                    <a:lumMod val="75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INDEX</a:t>
            </a:r>
            <a:endParaRPr lang="ko-KR" altLang="en-US" sz="10000" dirty="0">
              <a:solidFill>
                <a:schemeClr val="bg2">
                  <a:lumMod val="75000"/>
                </a:schemeClr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9CCC858-4767-D566-97E2-90F8BCF1C185}"/>
              </a:ext>
            </a:extLst>
          </p:cNvPr>
          <p:cNvGrpSpPr/>
          <p:nvPr/>
        </p:nvGrpSpPr>
        <p:grpSpPr>
          <a:xfrm>
            <a:off x="2710273" y="1958687"/>
            <a:ext cx="1734043" cy="1734043"/>
            <a:chOff x="2710273" y="1958687"/>
            <a:chExt cx="1734043" cy="1734043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1774527-0365-9325-0655-791123AD717F}"/>
                </a:ext>
              </a:extLst>
            </p:cNvPr>
            <p:cNvGrpSpPr/>
            <p:nvPr/>
          </p:nvGrpSpPr>
          <p:grpSpPr>
            <a:xfrm>
              <a:off x="2710273" y="1958687"/>
              <a:ext cx="1734043" cy="1734043"/>
              <a:chOff x="2710273" y="1958687"/>
              <a:chExt cx="1734043" cy="1734043"/>
            </a:xfrm>
          </p:grpSpPr>
          <p:grpSp>
            <p:nvGrpSpPr>
              <p:cNvPr id="12" name="Group 5">
                <a:extLst>
                  <a:ext uri="{FF2B5EF4-FFF2-40B4-BE49-F238E27FC236}">
                    <a16:creationId xmlns:a16="http://schemas.microsoft.com/office/drawing/2014/main" id="{177E9A8C-3524-ED52-61A1-7DFADFA2518A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3865314" y="1566605"/>
                <a:chExt cx="1426531" cy="1426531"/>
              </a:xfrm>
            </p:grpSpPr>
            <p:sp>
              <p:nvSpPr>
                <p:cNvPr id="13" name="Oval 6">
                  <a:extLst>
                    <a:ext uri="{FF2B5EF4-FFF2-40B4-BE49-F238E27FC236}">
                      <a16:creationId xmlns:a16="http://schemas.microsoft.com/office/drawing/2014/main" id="{3F6998EE-A82E-ADEC-F805-562374A1BC18}"/>
                    </a:ext>
                  </a:extLst>
                </p:cNvPr>
                <p:cNvSpPr/>
                <p:nvPr/>
              </p:nvSpPr>
              <p:spPr>
                <a:xfrm>
                  <a:off x="3865314" y="1566605"/>
                  <a:ext cx="1426531" cy="142653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174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id="{2B4CB2E0-EAAB-0797-7F45-BE2A56ED6921}"/>
                    </a:ext>
                  </a:extLst>
                </p:cNvPr>
                <p:cNvSpPr/>
                <p:nvPr/>
              </p:nvSpPr>
              <p:spPr>
                <a:xfrm>
                  <a:off x="4007590" y="1708881"/>
                  <a:ext cx="1141979" cy="1141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42537E-5F01-82AC-1890-63D72A1AA425}"/>
                  </a:ext>
                </a:extLst>
              </p:cNvPr>
              <p:cNvSpPr txBox="1"/>
              <p:nvPr/>
            </p:nvSpPr>
            <p:spPr>
              <a:xfrm>
                <a:off x="3199647" y="2221237"/>
                <a:ext cx="5044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2</a:t>
                </a:r>
                <a:endParaRPr lang="ko-KR" altLang="en-US" sz="7000" dirty="0">
                  <a:solidFill>
                    <a:schemeClr val="bg2">
                      <a:lumMod val="90000"/>
                    </a:schemeClr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9D0AAE-1B8C-FFA3-503C-3B7BB9E61FBD}"/>
                </a:ext>
              </a:extLst>
            </p:cNvPr>
            <p:cNvSpPr txBox="1"/>
            <p:nvPr/>
          </p:nvSpPr>
          <p:spPr>
            <a:xfrm>
              <a:off x="3063010" y="2646571"/>
              <a:ext cx="121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개발일정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A17805-2768-11B9-E3B1-60FA29CBFD37}"/>
              </a:ext>
            </a:extLst>
          </p:cNvPr>
          <p:cNvGrpSpPr/>
          <p:nvPr/>
        </p:nvGrpSpPr>
        <p:grpSpPr>
          <a:xfrm>
            <a:off x="4279705" y="1958683"/>
            <a:ext cx="1734043" cy="1734043"/>
            <a:chOff x="2710273" y="1958687"/>
            <a:chExt cx="1734043" cy="173404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5D54193-3635-BF9C-7F08-B231D0B94E24}"/>
                </a:ext>
              </a:extLst>
            </p:cNvPr>
            <p:cNvGrpSpPr/>
            <p:nvPr/>
          </p:nvGrpSpPr>
          <p:grpSpPr>
            <a:xfrm>
              <a:off x="2710273" y="1958687"/>
              <a:ext cx="1734043" cy="1734043"/>
              <a:chOff x="2710273" y="1958687"/>
              <a:chExt cx="1734043" cy="1734043"/>
            </a:xfrm>
          </p:grpSpPr>
          <p:grpSp>
            <p:nvGrpSpPr>
              <p:cNvPr id="90" name="Group 5">
                <a:extLst>
                  <a:ext uri="{FF2B5EF4-FFF2-40B4-BE49-F238E27FC236}">
                    <a16:creationId xmlns:a16="http://schemas.microsoft.com/office/drawing/2014/main" id="{3DE634E3-FC40-023C-267D-941C19EE7619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3865314" y="1566605"/>
                <a:chExt cx="1426531" cy="1426531"/>
              </a:xfrm>
            </p:grpSpPr>
            <p:sp>
              <p:nvSpPr>
                <p:cNvPr id="92" name="Oval 6">
                  <a:extLst>
                    <a:ext uri="{FF2B5EF4-FFF2-40B4-BE49-F238E27FC236}">
                      <a16:creationId xmlns:a16="http://schemas.microsoft.com/office/drawing/2014/main" id="{DE252D50-04BB-3DBA-7FF4-4EEE3C99B38F}"/>
                    </a:ext>
                  </a:extLst>
                </p:cNvPr>
                <p:cNvSpPr/>
                <p:nvPr/>
              </p:nvSpPr>
              <p:spPr>
                <a:xfrm>
                  <a:off x="3865314" y="1566605"/>
                  <a:ext cx="1426531" cy="142653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174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93" name="Oval 7">
                  <a:extLst>
                    <a:ext uri="{FF2B5EF4-FFF2-40B4-BE49-F238E27FC236}">
                      <a16:creationId xmlns:a16="http://schemas.microsoft.com/office/drawing/2014/main" id="{99593FD1-4B4A-43AC-27D4-3D6C30812B50}"/>
                    </a:ext>
                  </a:extLst>
                </p:cNvPr>
                <p:cNvSpPr/>
                <p:nvPr/>
              </p:nvSpPr>
              <p:spPr>
                <a:xfrm>
                  <a:off x="4007590" y="1708881"/>
                  <a:ext cx="1141979" cy="1141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8EDEFC-0C3C-5290-D6B5-109E1C41E651}"/>
                  </a:ext>
                </a:extLst>
              </p:cNvPr>
              <p:cNvSpPr txBox="1"/>
              <p:nvPr/>
            </p:nvSpPr>
            <p:spPr>
              <a:xfrm>
                <a:off x="3199647" y="2221237"/>
                <a:ext cx="5044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3</a:t>
                </a:r>
                <a:endParaRPr lang="ko-KR" altLang="en-US" sz="7000" dirty="0">
                  <a:solidFill>
                    <a:schemeClr val="bg2">
                      <a:lumMod val="90000"/>
                    </a:schemeClr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66E54E4-6C40-6133-0092-E256BBD587C9}"/>
                </a:ext>
              </a:extLst>
            </p:cNvPr>
            <p:cNvSpPr txBox="1"/>
            <p:nvPr/>
          </p:nvSpPr>
          <p:spPr>
            <a:xfrm>
              <a:off x="3207982" y="2626618"/>
              <a:ext cx="99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E785A05-1686-795D-7556-418A60CD0544}"/>
              </a:ext>
            </a:extLst>
          </p:cNvPr>
          <p:cNvGrpSpPr/>
          <p:nvPr/>
        </p:nvGrpSpPr>
        <p:grpSpPr>
          <a:xfrm>
            <a:off x="5840802" y="1964216"/>
            <a:ext cx="1734043" cy="1734043"/>
            <a:chOff x="2710273" y="1958687"/>
            <a:chExt cx="1734043" cy="1734043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EF0879A-EEE9-1B6D-3CD5-AB1AE4453311}"/>
                </a:ext>
              </a:extLst>
            </p:cNvPr>
            <p:cNvGrpSpPr/>
            <p:nvPr/>
          </p:nvGrpSpPr>
          <p:grpSpPr>
            <a:xfrm>
              <a:off x="2710273" y="1958687"/>
              <a:ext cx="1734043" cy="1734043"/>
              <a:chOff x="2710273" y="1958687"/>
              <a:chExt cx="1734043" cy="1734043"/>
            </a:xfrm>
          </p:grpSpPr>
          <p:grpSp>
            <p:nvGrpSpPr>
              <p:cNvPr id="97" name="Group 5">
                <a:extLst>
                  <a:ext uri="{FF2B5EF4-FFF2-40B4-BE49-F238E27FC236}">
                    <a16:creationId xmlns:a16="http://schemas.microsoft.com/office/drawing/2014/main" id="{BC8778E8-82FB-DB30-4F54-D58F49D72108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3865314" y="1566605"/>
                <a:chExt cx="1426531" cy="1426531"/>
              </a:xfrm>
            </p:grpSpPr>
            <p:sp>
              <p:nvSpPr>
                <p:cNvPr id="99" name="Oval 6">
                  <a:extLst>
                    <a:ext uri="{FF2B5EF4-FFF2-40B4-BE49-F238E27FC236}">
                      <a16:creationId xmlns:a16="http://schemas.microsoft.com/office/drawing/2014/main" id="{3F291A0A-4214-B620-F7EB-EBC08E2EFC3F}"/>
                    </a:ext>
                  </a:extLst>
                </p:cNvPr>
                <p:cNvSpPr/>
                <p:nvPr/>
              </p:nvSpPr>
              <p:spPr>
                <a:xfrm>
                  <a:off x="3865314" y="1566605"/>
                  <a:ext cx="1426531" cy="142653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174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100" name="Oval 7">
                  <a:extLst>
                    <a:ext uri="{FF2B5EF4-FFF2-40B4-BE49-F238E27FC236}">
                      <a16:creationId xmlns:a16="http://schemas.microsoft.com/office/drawing/2014/main" id="{51917E99-5921-18F2-8111-6F908A0349DD}"/>
                    </a:ext>
                  </a:extLst>
                </p:cNvPr>
                <p:cNvSpPr/>
                <p:nvPr/>
              </p:nvSpPr>
              <p:spPr>
                <a:xfrm>
                  <a:off x="4007590" y="1708881"/>
                  <a:ext cx="1141979" cy="1141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4FCA032-F6AB-7483-0B3D-8D9EBF945C6E}"/>
                  </a:ext>
                </a:extLst>
              </p:cNvPr>
              <p:cNvSpPr txBox="1"/>
              <p:nvPr/>
            </p:nvSpPr>
            <p:spPr>
              <a:xfrm>
                <a:off x="3199647" y="2221237"/>
                <a:ext cx="5044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4</a:t>
                </a:r>
                <a:endParaRPr lang="ko-KR" altLang="en-US" sz="7000" dirty="0">
                  <a:solidFill>
                    <a:schemeClr val="bg2">
                      <a:lumMod val="90000"/>
                    </a:schemeClr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2201CE-2A2A-4313-3795-F60121F00662}"/>
                </a:ext>
              </a:extLst>
            </p:cNvPr>
            <p:cNvSpPr txBox="1"/>
            <p:nvPr/>
          </p:nvSpPr>
          <p:spPr>
            <a:xfrm>
              <a:off x="3207982" y="2626618"/>
              <a:ext cx="99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1D3BEF7-234A-43BB-896C-6FDE52DE926A}"/>
              </a:ext>
            </a:extLst>
          </p:cNvPr>
          <p:cNvGrpSpPr/>
          <p:nvPr/>
        </p:nvGrpSpPr>
        <p:grpSpPr>
          <a:xfrm>
            <a:off x="7466215" y="1955688"/>
            <a:ext cx="1734043" cy="1734043"/>
            <a:chOff x="2710273" y="1958687"/>
            <a:chExt cx="1734043" cy="1734043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EA4E5A9A-F5F6-53C5-588C-A9D2F1D33F26}"/>
                </a:ext>
              </a:extLst>
            </p:cNvPr>
            <p:cNvGrpSpPr/>
            <p:nvPr/>
          </p:nvGrpSpPr>
          <p:grpSpPr>
            <a:xfrm>
              <a:off x="2710273" y="1958687"/>
              <a:ext cx="1734043" cy="1734043"/>
              <a:chOff x="2710273" y="1958687"/>
              <a:chExt cx="1734043" cy="1734043"/>
            </a:xfrm>
          </p:grpSpPr>
          <p:grpSp>
            <p:nvGrpSpPr>
              <p:cNvPr id="104" name="Group 5">
                <a:extLst>
                  <a:ext uri="{FF2B5EF4-FFF2-40B4-BE49-F238E27FC236}">
                    <a16:creationId xmlns:a16="http://schemas.microsoft.com/office/drawing/2014/main" id="{EB156675-ADA1-EEC7-28B8-161FF31A936E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3865314" y="1566605"/>
                <a:chExt cx="1426531" cy="1426531"/>
              </a:xfrm>
            </p:grpSpPr>
            <p:sp>
              <p:nvSpPr>
                <p:cNvPr id="106" name="Oval 6">
                  <a:extLst>
                    <a:ext uri="{FF2B5EF4-FFF2-40B4-BE49-F238E27FC236}">
                      <a16:creationId xmlns:a16="http://schemas.microsoft.com/office/drawing/2014/main" id="{C93E501F-F0E1-F426-577A-087C697B9A37}"/>
                    </a:ext>
                  </a:extLst>
                </p:cNvPr>
                <p:cNvSpPr/>
                <p:nvPr/>
              </p:nvSpPr>
              <p:spPr>
                <a:xfrm>
                  <a:off x="3865314" y="1566605"/>
                  <a:ext cx="1426531" cy="142653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174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107" name="Oval 7">
                  <a:extLst>
                    <a:ext uri="{FF2B5EF4-FFF2-40B4-BE49-F238E27FC236}">
                      <a16:creationId xmlns:a16="http://schemas.microsoft.com/office/drawing/2014/main" id="{78EE0F8B-DD69-8054-3858-983995E88C4F}"/>
                    </a:ext>
                  </a:extLst>
                </p:cNvPr>
                <p:cNvSpPr/>
                <p:nvPr/>
              </p:nvSpPr>
              <p:spPr>
                <a:xfrm>
                  <a:off x="4007590" y="1708881"/>
                  <a:ext cx="1141979" cy="1141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7A0ADFC-79D7-7946-5E35-DB4D932FEAA8}"/>
                  </a:ext>
                </a:extLst>
              </p:cNvPr>
              <p:cNvSpPr txBox="1"/>
              <p:nvPr/>
            </p:nvSpPr>
            <p:spPr>
              <a:xfrm>
                <a:off x="3199647" y="2221237"/>
                <a:ext cx="5044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5</a:t>
                </a:r>
                <a:endParaRPr lang="ko-KR" altLang="en-US" sz="7000" dirty="0">
                  <a:solidFill>
                    <a:schemeClr val="bg2">
                      <a:lumMod val="90000"/>
                    </a:schemeClr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62461BB-DAF8-36D5-3DDB-AF12CC6954B9}"/>
                </a:ext>
              </a:extLst>
            </p:cNvPr>
            <p:cNvSpPr txBox="1"/>
            <p:nvPr/>
          </p:nvSpPr>
          <p:spPr>
            <a:xfrm>
              <a:off x="3207982" y="2626618"/>
              <a:ext cx="99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1D3CBA1-7806-0A1E-4331-C685A495E684}"/>
              </a:ext>
            </a:extLst>
          </p:cNvPr>
          <p:cNvGrpSpPr/>
          <p:nvPr/>
        </p:nvGrpSpPr>
        <p:grpSpPr>
          <a:xfrm>
            <a:off x="2718039" y="3912562"/>
            <a:ext cx="1734043" cy="1734043"/>
            <a:chOff x="2710273" y="1958687"/>
            <a:chExt cx="1734043" cy="1734043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0C542B1-71DA-37B5-A1F6-D0FC2009239D}"/>
                </a:ext>
              </a:extLst>
            </p:cNvPr>
            <p:cNvGrpSpPr/>
            <p:nvPr/>
          </p:nvGrpSpPr>
          <p:grpSpPr>
            <a:xfrm>
              <a:off x="2710273" y="1958687"/>
              <a:ext cx="1734043" cy="1734043"/>
              <a:chOff x="2710273" y="1958687"/>
              <a:chExt cx="1734043" cy="1734043"/>
            </a:xfrm>
          </p:grpSpPr>
          <p:grpSp>
            <p:nvGrpSpPr>
              <p:cNvPr id="111" name="Group 5">
                <a:extLst>
                  <a:ext uri="{FF2B5EF4-FFF2-40B4-BE49-F238E27FC236}">
                    <a16:creationId xmlns:a16="http://schemas.microsoft.com/office/drawing/2014/main" id="{656BB134-BEAF-0AB2-661D-20EC6D6DE82C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3865314" y="1566605"/>
                <a:chExt cx="1426531" cy="1426531"/>
              </a:xfrm>
            </p:grpSpPr>
            <p:sp>
              <p:nvSpPr>
                <p:cNvPr id="113" name="Oval 6">
                  <a:extLst>
                    <a:ext uri="{FF2B5EF4-FFF2-40B4-BE49-F238E27FC236}">
                      <a16:creationId xmlns:a16="http://schemas.microsoft.com/office/drawing/2014/main" id="{9AEE76BF-4CB5-EAA1-9DBE-6DA94DA1D5D9}"/>
                    </a:ext>
                  </a:extLst>
                </p:cNvPr>
                <p:cNvSpPr/>
                <p:nvPr/>
              </p:nvSpPr>
              <p:spPr>
                <a:xfrm>
                  <a:off x="3865314" y="1566605"/>
                  <a:ext cx="1426531" cy="142653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174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114" name="Oval 7">
                  <a:extLst>
                    <a:ext uri="{FF2B5EF4-FFF2-40B4-BE49-F238E27FC236}">
                      <a16:creationId xmlns:a16="http://schemas.microsoft.com/office/drawing/2014/main" id="{3B8CBD82-67DA-465E-4532-AF95F683B2EF}"/>
                    </a:ext>
                  </a:extLst>
                </p:cNvPr>
                <p:cNvSpPr/>
                <p:nvPr/>
              </p:nvSpPr>
              <p:spPr>
                <a:xfrm>
                  <a:off x="4007590" y="1708881"/>
                  <a:ext cx="1141979" cy="1141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A2F723B-F82E-0D6C-573C-DF973C4611FD}"/>
                  </a:ext>
                </a:extLst>
              </p:cNvPr>
              <p:cNvSpPr txBox="1"/>
              <p:nvPr/>
            </p:nvSpPr>
            <p:spPr>
              <a:xfrm>
                <a:off x="3199647" y="2221237"/>
                <a:ext cx="5044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6</a:t>
                </a:r>
                <a:endParaRPr lang="ko-KR" altLang="en-US" sz="7000" dirty="0">
                  <a:solidFill>
                    <a:schemeClr val="bg2">
                      <a:lumMod val="90000"/>
                    </a:schemeClr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4F73266-99A0-9701-7592-F808AB769C78}"/>
                </a:ext>
              </a:extLst>
            </p:cNvPr>
            <p:cNvSpPr txBox="1"/>
            <p:nvPr/>
          </p:nvSpPr>
          <p:spPr>
            <a:xfrm>
              <a:off x="3207982" y="2626618"/>
              <a:ext cx="99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711F53D-7B12-E436-A92B-B7563CDA8B8E}"/>
              </a:ext>
            </a:extLst>
          </p:cNvPr>
          <p:cNvGrpSpPr/>
          <p:nvPr/>
        </p:nvGrpSpPr>
        <p:grpSpPr>
          <a:xfrm>
            <a:off x="4309778" y="3918095"/>
            <a:ext cx="1734043" cy="1734043"/>
            <a:chOff x="2710273" y="1958687"/>
            <a:chExt cx="1734043" cy="1734043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4B3E0152-5BA7-9A5F-2C63-D8D3AE2C0B84}"/>
                </a:ext>
              </a:extLst>
            </p:cNvPr>
            <p:cNvGrpSpPr/>
            <p:nvPr/>
          </p:nvGrpSpPr>
          <p:grpSpPr>
            <a:xfrm>
              <a:off x="2710273" y="1958687"/>
              <a:ext cx="1734043" cy="1734043"/>
              <a:chOff x="2710273" y="1958687"/>
              <a:chExt cx="1734043" cy="1734043"/>
            </a:xfrm>
          </p:grpSpPr>
          <p:grpSp>
            <p:nvGrpSpPr>
              <p:cNvPr id="118" name="Group 5">
                <a:extLst>
                  <a:ext uri="{FF2B5EF4-FFF2-40B4-BE49-F238E27FC236}">
                    <a16:creationId xmlns:a16="http://schemas.microsoft.com/office/drawing/2014/main" id="{34C8B3F3-B1D5-4800-4E98-864366D85A7A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3865314" y="1566605"/>
                <a:chExt cx="1426531" cy="1426531"/>
              </a:xfrm>
            </p:grpSpPr>
            <p:sp>
              <p:nvSpPr>
                <p:cNvPr id="120" name="Oval 6">
                  <a:extLst>
                    <a:ext uri="{FF2B5EF4-FFF2-40B4-BE49-F238E27FC236}">
                      <a16:creationId xmlns:a16="http://schemas.microsoft.com/office/drawing/2014/main" id="{07B0238F-A618-6370-4D36-05B6AB72405A}"/>
                    </a:ext>
                  </a:extLst>
                </p:cNvPr>
                <p:cNvSpPr/>
                <p:nvPr/>
              </p:nvSpPr>
              <p:spPr>
                <a:xfrm>
                  <a:off x="3865314" y="1566605"/>
                  <a:ext cx="1426531" cy="142653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174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121" name="Oval 7">
                  <a:extLst>
                    <a:ext uri="{FF2B5EF4-FFF2-40B4-BE49-F238E27FC236}">
                      <a16:creationId xmlns:a16="http://schemas.microsoft.com/office/drawing/2014/main" id="{ADAEBADD-ECAF-F72D-3719-59733C0CB1D9}"/>
                    </a:ext>
                  </a:extLst>
                </p:cNvPr>
                <p:cNvSpPr/>
                <p:nvPr/>
              </p:nvSpPr>
              <p:spPr>
                <a:xfrm>
                  <a:off x="4007590" y="1708881"/>
                  <a:ext cx="1141979" cy="1141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BFED007-DC3C-1A53-0C84-F105719F8A7B}"/>
                  </a:ext>
                </a:extLst>
              </p:cNvPr>
              <p:cNvSpPr txBox="1"/>
              <p:nvPr/>
            </p:nvSpPr>
            <p:spPr>
              <a:xfrm>
                <a:off x="3199647" y="2221237"/>
                <a:ext cx="5044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7</a:t>
                </a:r>
                <a:endParaRPr lang="ko-KR" altLang="en-US" sz="7000" dirty="0">
                  <a:solidFill>
                    <a:schemeClr val="bg2">
                      <a:lumMod val="90000"/>
                    </a:schemeClr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55CAF7B-ABCF-3677-5662-5ACE02AC5F91}"/>
                </a:ext>
              </a:extLst>
            </p:cNvPr>
            <p:cNvSpPr txBox="1"/>
            <p:nvPr/>
          </p:nvSpPr>
          <p:spPr>
            <a:xfrm>
              <a:off x="3207982" y="2626618"/>
              <a:ext cx="99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7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FF1D18E-5A2A-8FB1-908B-E3E682CF651E}"/>
              </a:ext>
            </a:extLst>
          </p:cNvPr>
          <p:cNvGrpSpPr/>
          <p:nvPr/>
        </p:nvGrpSpPr>
        <p:grpSpPr>
          <a:xfrm>
            <a:off x="5905118" y="3918096"/>
            <a:ext cx="1734043" cy="1734043"/>
            <a:chOff x="2710273" y="1958687"/>
            <a:chExt cx="1734043" cy="1734043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953DE225-5828-91D1-B5BB-31EC0F2E5F93}"/>
                </a:ext>
              </a:extLst>
            </p:cNvPr>
            <p:cNvGrpSpPr/>
            <p:nvPr/>
          </p:nvGrpSpPr>
          <p:grpSpPr>
            <a:xfrm>
              <a:off x="2710273" y="1958687"/>
              <a:ext cx="1734043" cy="1734043"/>
              <a:chOff x="2710273" y="1958687"/>
              <a:chExt cx="1734043" cy="1734043"/>
            </a:xfrm>
          </p:grpSpPr>
          <p:grpSp>
            <p:nvGrpSpPr>
              <p:cNvPr id="125" name="Group 5">
                <a:extLst>
                  <a:ext uri="{FF2B5EF4-FFF2-40B4-BE49-F238E27FC236}">
                    <a16:creationId xmlns:a16="http://schemas.microsoft.com/office/drawing/2014/main" id="{88BFC08D-AEDD-10D2-9A8E-79343FF8B7A5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3865314" y="1566605"/>
                <a:chExt cx="1426531" cy="1426531"/>
              </a:xfrm>
            </p:grpSpPr>
            <p:sp>
              <p:nvSpPr>
                <p:cNvPr id="127" name="Oval 6">
                  <a:extLst>
                    <a:ext uri="{FF2B5EF4-FFF2-40B4-BE49-F238E27FC236}">
                      <a16:creationId xmlns:a16="http://schemas.microsoft.com/office/drawing/2014/main" id="{8CE7A54C-25E7-4B9B-FC29-B3D72F150960}"/>
                    </a:ext>
                  </a:extLst>
                </p:cNvPr>
                <p:cNvSpPr/>
                <p:nvPr/>
              </p:nvSpPr>
              <p:spPr>
                <a:xfrm>
                  <a:off x="3865314" y="1566605"/>
                  <a:ext cx="1426531" cy="142653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174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128" name="Oval 7">
                  <a:extLst>
                    <a:ext uri="{FF2B5EF4-FFF2-40B4-BE49-F238E27FC236}">
                      <a16:creationId xmlns:a16="http://schemas.microsoft.com/office/drawing/2014/main" id="{18E1921A-F24B-2093-1374-9F2E3C562606}"/>
                    </a:ext>
                  </a:extLst>
                </p:cNvPr>
                <p:cNvSpPr/>
                <p:nvPr/>
              </p:nvSpPr>
              <p:spPr>
                <a:xfrm>
                  <a:off x="4007590" y="1708881"/>
                  <a:ext cx="1141979" cy="1141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B63A5AF-5828-C5CC-9D23-D50AC37952A1}"/>
                  </a:ext>
                </a:extLst>
              </p:cNvPr>
              <p:cNvSpPr txBox="1"/>
              <p:nvPr/>
            </p:nvSpPr>
            <p:spPr>
              <a:xfrm>
                <a:off x="3199647" y="2221237"/>
                <a:ext cx="5044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8</a:t>
                </a:r>
                <a:endParaRPr lang="ko-KR" altLang="en-US" sz="7000" dirty="0">
                  <a:solidFill>
                    <a:schemeClr val="bg2">
                      <a:lumMod val="90000"/>
                    </a:schemeClr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9B0FE81-DEB7-F7FF-DD04-F5863598978D}"/>
                </a:ext>
              </a:extLst>
            </p:cNvPr>
            <p:cNvSpPr txBox="1"/>
            <p:nvPr/>
          </p:nvSpPr>
          <p:spPr>
            <a:xfrm>
              <a:off x="3207982" y="2626618"/>
              <a:ext cx="99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3A18ADE-913D-2804-7947-EEDAC4D01C90}"/>
              </a:ext>
            </a:extLst>
          </p:cNvPr>
          <p:cNvGrpSpPr/>
          <p:nvPr/>
        </p:nvGrpSpPr>
        <p:grpSpPr>
          <a:xfrm>
            <a:off x="7522423" y="3916269"/>
            <a:ext cx="1734043" cy="1734043"/>
            <a:chOff x="2710273" y="1958687"/>
            <a:chExt cx="1734043" cy="1734043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47315B00-415E-69CD-2794-921605FCC4FF}"/>
                </a:ext>
              </a:extLst>
            </p:cNvPr>
            <p:cNvGrpSpPr/>
            <p:nvPr/>
          </p:nvGrpSpPr>
          <p:grpSpPr>
            <a:xfrm>
              <a:off x="2710273" y="1958687"/>
              <a:ext cx="1734043" cy="1734043"/>
              <a:chOff x="2710273" y="1958687"/>
              <a:chExt cx="1734043" cy="1734043"/>
            </a:xfrm>
          </p:grpSpPr>
          <p:grpSp>
            <p:nvGrpSpPr>
              <p:cNvPr id="132" name="Group 5">
                <a:extLst>
                  <a:ext uri="{FF2B5EF4-FFF2-40B4-BE49-F238E27FC236}">
                    <a16:creationId xmlns:a16="http://schemas.microsoft.com/office/drawing/2014/main" id="{87E95F4E-F44C-B76D-76C8-6395527071D8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3865314" y="1566605"/>
                <a:chExt cx="1426531" cy="1426531"/>
              </a:xfrm>
            </p:grpSpPr>
            <p:sp>
              <p:nvSpPr>
                <p:cNvPr id="134" name="Oval 6">
                  <a:extLst>
                    <a:ext uri="{FF2B5EF4-FFF2-40B4-BE49-F238E27FC236}">
                      <a16:creationId xmlns:a16="http://schemas.microsoft.com/office/drawing/2014/main" id="{BF7AA739-9DAF-556D-93D8-92EB5C01EC63}"/>
                    </a:ext>
                  </a:extLst>
                </p:cNvPr>
                <p:cNvSpPr/>
                <p:nvPr/>
              </p:nvSpPr>
              <p:spPr>
                <a:xfrm>
                  <a:off x="3865314" y="1566605"/>
                  <a:ext cx="1426531" cy="142653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174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135" name="Oval 7">
                  <a:extLst>
                    <a:ext uri="{FF2B5EF4-FFF2-40B4-BE49-F238E27FC236}">
                      <a16:creationId xmlns:a16="http://schemas.microsoft.com/office/drawing/2014/main" id="{50C640FC-FB9D-D740-67EA-AE79E94385E9}"/>
                    </a:ext>
                  </a:extLst>
                </p:cNvPr>
                <p:cNvSpPr/>
                <p:nvPr/>
              </p:nvSpPr>
              <p:spPr>
                <a:xfrm>
                  <a:off x="4007590" y="1708881"/>
                  <a:ext cx="1141979" cy="1141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2247066-EE05-C478-C883-0E3F23B5E44E}"/>
                  </a:ext>
                </a:extLst>
              </p:cNvPr>
              <p:cNvSpPr txBox="1"/>
              <p:nvPr/>
            </p:nvSpPr>
            <p:spPr>
              <a:xfrm>
                <a:off x="3199647" y="2221237"/>
                <a:ext cx="5044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9</a:t>
                </a:r>
                <a:endParaRPr lang="ko-KR" altLang="en-US" sz="7000" dirty="0">
                  <a:solidFill>
                    <a:schemeClr val="bg2">
                      <a:lumMod val="90000"/>
                    </a:schemeClr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4F219C1-0CAD-5BCE-2146-94FC44D7FB32}"/>
                </a:ext>
              </a:extLst>
            </p:cNvPr>
            <p:cNvSpPr txBox="1"/>
            <p:nvPr/>
          </p:nvSpPr>
          <p:spPr>
            <a:xfrm>
              <a:off x="3207982" y="2626618"/>
              <a:ext cx="99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22B89AB-4585-775E-AF50-06375C9143B5}"/>
              </a:ext>
            </a:extLst>
          </p:cNvPr>
          <p:cNvGrpSpPr/>
          <p:nvPr/>
        </p:nvGrpSpPr>
        <p:grpSpPr>
          <a:xfrm>
            <a:off x="968872" y="1417011"/>
            <a:ext cx="1805900" cy="1857084"/>
            <a:chOff x="931095" y="1488263"/>
            <a:chExt cx="1805900" cy="1857084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9459CFF-79FC-70BF-13FA-B111055F4E50}"/>
                </a:ext>
              </a:extLst>
            </p:cNvPr>
            <p:cNvGrpSpPr/>
            <p:nvPr/>
          </p:nvGrpSpPr>
          <p:grpSpPr>
            <a:xfrm>
              <a:off x="931095" y="1488263"/>
              <a:ext cx="1805900" cy="1857084"/>
              <a:chOff x="1010219" y="1841175"/>
              <a:chExt cx="1805900" cy="1857084"/>
            </a:xfrm>
          </p:grpSpPr>
          <p:sp>
            <p:nvSpPr>
              <p:cNvPr id="10" name="Teardrop 16">
                <a:extLst>
                  <a:ext uri="{FF2B5EF4-FFF2-40B4-BE49-F238E27FC236}">
                    <a16:creationId xmlns:a16="http://schemas.microsoft.com/office/drawing/2014/main" id="{B2635A20-F242-ED73-3A0F-3ED0CF7F56F0}"/>
                  </a:ext>
                </a:extLst>
              </p:cNvPr>
              <p:cNvSpPr/>
              <p:nvPr/>
            </p:nvSpPr>
            <p:spPr>
              <a:xfrm rot="10800000" flipV="1">
                <a:off x="1076547" y="1958687"/>
                <a:ext cx="1739572" cy="1739572"/>
              </a:xfrm>
              <a:prstGeom prst="teardrop">
                <a:avLst/>
              </a:prstGeom>
              <a:solidFill>
                <a:srgbClr val="AAC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600" dirty="0">
                  <a:solidFill>
                    <a:srgbClr val="92A4C6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9F2644-EC93-E7FF-04E1-4CD550029523}"/>
                  </a:ext>
                </a:extLst>
              </p:cNvPr>
              <p:cNvSpPr txBox="1"/>
              <p:nvPr/>
            </p:nvSpPr>
            <p:spPr>
              <a:xfrm>
                <a:off x="1010219" y="1841175"/>
                <a:ext cx="86881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1</a:t>
                </a:r>
                <a:endParaRPr lang="ko-KR" altLang="en-US" sz="35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19A74CE-2C38-4ED5-97EA-8BC6467C16EE}"/>
                </a:ext>
              </a:extLst>
            </p:cNvPr>
            <p:cNvSpPr txBox="1"/>
            <p:nvPr/>
          </p:nvSpPr>
          <p:spPr>
            <a:xfrm>
              <a:off x="1319612" y="2337557"/>
              <a:ext cx="122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역할분담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5A430F9-2D79-AA37-2142-14B63EF5E91C}"/>
              </a:ext>
            </a:extLst>
          </p:cNvPr>
          <p:cNvGrpSpPr/>
          <p:nvPr/>
        </p:nvGrpSpPr>
        <p:grpSpPr>
          <a:xfrm>
            <a:off x="9200258" y="4331503"/>
            <a:ext cx="1952942" cy="1849491"/>
            <a:chOff x="9091855" y="3797114"/>
            <a:chExt cx="1952942" cy="184949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07C4DDD-D6F6-8676-4EF1-CC84B738F4EB}"/>
                </a:ext>
              </a:extLst>
            </p:cNvPr>
            <p:cNvGrpSpPr/>
            <p:nvPr/>
          </p:nvGrpSpPr>
          <p:grpSpPr>
            <a:xfrm>
              <a:off x="9091855" y="3797114"/>
              <a:ext cx="1952942" cy="1849491"/>
              <a:chOff x="9050663" y="3802648"/>
              <a:chExt cx="1952942" cy="1849491"/>
            </a:xfrm>
          </p:grpSpPr>
          <p:sp>
            <p:nvSpPr>
              <p:cNvPr id="15" name="Teardrop 15">
                <a:extLst>
                  <a:ext uri="{FF2B5EF4-FFF2-40B4-BE49-F238E27FC236}">
                    <a16:creationId xmlns:a16="http://schemas.microsoft.com/office/drawing/2014/main" id="{D171C5BF-930D-DDE1-C81B-A387F60FFB99}"/>
                  </a:ext>
                </a:extLst>
              </p:cNvPr>
              <p:cNvSpPr/>
              <p:nvPr/>
            </p:nvSpPr>
            <p:spPr>
              <a:xfrm flipV="1">
                <a:off x="9050663" y="3802648"/>
                <a:ext cx="1739572" cy="1739572"/>
              </a:xfrm>
              <a:prstGeom prst="teardrop">
                <a:avLst/>
              </a:prstGeom>
              <a:solidFill>
                <a:srgbClr val="F7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013" dirty="0">
                  <a:latin typeface="G마켓 산스 TTF Medium" panose="02000000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8E05F0-2DF8-8261-3DEE-761A90CF5C89}"/>
                  </a:ext>
                </a:extLst>
              </p:cNvPr>
              <p:cNvSpPr txBox="1"/>
              <p:nvPr/>
            </p:nvSpPr>
            <p:spPr>
              <a:xfrm>
                <a:off x="10134786" y="5021197"/>
                <a:ext cx="86881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10</a:t>
                </a:r>
                <a:endParaRPr lang="ko-KR" altLang="en-US" sz="35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6D1C62F-FF5B-53D4-FADB-E487D2E703D3}"/>
                </a:ext>
              </a:extLst>
            </p:cNvPr>
            <p:cNvSpPr txBox="1"/>
            <p:nvPr/>
          </p:nvSpPr>
          <p:spPr>
            <a:xfrm>
              <a:off x="9498734" y="4575221"/>
              <a:ext cx="99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5" name="부제목 2">
            <a:extLst>
              <a:ext uri="{FF2B5EF4-FFF2-40B4-BE49-F238E27FC236}">
                <a16:creationId xmlns:a16="http://schemas.microsoft.com/office/drawing/2014/main" id="{D74BCD83-B320-31D1-E456-7E377828F2BA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257445CC-52C2-D995-2214-F5C95A287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7C718-7EE8-2D37-CF69-27AEFD9D6147}"/>
              </a:ext>
            </a:extLst>
          </p:cNvPr>
          <p:cNvSpPr txBox="1"/>
          <p:nvPr/>
        </p:nvSpPr>
        <p:spPr>
          <a:xfrm>
            <a:off x="7767326" y="119013"/>
            <a:ext cx="6136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2">
                    <a:lumMod val="75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INDEX</a:t>
            </a:r>
            <a:endParaRPr lang="ko-KR" altLang="en-US" sz="10000" dirty="0">
              <a:solidFill>
                <a:schemeClr val="bg2">
                  <a:lumMod val="75000"/>
                </a:schemeClr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934032-CDC2-D3F6-9B78-4F21DB76C03C}"/>
              </a:ext>
            </a:extLst>
          </p:cNvPr>
          <p:cNvGrpSpPr/>
          <p:nvPr/>
        </p:nvGrpSpPr>
        <p:grpSpPr>
          <a:xfrm>
            <a:off x="961335" y="1373678"/>
            <a:ext cx="7676514" cy="2202790"/>
            <a:chOff x="896503" y="1416765"/>
            <a:chExt cx="7676514" cy="2202790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1774527-0365-9325-0655-791123AD717F}"/>
                </a:ext>
              </a:extLst>
            </p:cNvPr>
            <p:cNvGrpSpPr/>
            <p:nvPr/>
          </p:nvGrpSpPr>
          <p:grpSpPr>
            <a:xfrm>
              <a:off x="2875349" y="1878915"/>
              <a:ext cx="1734043" cy="1734043"/>
              <a:chOff x="2710273" y="1958687"/>
              <a:chExt cx="1734043" cy="1734043"/>
            </a:xfrm>
          </p:grpSpPr>
          <p:grpSp>
            <p:nvGrpSpPr>
              <p:cNvPr id="12" name="Group 5">
                <a:extLst>
                  <a:ext uri="{FF2B5EF4-FFF2-40B4-BE49-F238E27FC236}">
                    <a16:creationId xmlns:a16="http://schemas.microsoft.com/office/drawing/2014/main" id="{177E9A8C-3524-ED52-61A1-7DFADFA2518A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3865314" y="1566605"/>
                <a:chExt cx="1426531" cy="1426531"/>
              </a:xfrm>
            </p:grpSpPr>
            <p:sp>
              <p:nvSpPr>
                <p:cNvPr id="13" name="Oval 6">
                  <a:extLst>
                    <a:ext uri="{FF2B5EF4-FFF2-40B4-BE49-F238E27FC236}">
                      <a16:creationId xmlns:a16="http://schemas.microsoft.com/office/drawing/2014/main" id="{3F6998EE-A82E-ADEC-F805-562374A1BC18}"/>
                    </a:ext>
                  </a:extLst>
                </p:cNvPr>
                <p:cNvSpPr/>
                <p:nvPr/>
              </p:nvSpPr>
              <p:spPr>
                <a:xfrm>
                  <a:off x="3865314" y="1566605"/>
                  <a:ext cx="1426531" cy="142653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174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id="{2B4CB2E0-EAAB-0797-7F45-BE2A56ED6921}"/>
                    </a:ext>
                  </a:extLst>
                </p:cNvPr>
                <p:cNvSpPr/>
                <p:nvPr/>
              </p:nvSpPr>
              <p:spPr>
                <a:xfrm>
                  <a:off x="4007590" y="1708881"/>
                  <a:ext cx="1141979" cy="1141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42537E-5F01-82AC-1890-63D72A1AA425}"/>
                  </a:ext>
                </a:extLst>
              </p:cNvPr>
              <p:cNvSpPr txBox="1"/>
              <p:nvPr/>
            </p:nvSpPr>
            <p:spPr>
              <a:xfrm>
                <a:off x="3199647" y="2221237"/>
                <a:ext cx="5044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2</a:t>
                </a:r>
                <a:endParaRPr lang="ko-KR" altLang="en-US" sz="7000" dirty="0">
                  <a:solidFill>
                    <a:schemeClr val="bg2">
                      <a:lumMod val="90000"/>
                    </a:schemeClr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A17805-2768-11B9-E3B1-60FA29CBFD37}"/>
                </a:ext>
              </a:extLst>
            </p:cNvPr>
            <p:cNvGrpSpPr/>
            <p:nvPr/>
          </p:nvGrpSpPr>
          <p:grpSpPr>
            <a:xfrm>
              <a:off x="4836648" y="1885512"/>
              <a:ext cx="1734043" cy="1734043"/>
              <a:chOff x="2710273" y="1958687"/>
              <a:chExt cx="1734043" cy="1734043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75D54193-3635-BF9C-7F08-B231D0B94E24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2710273" y="1958687"/>
                <a:chExt cx="1734043" cy="1734043"/>
              </a:xfrm>
            </p:grpSpPr>
            <p:grpSp>
              <p:nvGrpSpPr>
                <p:cNvPr id="90" name="Group 5">
                  <a:extLst>
                    <a:ext uri="{FF2B5EF4-FFF2-40B4-BE49-F238E27FC236}">
                      <a16:creationId xmlns:a16="http://schemas.microsoft.com/office/drawing/2014/main" id="{3DE634E3-FC40-023C-267D-941C19EE7619}"/>
                    </a:ext>
                  </a:extLst>
                </p:cNvPr>
                <p:cNvGrpSpPr/>
                <p:nvPr/>
              </p:nvGrpSpPr>
              <p:grpSpPr>
                <a:xfrm>
                  <a:off x="2710273" y="1958687"/>
                  <a:ext cx="1734043" cy="1734043"/>
                  <a:chOff x="3865314" y="1566605"/>
                  <a:chExt cx="1426531" cy="1426531"/>
                </a:xfrm>
              </p:grpSpPr>
              <p:sp>
                <p:nvSpPr>
                  <p:cNvPr id="92" name="Oval 6">
                    <a:extLst>
                      <a:ext uri="{FF2B5EF4-FFF2-40B4-BE49-F238E27FC236}">
                        <a16:creationId xmlns:a16="http://schemas.microsoft.com/office/drawing/2014/main" id="{DE252D50-04BB-3DBA-7FF4-4EEE3C99B38F}"/>
                      </a:ext>
                    </a:extLst>
                  </p:cNvPr>
                  <p:cNvSpPr/>
                  <p:nvPr/>
                </p:nvSpPr>
                <p:spPr>
                  <a:xfrm>
                    <a:off x="3865314" y="1566605"/>
                    <a:ext cx="1426531" cy="142653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174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  <p:sp>
                <p:nvSpPr>
                  <p:cNvPr id="93" name="Oval 7">
                    <a:extLst>
                      <a:ext uri="{FF2B5EF4-FFF2-40B4-BE49-F238E27FC236}">
                        <a16:creationId xmlns:a16="http://schemas.microsoft.com/office/drawing/2014/main" id="{99593FD1-4B4A-43AC-27D4-3D6C30812B50}"/>
                      </a:ext>
                    </a:extLst>
                  </p:cNvPr>
                  <p:cNvSpPr/>
                  <p:nvPr/>
                </p:nvSpPr>
                <p:spPr>
                  <a:xfrm>
                    <a:off x="4007590" y="1708881"/>
                    <a:ext cx="1141979" cy="114197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</p:grp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E8EDEFC-0C3C-5290-D6B5-109E1C41E651}"/>
                    </a:ext>
                  </a:extLst>
                </p:cNvPr>
                <p:cNvSpPr txBox="1"/>
                <p:nvPr/>
              </p:nvSpPr>
              <p:spPr>
                <a:xfrm>
                  <a:off x="3199647" y="2221237"/>
                  <a:ext cx="504471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0" dirty="0">
                      <a:solidFill>
                        <a:schemeClr val="bg2">
                          <a:lumMod val="90000"/>
                        </a:schemeClr>
                      </a:solidFill>
                      <a:latin typeface="Pretendard Black" panose="02000A03000000020004" pitchFamily="50" charset="-127"/>
                      <a:ea typeface="Pretendard Black" panose="02000A03000000020004" pitchFamily="50" charset="-127"/>
                      <a:cs typeface="Pretendard Black" panose="02000A03000000020004" pitchFamily="50" charset="-127"/>
                    </a:rPr>
                    <a:t>3</a:t>
                  </a:r>
                  <a:endParaRPr lang="ko-KR" altLang="en-US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E54E4-6C40-6133-0092-E256BBD587C9}"/>
                  </a:ext>
                </a:extLst>
              </p:cNvPr>
              <p:cNvSpPr txBox="1"/>
              <p:nvPr/>
            </p:nvSpPr>
            <p:spPr>
              <a:xfrm>
                <a:off x="3207982" y="2626618"/>
                <a:ext cx="996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목차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3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1D3BEF7-234A-43BB-896C-6FDE52DE926A}"/>
                </a:ext>
              </a:extLst>
            </p:cNvPr>
            <p:cNvGrpSpPr/>
            <p:nvPr/>
          </p:nvGrpSpPr>
          <p:grpSpPr>
            <a:xfrm>
              <a:off x="6838974" y="1885511"/>
              <a:ext cx="1734043" cy="1734043"/>
              <a:chOff x="2710273" y="1958687"/>
              <a:chExt cx="1734043" cy="1734043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EA4E5A9A-F5F6-53C5-588C-A9D2F1D33F26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2710273" y="1958687"/>
                <a:chExt cx="1734043" cy="1734043"/>
              </a:xfrm>
            </p:grpSpPr>
            <p:grpSp>
              <p:nvGrpSpPr>
                <p:cNvPr id="104" name="Group 5">
                  <a:extLst>
                    <a:ext uri="{FF2B5EF4-FFF2-40B4-BE49-F238E27FC236}">
                      <a16:creationId xmlns:a16="http://schemas.microsoft.com/office/drawing/2014/main" id="{EB156675-ADA1-EEC7-28B8-161FF31A936E}"/>
                    </a:ext>
                  </a:extLst>
                </p:cNvPr>
                <p:cNvGrpSpPr/>
                <p:nvPr/>
              </p:nvGrpSpPr>
              <p:grpSpPr>
                <a:xfrm>
                  <a:off x="2710273" y="1958687"/>
                  <a:ext cx="1734043" cy="1734043"/>
                  <a:chOff x="3865314" y="1566605"/>
                  <a:chExt cx="1426531" cy="1426531"/>
                </a:xfrm>
              </p:grpSpPr>
              <p:sp>
                <p:nvSpPr>
                  <p:cNvPr id="106" name="Oval 6">
                    <a:extLst>
                      <a:ext uri="{FF2B5EF4-FFF2-40B4-BE49-F238E27FC236}">
                        <a16:creationId xmlns:a16="http://schemas.microsoft.com/office/drawing/2014/main" id="{C93E501F-F0E1-F426-577A-087C697B9A37}"/>
                      </a:ext>
                    </a:extLst>
                  </p:cNvPr>
                  <p:cNvSpPr/>
                  <p:nvPr/>
                </p:nvSpPr>
                <p:spPr>
                  <a:xfrm>
                    <a:off x="3865314" y="1566605"/>
                    <a:ext cx="1426531" cy="142653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174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  <p:sp>
                <p:nvSpPr>
                  <p:cNvPr id="107" name="Oval 7">
                    <a:extLst>
                      <a:ext uri="{FF2B5EF4-FFF2-40B4-BE49-F238E27FC236}">
                        <a16:creationId xmlns:a16="http://schemas.microsoft.com/office/drawing/2014/main" id="{78EE0F8B-DD69-8054-3858-983995E88C4F}"/>
                      </a:ext>
                    </a:extLst>
                  </p:cNvPr>
                  <p:cNvSpPr/>
                  <p:nvPr/>
                </p:nvSpPr>
                <p:spPr>
                  <a:xfrm>
                    <a:off x="4007590" y="1708881"/>
                    <a:ext cx="1141979" cy="114197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</p:grp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7A0ADFC-79D7-7946-5E35-DB4D932FEAA8}"/>
                    </a:ext>
                  </a:extLst>
                </p:cNvPr>
                <p:cNvSpPr txBox="1"/>
                <p:nvPr/>
              </p:nvSpPr>
              <p:spPr>
                <a:xfrm>
                  <a:off x="3199647" y="2221237"/>
                  <a:ext cx="504471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0" dirty="0">
                      <a:solidFill>
                        <a:schemeClr val="bg2">
                          <a:lumMod val="90000"/>
                        </a:schemeClr>
                      </a:solidFill>
                      <a:latin typeface="Pretendard Black" panose="02000A03000000020004" pitchFamily="50" charset="-127"/>
                      <a:ea typeface="Pretendard Black" panose="02000A03000000020004" pitchFamily="50" charset="-127"/>
                      <a:cs typeface="Pretendard Black" panose="02000A03000000020004" pitchFamily="50" charset="-127"/>
                    </a:rPr>
                    <a:t>4</a:t>
                  </a:r>
                  <a:endParaRPr lang="ko-KR" altLang="en-US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62461BB-DAF8-36D5-3DDB-AF12CC6954B9}"/>
                  </a:ext>
                </a:extLst>
              </p:cNvPr>
              <p:cNvSpPr txBox="1"/>
              <p:nvPr/>
            </p:nvSpPr>
            <p:spPr>
              <a:xfrm>
                <a:off x="3207982" y="2626618"/>
                <a:ext cx="996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목차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4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9459CFF-79FC-70BF-13FA-B111055F4E50}"/>
                </a:ext>
              </a:extLst>
            </p:cNvPr>
            <p:cNvGrpSpPr/>
            <p:nvPr/>
          </p:nvGrpSpPr>
          <p:grpSpPr>
            <a:xfrm>
              <a:off x="896503" y="1416765"/>
              <a:ext cx="1805900" cy="1857084"/>
              <a:chOff x="1010219" y="1841175"/>
              <a:chExt cx="1805900" cy="1857084"/>
            </a:xfrm>
          </p:grpSpPr>
          <p:sp>
            <p:nvSpPr>
              <p:cNvPr id="10" name="Teardrop 16">
                <a:extLst>
                  <a:ext uri="{FF2B5EF4-FFF2-40B4-BE49-F238E27FC236}">
                    <a16:creationId xmlns:a16="http://schemas.microsoft.com/office/drawing/2014/main" id="{B2635A20-F242-ED73-3A0F-3ED0CF7F56F0}"/>
                  </a:ext>
                </a:extLst>
              </p:cNvPr>
              <p:cNvSpPr/>
              <p:nvPr/>
            </p:nvSpPr>
            <p:spPr>
              <a:xfrm rot="10800000" flipV="1">
                <a:off x="1076547" y="1958687"/>
                <a:ext cx="1739572" cy="1739572"/>
              </a:xfrm>
              <a:prstGeom prst="teardrop">
                <a:avLst/>
              </a:prstGeom>
              <a:solidFill>
                <a:srgbClr val="AAC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600" dirty="0">
                  <a:solidFill>
                    <a:srgbClr val="92A4C6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9F2644-EC93-E7FF-04E1-4CD550029523}"/>
                  </a:ext>
                </a:extLst>
              </p:cNvPr>
              <p:cNvSpPr txBox="1"/>
              <p:nvPr/>
            </p:nvSpPr>
            <p:spPr>
              <a:xfrm>
                <a:off x="1010219" y="1841175"/>
                <a:ext cx="86881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1</a:t>
                </a:r>
                <a:endParaRPr lang="ko-KR" altLang="en-US" sz="35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BBD874-57E1-87BA-AEED-8661DBC81E6A}"/>
              </a:ext>
            </a:extLst>
          </p:cNvPr>
          <p:cNvGrpSpPr/>
          <p:nvPr/>
        </p:nvGrpSpPr>
        <p:grpSpPr>
          <a:xfrm>
            <a:off x="3544136" y="3951609"/>
            <a:ext cx="8062857" cy="2179363"/>
            <a:chOff x="3791519" y="3856123"/>
            <a:chExt cx="8062857" cy="2179363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1D3CBA1-7806-0A1E-4331-C685A495E684}"/>
                </a:ext>
              </a:extLst>
            </p:cNvPr>
            <p:cNvGrpSpPr/>
            <p:nvPr/>
          </p:nvGrpSpPr>
          <p:grpSpPr>
            <a:xfrm>
              <a:off x="3791519" y="3895517"/>
              <a:ext cx="1734043" cy="1734043"/>
              <a:chOff x="2710273" y="1958687"/>
              <a:chExt cx="1734043" cy="1734043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20C542B1-71DA-37B5-A1F6-D0FC2009239D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2710273" y="1958687"/>
                <a:chExt cx="1734043" cy="1734043"/>
              </a:xfrm>
            </p:grpSpPr>
            <p:grpSp>
              <p:nvGrpSpPr>
                <p:cNvPr id="111" name="Group 5">
                  <a:extLst>
                    <a:ext uri="{FF2B5EF4-FFF2-40B4-BE49-F238E27FC236}">
                      <a16:creationId xmlns:a16="http://schemas.microsoft.com/office/drawing/2014/main" id="{656BB134-BEAF-0AB2-661D-20EC6D6DE82C}"/>
                    </a:ext>
                  </a:extLst>
                </p:cNvPr>
                <p:cNvGrpSpPr/>
                <p:nvPr/>
              </p:nvGrpSpPr>
              <p:grpSpPr>
                <a:xfrm>
                  <a:off x="2710273" y="1958687"/>
                  <a:ext cx="1734043" cy="1734043"/>
                  <a:chOff x="3865314" y="1566605"/>
                  <a:chExt cx="1426531" cy="1426531"/>
                </a:xfrm>
              </p:grpSpPr>
              <p:sp>
                <p:nvSpPr>
                  <p:cNvPr id="113" name="Oval 6">
                    <a:extLst>
                      <a:ext uri="{FF2B5EF4-FFF2-40B4-BE49-F238E27FC236}">
                        <a16:creationId xmlns:a16="http://schemas.microsoft.com/office/drawing/2014/main" id="{9AEE76BF-4CB5-EAA1-9DBE-6DA94DA1D5D9}"/>
                      </a:ext>
                    </a:extLst>
                  </p:cNvPr>
                  <p:cNvSpPr/>
                  <p:nvPr/>
                </p:nvSpPr>
                <p:spPr>
                  <a:xfrm>
                    <a:off x="3865314" y="1566605"/>
                    <a:ext cx="1426531" cy="142653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174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  <p:sp>
                <p:nvSpPr>
                  <p:cNvPr id="114" name="Oval 7">
                    <a:extLst>
                      <a:ext uri="{FF2B5EF4-FFF2-40B4-BE49-F238E27FC236}">
                        <a16:creationId xmlns:a16="http://schemas.microsoft.com/office/drawing/2014/main" id="{3B8CBD82-67DA-465E-4532-AF95F683B2EF}"/>
                      </a:ext>
                    </a:extLst>
                  </p:cNvPr>
                  <p:cNvSpPr/>
                  <p:nvPr/>
                </p:nvSpPr>
                <p:spPr>
                  <a:xfrm>
                    <a:off x="4007590" y="1708881"/>
                    <a:ext cx="1141979" cy="114197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A2F723B-F82E-0D6C-573C-DF973C4611FD}"/>
                    </a:ext>
                  </a:extLst>
                </p:cNvPr>
                <p:cNvSpPr txBox="1"/>
                <p:nvPr/>
              </p:nvSpPr>
              <p:spPr>
                <a:xfrm>
                  <a:off x="3199647" y="2221237"/>
                  <a:ext cx="504471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0" dirty="0">
                      <a:solidFill>
                        <a:schemeClr val="bg2">
                          <a:lumMod val="90000"/>
                        </a:schemeClr>
                      </a:solidFill>
                      <a:latin typeface="Pretendard Black" panose="02000A03000000020004" pitchFamily="50" charset="-127"/>
                      <a:ea typeface="Pretendard Black" panose="02000A03000000020004" pitchFamily="50" charset="-127"/>
                      <a:cs typeface="Pretendard Black" panose="02000A03000000020004" pitchFamily="50" charset="-127"/>
                    </a:rPr>
                    <a:t>5</a:t>
                  </a:r>
                  <a:endParaRPr lang="ko-KR" altLang="en-US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endParaRP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4F73266-99A0-9701-7592-F808AB769C78}"/>
                  </a:ext>
                </a:extLst>
              </p:cNvPr>
              <p:cNvSpPr txBox="1"/>
              <p:nvPr/>
            </p:nvSpPr>
            <p:spPr>
              <a:xfrm>
                <a:off x="3207982" y="2626618"/>
                <a:ext cx="996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목차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5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FF1D18E-5A2A-8FB1-908B-E3E682CF651E}"/>
                </a:ext>
              </a:extLst>
            </p:cNvPr>
            <p:cNvGrpSpPr/>
            <p:nvPr/>
          </p:nvGrpSpPr>
          <p:grpSpPr>
            <a:xfrm>
              <a:off x="5785227" y="3875820"/>
              <a:ext cx="1734043" cy="1734043"/>
              <a:chOff x="2710273" y="1958687"/>
              <a:chExt cx="1734043" cy="1734043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953DE225-5828-91D1-B5BB-31EC0F2E5F93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2710273" y="1958687"/>
                <a:chExt cx="1734043" cy="1734043"/>
              </a:xfrm>
            </p:grpSpPr>
            <p:grpSp>
              <p:nvGrpSpPr>
                <p:cNvPr id="125" name="Group 5">
                  <a:extLst>
                    <a:ext uri="{FF2B5EF4-FFF2-40B4-BE49-F238E27FC236}">
                      <a16:creationId xmlns:a16="http://schemas.microsoft.com/office/drawing/2014/main" id="{88BFC08D-AEDD-10D2-9A8E-79343FF8B7A5}"/>
                    </a:ext>
                  </a:extLst>
                </p:cNvPr>
                <p:cNvGrpSpPr/>
                <p:nvPr/>
              </p:nvGrpSpPr>
              <p:grpSpPr>
                <a:xfrm>
                  <a:off x="2710273" y="1958687"/>
                  <a:ext cx="1734043" cy="1734043"/>
                  <a:chOff x="3865314" y="1566605"/>
                  <a:chExt cx="1426531" cy="1426531"/>
                </a:xfrm>
              </p:grpSpPr>
              <p:sp>
                <p:nvSpPr>
                  <p:cNvPr id="127" name="Oval 6">
                    <a:extLst>
                      <a:ext uri="{FF2B5EF4-FFF2-40B4-BE49-F238E27FC236}">
                        <a16:creationId xmlns:a16="http://schemas.microsoft.com/office/drawing/2014/main" id="{8CE7A54C-25E7-4B9B-FC29-B3D72F150960}"/>
                      </a:ext>
                    </a:extLst>
                  </p:cNvPr>
                  <p:cNvSpPr/>
                  <p:nvPr/>
                </p:nvSpPr>
                <p:spPr>
                  <a:xfrm>
                    <a:off x="3865314" y="1566605"/>
                    <a:ext cx="1426531" cy="142653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174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  <p:sp>
                <p:nvSpPr>
                  <p:cNvPr id="128" name="Oval 7">
                    <a:extLst>
                      <a:ext uri="{FF2B5EF4-FFF2-40B4-BE49-F238E27FC236}">
                        <a16:creationId xmlns:a16="http://schemas.microsoft.com/office/drawing/2014/main" id="{18E1921A-F24B-2093-1374-9F2E3C562606}"/>
                      </a:ext>
                    </a:extLst>
                  </p:cNvPr>
                  <p:cNvSpPr/>
                  <p:nvPr/>
                </p:nvSpPr>
                <p:spPr>
                  <a:xfrm>
                    <a:off x="4007590" y="1708881"/>
                    <a:ext cx="1141979" cy="114197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B63A5AF-5828-C5CC-9D23-D50AC37952A1}"/>
                    </a:ext>
                  </a:extLst>
                </p:cNvPr>
                <p:cNvSpPr txBox="1"/>
                <p:nvPr/>
              </p:nvSpPr>
              <p:spPr>
                <a:xfrm>
                  <a:off x="3199647" y="2221237"/>
                  <a:ext cx="504471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0" dirty="0">
                      <a:solidFill>
                        <a:schemeClr val="bg2">
                          <a:lumMod val="90000"/>
                        </a:schemeClr>
                      </a:solidFill>
                      <a:latin typeface="Pretendard Black" panose="02000A03000000020004" pitchFamily="50" charset="-127"/>
                      <a:ea typeface="Pretendard Black" panose="02000A03000000020004" pitchFamily="50" charset="-127"/>
                      <a:cs typeface="Pretendard Black" panose="02000A03000000020004" pitchFamily="50" charset="-127"/>
                    </a:rPr>
                    <a:t>6</a:t>
                  </a:r>
                  <a:endParaRPr lang="ko-KR" altLang="en-US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endParaRP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9B0FE81-DEB7-F7FF-DD04-F5863598978D}"/>
                  </a:ext>
                </a:extLst>
              </p:cNvPr>
              <p:cNvSpPr txBox="1"/>
              <p:nvPr/>
            </p:nvSpPr>
            <p:spPr>
              <a:xfrm>
                <a:off x="3207982" y="2626618"/>
                <a:ext cx="996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목차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6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3A18ADE-913D-2804-7947-EEDAC4D01C90}"/>
                </a:ext>
              </a:extLst>
            </p:cNvPr>
            <p:cNvGrpSpPr/>
            <p:nvPr/>
          </p:nvGrpSpPr>
          <p:grpSpPr>
            <a:xfrm>
              <a:off x="7778935" y="3856123"/>
              <a:ext cx="1734043" cy="1734043"/>
              <a:chOff x="2710273" y="1958687"/>
              <a:chExt cx="1734043" cy="1734043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47315B00-415E-69CD-2794-921605FCC4FF}"/>
                  </a:ext>
                </a:extLst>
              </p:cNvPr>
              <p:cNvGrpSpPr/>
              <p:nvPr/>
            </p:nvGrpSpPr>
            <p:grpSpPr>
              <a:xfrm>
                <a:off x="2710273" y="1958687"/>
                <a:ext cx="1734043" cy="1734043"/>
                <a:chOff x="2710273" y="1958687"/>
                <a:chExt cx="1734043" cy="1734043"/>
              </a:xfrm>
            </p:grpSpPr>
            <p:grpSp>
              <p:nvGrpSpPr>
                <p:cNvPr id="132" name="Group 5">
                  <a:extLst>
                    <a:ext uri="{FF2B5EF4-FFF2-40B4-BE49-F238E27FC236}">
                      <a16:creationId xmlns:a16="http://schemas.microsoft.com/office/drawing/2014/main" id="{87E95F4E-F44C-B76D-76C8-6395527071D8}"/>
                    </a:ext>
                  </a:extLst>
                </p:cNvPr>
                <p:cNvGrpSpPr/>
                <p:nvPr/>
              </p:nvGrpSpPr>
              <p:grpSpPr>
                <a:xfrm>
                  <a:off x="2710273" y="1958687"/>
                  <a:ext cx="1734043" cy="1734043"/>
                  <a:chOff x="3865314" y="1566605"/>
                  <a:chExt cx="1426531" cy="1426531"/>
                </a:xfrm>
              </p:grpSpPr>
              <p:sp>
                <p:nvSpPr>
                  <p:cNvPr id="134" name="Oval 6">
                    <a:extLst>
                      <a:ext uri="{FF2B5EF4-FFF2-40B4-BE49-F238E27FC236}">
                        <a16:creationId xmlns:a16="http://schemas.microsoft.com/office/drawing/2014/main" id="{BF7AA739-9DAF-556D-93D8-92EB5C01EC63}"/>
                      </a:ext>
                    </a:extLst>
                  </p:cNvPr>
                  <p:cNvSpPr/>
                  <p:nvPr/>
                </p:nvSpPr>
                <p:spPr>
                  <a:xfrm>
                    <a:off x="3865314" y="1566605"/>
                    <a:ext cx="1426531" cy="142653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174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  <p:sp>
                <p:nvSpPr>
                  <p:cNvPr id="135" name="Oval 7">
                    <a:extLst>
                      <a:ext uri="{FF2B5EF4-FFF2-40B4-BE49-F238E27FC236}">
                        <a16:creationId xmlns:a16="http://schemas.microsoft.com/office/drawing/2014/main" id="{50C640FC-FB9D-D740-67EA-AE79E94385E9}"/>
                      </a:ext>
                    </a:extLst>
                  </p:cNvPr>
                  <p:cNvSpPr/>
                  <p:nvPr/>
                </p:nvSpPr>
                <p:spPr>
                  <a:xfrm>
                    <a:off x="4007590" y="1708881"/>
                    <a:ext cx="1141979" cy="114197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sz="1013" dirty="0">
                      <a:latin typeface="G마켓 산스 TTF Medium" panose="02000000000000000000" pitchFamily="2" charset="-127"/>
                    </a:endParaRP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2247066-EE05-C478-C883-0E3F23B5E44E}"/>
                    </a:ext>
                  </a:extLst>
                </p:cNvPr>
                <p:cNvSpPr txBox="1"/>
                <p:nvPr/>
              </p:nvSpPr>
              <p:spPr>
                <a:xfrm>
                  <a:off x="3199647" y="2221237"/>
                  <a:ext cx="504471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0" dirty="0">
                      <a:solidFill>
                        <a:schemeClr val="bg2">
                          <a:lumMod val="90000"/>
                        </a:schemeClr>
                      </a:solidFill>
                      <a:latin typeface="Pretendard Black" panose="02000A03000000020004" pitchFamily="50" charset="-127"/>
                      <a:ea typeface="Pretendard Black" panose="02000A03000000020004" pitchFamily="50" charset="-127"/>
                      <a:cs typeface="Pretendard Black" panose="02000A03000000020004" pitchFamily="50" charset="-127"/>
                    </a:rPr>
                    <a:t>7</a:t>
                  </a:r>
                  <a:endParaRPr lang="ko-KR" altLang="en-US" sz="7000" dirty="0">
                    <a:solidFill>
                      <a:schemeClr val="bg2">
                        <a:lumMod val="90000"/>
                      </a:schemeClr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4F219C1-0CAD-5BCE-2146-94FC44D7FB32}"/>
                  </a:ext>
                </a:extLst>
              </p:cNvPr>
              <p:cNvSpPr txBox="1"/>
              <p:nvPr/>
            </p:nvSpPr>
            <p:spPr>
              <a:xfrm>
                <a:off x="3207982" y="2626618"/>
                <a:ext cx="996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목차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7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5EB3FDE-7C6C-20FB-FA21-F66B4E7D7025}"/>
                </a:ext>
              </a:extLst>
            </p:cNvPr>
            <p:cNvGrpSpPr/>
            <p:nvPr/>
          </p:nvGrpSpPr>
          <p:grpSpPr>
            <a:xfrm>
              <a:off x="9685924" y="4180057"/>
              <a:ext cx="2168452" cy="1855429"/>
              <a:chOff x="9200258" y="4331503"/>
              <a:chExt cx="2168452" cy="185542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07C4DDD-D6F6-8676-4EF1-CC84B738F4EB}"/>
                  </a:ext>
                </a:extLst>
              </p:cNvPr>
              <p:cNvGrpSpPr/>
              <p:nvPr/>
            </p:nvGrpSpPr>
            <p:grpSpPr>
              <a:xfrm>
                <a:off x="9200258" y="4331503"/>
                <a:ext cx="2168452" cy="1855429"/>
                <a:chOff x="9050663" y="3802648"/>
                <a:chExt cx="2168452" cy="1855429"/>
              </a:xfrm>
            </p:grpSpPr>
            <p:sp>
              <p:nvSpPr>
                <p:cNvPr id="15" name="Teardrop 15">
                  <a:extLst>
                    <a:ext uri="{FF2B5EF4-FFF2-40B4-BE49-F238E27FC236}">
                      <a16:creationId xmlns:a16="http://schemas.microsoft.com/office/drawing/2014/main" id="{D171C5BF-930D-DDE1-C81B-A387F60FFB99}"/>
                    </a:ext>
                  </a:extLst>
                </p:cNvPr>
                <p:cNvSpPr/>
                <p:nvPr/>
              </p:nvSpPr>
              <p:spPr>
                <a:xfrm flipV="1">
                  <a:off x="9050663" y="3802648"/>
                  <a:ext cx="1739572" cy="1739572"/>
                </a:xfrm>
                <a:prstGeom prst="teardrop">
                  <a:avLst/>
                </a:prstGeom>
                <a:solidFill>
                  <a:srgbClr val="F7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1013" dirty="0">
                    <a:latin typeface="G마켓 산스 TTF Medium" panose="02000000000000000000" pitchFamily="2" charset="-12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8E05F0-2DF8-8261-3DEE-761A90CF5C89}"/>
                    </a:ext>
                  </a:extLst>
                </p:cNvPr>
                <p:cNvSpPr txBox="1"/>
                <p:nvPr/>
              </p:nvSpPr>
              <p:spPr>
                <a:xfrm>
                  <a:off x="10350296" y="5027135"/>
                  <a:ext cx="868819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500" dirty="0">
                      <a:solidFill>
                        <a:schemeClr val="bg1"/>
                      </a:solidFill>
                      <a:latin typeface="Pretendard Black" panose="02000A03000000020004" pitchFamily="50" charset="-127"/>
                      <a:ea typeface="Pretendard Black" panose="02000A03000000020004" pitchFamily="50" charset="-127"/>
                      <a:cs typeface="Pretendard Black" panose="02000A03000000020004" pitchFamily="50" charset="-127"/>
                    </a:rPr>
                    <a:t>8</a:t>
                  </a:r>
                  <a:endParaRPr lang="ko-KR" altLang="en-US" sz="35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endParaRP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6D1C62F-FF5B-53D4-FADB-E487D2E703D3}"/>
                  </a:ext>
                </a:extLst>
              </p:cNvPr>
              <p:cNvSpPr txBox="1"/>
              <p:nvPr/>
            </p:nvSpPr>
            <p:spPr>
              <a:xfrm>
                <a:off x="9607137" y="5109610"/>
                <a:ext cx="996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목차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1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sp>
        <p:nvSpPr>
          <p:cNvPr id="8" name="부제목 2">
            <a:extLst>
              <a:ext uri="{FF2B5EF4-FFF2-40B4-BE49-F238E27FC236}">
                <a16:creationId xmlns:a16="http://schemas.microsoft.com/office/drawing/2014/main" id="{11D0C9C8-DD0F-3432-1574-9FA6810BF582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D4704-272D-FD76-659C-039D08358E38}"/>
              </a:ext>
            </a:extLst>
          </p:cNvPr>
          <p:cNvSpPr txBox="1"/>
          <p:nvPr/>
        </p:nvSpPr>
        <p:spPr>
          <a:xfrm>
            <a:off x="1300851" y="2208393"/>
            <a:ext cx="12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역할분담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01A230-4E9B-68F6-1257-86872159C69D}"/>
              </a:ext>
            </a:extLst>
          </p:cNvPr>
          <p:cNvSpPr txBox="1"/>
          <p:nvPr/>
        </p:nvSpPr>
        <p:spPr>
          <a:xfrm>
            <a:off x="3216545" y="2556862"/>
            <a:ext cx="12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개발일정</a:t>
            </a:r>
          </a:p>
        </p:txBody>
      </p:sp>
      <p:pic>
        <p:nvPicPr>
          <p:cNvPr id="20" name="그림 19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F4D99EC0-6448-B3F3-4779-2C21366B0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rgbClr val="545C6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역할 분담</a:t>
            </a:r>
            <a:endParaRPr lang="en-US" sz="3000" b="1" dirty="0">
              <a:solidFill>
                <a:srgbClr val="AAC0E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E525BD1-1C36-29DD-FC0D-56D1A7550EE5}"/>
              </a:ext>
            </a:extLst>
          </p:cNvPr>
          <p:cNvGrpSpPr/>
          <p:nvPr/>
        </p:nvGrpSpPr>
        <p:grpSpPr>
          <a:xfrm>
            <a:off x="1291769" y="1595879"/>
            <a:ext cx="9608462" cy="4563864"/>
            <a:chOff x="1214318" y="1663696"/>
            <a:chExt cx="9763364" cy="463744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D58480E-2050-06B0-0AEF-37734FAD87D6}"/>
                </a:ext>
              </a:extLst>
            </p:cNvPr>
            <p:cNvGrpSpPr/>
            <p:nvPr/>
          </p:nvGrpSpPr>
          <p:grpSpPr>
            <a:xfrm>
              <a:off x="1214318" y="1663696"/>
              <a:ext cx="4443414" cy="4637440"/>
              <a:chOff x="1214318" y="1663696"/>
              <a:chExt cx="4443414" cy="46374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0C4E326-75C5-B300-5E97-C20CF1EBDDB5}"/>
                  </a:ext>
                </a:extLst>
              </p:cNvPr>
              <p:cNvGrpSpPr/>
              <p:nvPr/>
            </p:nvGrpSpPr>
            <p:grpSpPr>
              <a:xfrm>
                <a:off x="1214319" y="1663696"/>
                <a:ext cx="4443413" cy="1418196"/>
                <a:chOff x="5877589" y="2554685"/>
                <a:chExt cx="4646782" cy="1483105"/>
              </a:xfrm>
            </p:grpSpPr>
            <p:sp>
              <p:nvSpPr>
                <p:cNvPr id="5" name="자유형: 도형 4">
                  <a:extLst>
                    <a:ext uri="{FF2B5EF4-FFF2-40B4-BE49-F238E27FC236}">
                      <a16:creationId xmlns:a16="http://schemas.microsoft.com/office/drawing/2014/main" id="{E32A2EEE-D1B2-241A-3792-57F91F419399}"/>
                    </a:ext>
                  </a:extLst>
                </p:cNvPr>
                <p:cNvSpPr/>
                <p:nvPr/>
              </p:nvSpPr>
              <p:spPr>
                <a:xfrm>
                  <a:off x="5877589" y="2554685"/>
                  <a:ext cx="4646782" cy="1483105"/>
                </a:xfrm>
                <a:custGeom>
                  <a:avLst/>
                  <a:gdLst>
                    <a:gd name="connsiteX0" fmla="*/ 247189 w 4646782"/>
                    <a:gd name="connsiteY0" fmla="*/ 0 h 1483105"/>
                    <a:gd name="connsiteX1" fmla="*/ 4399593 w 4646782"/>
                    <a:gd name="connsiteY1" fmla="*/ 0 h 1483105"/>
                    <a:gd name="connsiteX2" fmla="*/ 4646782 w 4646782"/>
                    <a:gd name="connsiteY2" fmla="*/ 247189 h 1483105"/>
                    <a:gd name="connsiteX3" fmla="*/ 4646782 w 4646782"/>
                    <a:gd name="connsiteY3" fmla="*/ 1235916 h 1483105"/>
                    <a:gd name="connsiteX4" fmla="*/ 4399593 w 4646782"/>
                    <a:gd name="connsiteY4" fmla="*/ 1483105 h 1483105"/>
                    <a:gd name="connsiteX5" fmla="*/ 247189 w 4646782"/>
                    <a:gd name="connsiteY5" fmla="*/ 1483105 h 1483105"/>
                    <a:gd name="connsiteX6" fmla="*/ 0 w 4646782"/>
                    <a:gd name="connsiteY6" fmla="*/ 1235916 h 1483105"/>
                    <a:gd name="connsiteX7" fmla="*/ 0 w 4646782"/>
                    <a:gd name="connsiteY7" fmla="*/ 247189 h 1483105"/>
                    <a:gd name="connsiteX8" fmla="*/ 247189 w 4646782"/>
                    <a:gd name="connsiteY8" fmla="*/ 0 h 148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6782" h="1483105">
                      <a:moveTo>
                        <a:pt x="247189" y="0"/>
                      </a:moveTo>
                      <a:lnTo>
                        <a:pt x="4399593" y="0"/>
                      </a:lnTo>
                      <a:cubicBezTo>
                        <a:pt x="4536112" y="0"/>
                        <a:pt x="4646782" y="110670"/>
                        <a:pt x="4646782" y="247189"/>
                      </a:cubicBezTo>
                      <a:lnTo>
                        <a:pt x="4646782" y="1235916"/>
                      </a:lnTo>
                      <a:cubicBezTo>
                        <a:pt x="4646782" y="1372435"/>
                        <a:pt x="4536112" y="1483105"/>
                        <a:pt x="4399593" y="1483105"/>
                      </a:cubicBezTo>
                      <a:lnTo>
                        <a:pt x="247189" y="1483105"/>
                      </a:lnTo>
                      <a:cubicBezTo>
                        <a:pt x="110670" y="1483105"/>
                        <a:pt x="0" y="1372435"/>
                        <a:pt x="0" y="1235916"/>
                      </a:cubicBezTo>
                      <a:lnTo>
                        <a:pt x="0" y="247189"/>
                      </a:lnTo>
                      <a:cubicBezTo>
                        <a:pt x="0" y="110670"/>
                        <a:pt x="110670" y="0"/>
                        <a:pt x="2471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848068FA-C0ED-4CA4-9B6D-E02EBAE112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768" t="7401" r="15641" b="8146"/>
                <a:stretch/>
              </p:blipFill>
              <p:spPr>
                <a:xfrm>
                  <a:off x="6099038" y="2679089"/>
                  <a:ext cx="1243012" cy="1234296"/>
                </a:xfrm>
                <a:prstGeom prst="rect">
                  <a:avLst/>
                </a:prstGeom>
              </p:spPr>
            </p:pic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D73F782D-9A92-C318-19A0-8C28F4009856}"/>
                    </a:ext>
                  </a:extLst>
                </p:cNvPr>
                <p:cNvGrpSpPr/>
                <p:nvPr/>
              </p:nvGrpSpPr>
              <p:grpSpPr>
                <a:xfrm>
                  <a:off x="7342050" y="2753559"/>
                  <a:ext cx="2834335" cy="589035"/>
                  <a:chOff x="2651551" y="2031520"/>
                  <a:chExt cx="2834335" cy="589035"/>
                </a:xfrm>
              </p:grpSpPr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9A9132B0-C9C8-1F0A-2C8A-9180CC627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46313" y="2031520"/>
                    <a:ext cx="2139573" cy="290516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C0C00D9-F2E1-A470-5F8B-F03F41FE694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1551" y="2031520"/>
                    <a:ext cx="812263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500" b="1" dirty="0">
                        <a:latin typeface="Source Sans Pro SemiBold" panose="020F0502020204030204" pitchFamily="34" charset="0"/>
                        <a:cs typeface="Pretendard Medium" panose="02000603000000020004" pitchFamily="2" charset="-127"/>
                      </a:rPr>
                      <a:t>이름</a:t>
                    </a:r>
                    <a:endParaRPr lang="en-US" altLang="ko-KR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  <a:p>
                    <a:endParaRPr lang="ko-KR" altLang="en-US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D512CDC-9A90-E1C0-F33C-965774BD53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77" y="2295626"/>
                    <a:ext cx="2548097" cy="324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PPT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 디자인</a:t>
                    </a:r>
                    <a:endPara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UI/UX 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디자인</a:t>
                    </a:r>
                  </a:p>
                </p:txBody>
              </p:sp>
            </p:grp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C6AFA53-2B8B-1EED-D839-871C5FF48156}"/>
                  </a:ext>
                </a:extLst>
              </p:cNvPr>
              <p:cNvGrpSpPr/>
              <p:nvPr/>
            </p:nvGrpSpPr>
            <p:grpSpPr>
              <a:xfrm>
                <a:off x="1214319" y="3272062"/>
                <a:ext cx="4443413" cy="1418196"/>
                <a:chOff x="5877589" y="2554685"/>
                <a:chExt cx="4646782" cy="1483105"/>
              </a:xfrm>
            </p:grpSpPr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334B8BB-785D-B07A-465D-A93C46215E1B}"/>
                    </a:ext>
                  </a:extLst>
                </p:cNvPr>
                <p:cNvSpPr/>
                <p:nvPr/>
              </p:nvSpPr>
              <p:spPr>
                <a:xfrm>
                  <a:off x="5877589" y="2554685"/>
                  <a:ext cx="4646782" cy="1483105"/>
                </a:xfrm>
                <a:custGeom>
                  <a:avLst/>
                  <a:gdLst>
                    <a:gd name="connsiteX0" fmla="*/ 247189 w 4646782"/>
                    <a:gd name="connsiteY0" fmla="*/ 0 h 1483105"/>
                    <a:gd name="connsiteX1" fmla="*/ 4399593 w 4646782"/>
                    <a:gd name="connsiteY1" fmla="*/ 0 h 1483105"/>
                    <a:gd name="connsiteX2" fmla="*/ 4646782 w 4646782"/>
                    <a:gd name="connsiteY2" fmla="*/ 247189 h 1483105"/>
                    <a:gd name="connsiteX3" fmla="*/ 4646782 w 4646782"/>
                    <a:gd name="connsiteY3" fmla="*/ 1235916 h 1483105"/>
                    <a:gd name="connsiteX4" fmla="*/ 4399593 w 4646782"/>
                    <a:gd name="connsiteY4" fmla="*/ 1483105 h 1483105"/>
                    <a:gd name="connsiteX5" fmla="*/ 247189 w 4646782"/>
                    <a:gd name="connsiteY5" fmla="*/ 1483105 h 1483105"/>
                    <a:gd name="connsiteX6" fmla="*/ 0 w 4646782"/>
                    <a:gd name="connsiteY6" fmla="*/ 1235916 h 1483105"/>
                    <a:gd name="connsiteX7" fmla="*/ 0 w 4646782"/>
                    <a:gd name="connsiteY7" fmla="*/ 247189 h 1483105"/>
                    <a:gd name="connsiteX8" fmla="*/ 247189 w 4646782"/>
                    <a:gd name="connsiteY8" fmla="*/ 0 h 148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6782" h="1483105">
                      <a:moveTo>
                        <a:pt x="247189" y="0"/>
                      </a:moveTo>
                      <a:lnTo>
                        <a:pt x="4399593" y="0"/>
                      </a:lnTo>
                      <a:cubicBezTo>
                        <a:pt x="4536112" y="0"/>
                        <a:pt x="4646782" y="110670"/>
                        <a:pt x="4646782" y="247189"/>
                      </a:cubicBezTo>
                      <a:lnTo>
                        <a:pt x="4646782" y="1235916"/>
                      </a:lnTo>
                      <a:cubicBezTo>
                        <a:pt x="4646782" y="1372435"/>
                        <a:pt x="4536112" y="1483105"/>
                        <a:pt x="4399593" y="1483105"/>
                      </a:cubicBezTo>
                      <a:lnTo>
                        <a:pt x="247189" y="1483105"/>
                      </a:lnTo>
                      <a:cubicBezTo>
                        <a:pt x="110670" y="1483105"/>
                        <a:pt x="0" y="1372435"/>
                        <a:pt x="0" y="1235916"/>
                      </a:cubicBezTo>
                      <a:lnTo>
                        <a:pt x="0" y="247189"/>
                      </a:lnTo>
                      <a:cubicBezTo>
                        <a:pt x="0" y="110670"/>
                        <a:pt x="110670" y="0"/>
                        <a:pt x="2471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4FC5697E-9EA6-D924-A74D-86E55EBB5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768" t="7401" r="15641" b="8146"/>
                <a:stretch/>
              </p:blipFill>
              <p:spPr>
                <a:xfrm>
                  <a:off x="6099038" y="2679089"/>
                  <a:ext cx="1243012" cy="1234296"/>
                </a:xfrm>
                <a:prstGeom prst="rect">
                  <a:avLst/>
                </a:prstGeom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F95C4856-BC03-23F0-863D-CCDFBC263460}"/>
                    </a:ext>
                  </a:extLst>
                </p:cNvPr>
                <p:cNvGrpSpPr/>
                <p:nvPr/>
              </p:nvGrpSpPr>
              <p:grpSpPr>
                <a:xfrm>
                  <a:off x="7342050" y="2753559"/>
                  <a:ext cx="2834335" cy="589035"/>
                  <a:chOff x="2651551" y="2031520"/>
                  <a:chExt cx="2834335" cy="589035"/>
                </a:xfrm>
              </p:grpSpPr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CD1EEA2A-0DA0-4900-B330-DFBFAD1132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46313" y="2031520"/>
                    <a:ext cx="2139573" cy="290516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1ED41C2-AA5E-5FB0-B19F-FFDF5AAB4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1551" y="2031520"/>
                    <a:ext cx="812263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500" b="1" dirty="0">
                        <a:latin typeface="Source Sans Pro SemiBold" panose="020F0502020204030204" pitchFamily="34" charset="0"/>
                        <a:cs typeface="Pretendard Medium" panose="02000603000000020004" pitchFamily="2" charset="-127"/>
                      </a:rPr>
                      <a:t>이름</a:t>
                    </a:r>
                    <a:endParaRPr lang="en-US" altLang="ko-KR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  <a:p>
                    <a:endParaRPr lang="ko-KR" altLang="en-US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E31F2B0-07E2-BAA6-A1B2-DED8D867B243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77" y="2295626"/>
                    <a:ext cx="2548097" cy="324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PPT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 디자인</a:t>
                    </a:r>
                    <a:endPara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UI/UX 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디자인</a:t>
                    </a:r>
                  </a:p>
                </p:txBody>
              </p:sp>
            </p:grp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DC28EAE-B35B-9DA8-8D31-54365C3CAF62}"/>
                  </a:ext>
                </a:extLst>
              </p:cNvPr>
              <p:cNvGrpSpPr/>
              <p:nvPr/>
            </p:nvGrpSpPr>
            <p:grpSpPr>
              <a:xfrm>
                <a:off x="1214318" y="4882940"/>
                <a:ext cx="4443413" cy="1418196"/>
                <a:chOff x="5877589" y="2554685"/>
                <a:chExt cx="4646782" cy="1483105"/>
              </a:xfrm>
            </p:grpSpPr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F6D839C0-2C32-146E-08DF-E391970C9FF1}"/>
                    </a:ext>
                  </a:extLst>
                </p:cNvPr>
                <p:cNvSpPr/>
                <p:nvPr/>
              </p:nvSpPr>
              <p:spPr>
                <a:xfrm>
                  <a:off x="5877589" y="2554685"/>
                  <a:ext cx="4646782" cy="1483105"/>
                </a:xfrm>
                <a:custGeom>
                  <a:avLst/>
                  <a:gdLst>
                    <a:gd name="connsiteX0" fmla="*/ 247189 w 4646782"/>
                    <a:gd name="connsiteY0" fmla="*/ 0 h 1483105"/>
                    <a:gd name="connsiteX1" fmla="*/ 4399593 w 4646782"/>
                    <a:gd name="connsiteY1" fmla="*/ 0 h 1483105"/>
                    <a:gd name="connsiteX2" fmla="*/ 4646782 w 4646782"/>
                    <a:gd name="connsiteY2" fmla="*/ 247189 h 1483105"/>
                    <a:gd name="connsiteX3" fmla="*/ 4646782 w 4646782"/>
                    <a:gd name="connsiteY3" fmla="*/ 1235916 h 1483105"/>
                    <a:gd name="connsiteX4" fmla="*/ 4399593 w 4646782"/>
                    <a:gd name="connsiteY4" fmla="*/ 1483105 h 1483105"/>
                    <a:gd name="connsiteX5" fmla="*/ 247189 w 4646782"/>
                    <a:gd name="connsiteY5" fmla="*/ 1483105 h 1483105"/>
                    <a:gd name="connsiteX6" fmla="*/ 0 w 4646782"/>
                    <a:gd name="connsiteY6" fmla="*/ 1235916 h 1483105"/>
                    <a:gd name="connsiteX7" fmla="*/ 0 w 4646782"/>
                    <a:gd name="connsiteY7" fmla="*/ 247189 h 1483105"/>
                    <a:gd name="connsiteX8" fmla="*/ 247189 w 4646782"/>
                    <a:gd name="connsiteY8" fmla="*/ 0 h 148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6782" h="1483105">
                      <a:moveTo>
                        <a:pt x="247189" y="0"/>
                      </a:moveTo>
                      <a:lnTo>
                        <a:pt x="4399593" y="0"/>
                      </a:lnTo>
                      <a:cubicBezTo>
                        <a:pt x="4536112" y="0"/>
                        <a:pt x="4646782" y="110670"/>
                        <a:pt x="4646782" y="247189"/>
                      </a:cubicBezTo>
                      <a:lnTo>
                        <a:pt x="4646782" y="1235916"/>
                      </a:lnTo>
                      <a:cubicBezTo>
                        <a:pt x="4646782" y="1372435"/>
                        <a:pt x="4536112" y="1483105"/>
                        <a:pt x="4399593" y="1483105"/>
                      </a:cubicBezTo>
                      <a:lnTo>
                        <a:pt x="247189" y="1483105"/>
                      </a:lnTo>
                      <a:cubicBezTo>
                        <a:pt x="110670" y="1483105"/>
                        <a:pt x="0" y="1372435"/>
                        <a:pt x="0" y="1235916"/>
                      </a:cubicBezTo>
                      <a:lnTo>
                        <a:pt x="0" y="247189"/>
                      </a:lnTo>
                      <a:cubicBezTo>
                        <a:pt x="0" y="110670"/>
                        <a:pt x="110670" y="0"/>
                        <a:pt x="2471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9B17AFB5-24D2-8A1F-E0C3-01E181852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768" t="7401" r="15641" b="8146"/>
                <a:stretch/>
              </p:blipFill>
              <p:spPr>
                <a:xfrm>
                  <a:off x="6099038" y="2679089"/>
                  <a:ext cx="1243012" cy="1234296"/>
                </a:xfrm>
                <a:prstGeom prst="rect">
                  <a:avLst/>
                </a:prstGeom>
              </p:spPr>
            </p:pic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2FC725CF-D60C-6EB9-136D-FF293EA6E3AD}"/>
                    </a:ext>
                  </a:extLst>
                </p:cNvPr>
                <p:cNvGrpSpPr/>
                <p:nvPr/>
              </p:nvGrpSpPr>
              <p:grpSpPr>
                <a:xfrm>
                  <a:off x="7342050" y="2753559"/>
                  <a:ext cx="2834335" cy="589035"/>
                  <a:chOff x="2651551" y="2031520"/>
                  <a:chExt cx="2834335" cy="589035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9F73F4F3-A059-1747-7853-2201CB9AC2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46313" y="2031520"/>
                    <a:ext cx="2139573" cy="290516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5638B4F-337E-F4EF-9F25-1356072F7115}"/>
                      </a:ext>
                    </a:extLst>
                  </p:cNvPr>
                  <p:cNvSpPr txBox="1"/>
                  <p:nvPr/>
                </p:nvSpPr>
                <p:spPr>
                  <a:xfrm>
                    <a:off x="2651551" y="2031520"/>
                    <a:ext cx="812263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500" b="1" dirty="0">
                        <a:latin typeface="Source Sans Pro SemiBold" panose="020F0502020204030204" pitchFamily="34" charset="0"/>
                        <a:cs typeface="Pretendard Medium" panose="02000603000000020004" pitchFamily="2" charset="-127"/>
                      </a:rPr>
                      <a:t>이름</a:t>
                    </a:r>
                    <a:endParaRPr lang="en-US" altLang="ko-KR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  <a:p>
                    <a:endParaRPr lang="ko-KR" altLang="en-US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4828889-F060-6A06-43CB-B98170F1398E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77" y="2295626"/>
                    <a:ext cx="2548097" cy="324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PPT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 디자인</a:t>
                    </a:r>
                    <a:endPara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UI/UX 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디자인</a:t>
                    </a:r>
                  </a:p>
                </p:txBody>
              </p:sp>
            </p:grp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750223D-1E08-1DE9-C82C-659D9AE49767}"/>
                </a:ext>
              </a:extLst>
            </p:cNvPr>
            <p:cNvGrpSpPr/>
            <p:nvPr/>
          </p:nvGrpSpPr>
          <p:grpSpPr>
            <a:xfrm>
              <a:off x="6534268" y="1663696"/>
              <a:ext cx="4443414" cy="4637440"/>
              <a:chOff x="942974" y="1613690"/>
              <a:chExt cx="4443414" cy="463744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405BCCFA-5AB7-F5BD-4421-6E43655A7535}"/>
                  </a:ext>
                </a:extLst>
              </p:cNvPr>
              <p:cNvGrpSpPr/>
              <p:nvPr/>
            </p:nvGrpSpPr>
            <p:grpSpPr>
              <a:xfrm>
                <a:off x="942975" y="1613690"/>
                <a:ext cx="4443413" cy="1418196"/>
                <a:chOff x="5877589" y="2554685"/>
                <a:chExt cx="4646782" cy="1483105"/>
              </a:xfrm>
            </p:grpSpPr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D4BA67A1-6FEB-DB61-0B36-0D41314672E2}"/>
                    </a:ext>
                  </a:extLst>
                </p:cNvPr>
                <p:cNvSpPr/>
                <p:nvPr/>
              </p:nvSpPr>
              <p:spPr>
                <a:xfrm>
                  <a:off x="5877589" y="2554685"/>
                  <a:ext cx="4646782" cy="1483105"/>
                </a:xfrm>
                <a:custGeom>
                  <a:avLst/>
                  <a:gdLst>
                    <a:gd name="connsiteX0" fmla="*/ 247189 w 4646782"/>
                    <a:gd name="connsiteY0" fmla="*/ 0 h 1483105"/>
                    <a:gd name="connsiteX1" fmla="*/ 4399593 w 4646782"/>
                    <a:gd name="connsiteY1" fmla="*/ 0 h 1483105"/>
                    <a:gd name="connsiteX2" fmla="*/ 4646782 w 4646782"/>
                    <a:gd name="connsiteY2" fmla="*/ 247189 h 1483105"/>
                    <a:gd name="connsiteX3" fmla="*/ 4646782 w 4646782"/>
                    <a:gd name="connsiteY3" fmla="*/ 1235916 h 1483105"/>
                    <a:gd name="connsiteX4" fmla="*/ 4399593 w 4646782"/>
                    <a:gd name="connsiteY4" fmla="*/ 1483105 h 1483105"/>
                    <a:gd name="connsiteX5" fmla="*/ 247189 w 4646782"/>
                    <a:gd name="connsiteY5" fmla="*/ 1483105 h 1483105"/>
                    <a:gd name="connsiteX6" fmla="*/ 0 w 4646782"/>
                    <a:gd name="connsiteY6" fmla="*/ 1235916 h 1483105"/>
                    <a:gd name="connsiteX7" fmla="*/ 0 w 4646782"/>
                    <a:gd name="connsiteY7" fmla="*/ 247189 h 1483105"/>
                    <a:gd name="connsiteX8" fmla="*/ 247189 w 4646782"/>
                    <a:gd name="connsiteY8" fmla="*/ 0 h 148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6782" h="1483105">
                      <a:moveTo>
                        <a:pt x="247189" y="0"/>
                      </a:moveTo>
                      <a:lnTo>
                        <a:pt x="4399593" y="0"/>
                      </a:lnTo>
                      <a:cubicBezTo>
                        <a:pt x="4536112" y="0"/>
                        <a:pt x="4646782" y="110670"/>
                        <a:pt x="4646782" y="247189"/>
                      </a:cubicBezTo>
                      <a:lnTo>
                        <a:pt x="4646782" y="1235916"/>
                      </a:lnTo>
                      <a:cubicBezTo>
                        <a:pt x="4646782" y="1372435"/>
                        <a:pt x="4536112" y="1483105"/>
                        <a:pt x="4399593" y="1483105"/>
                      </a:cubicBezTo>
                      <a:lnTo>
                        <a:pt x="247189" y="1483105"/>
                      </a:lnTo>
                      <a:cubicBezTo>
                        <a:pt x="110670" y="1483105"/>
                        <a:pt x="0" y="1372435"/>
                        <a:pt x="0" y="1235916"/>
                      </a:cubicBezTo>
                      <a:lnTo>
                        <a:pt x="0" y="247189"/>
                      </a:lnTo>
                      <a:cubicBezTo>
                        <a:pt x="0" y="110670"/>
                        <a:pt x="110670" y="0"/>
                        <a:pt x="2471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FA459427-D037-BA4B-AE48-8EE218E7F9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768" t="7401" r="15641" b="8146"/>
                <a:stretch/>
              </p:blipFill>
              <p:spPr>
                <a:xfrm>
                  <a:off x="6099038" y="2679089"/>
                  <a:ext cx="1243012" cy="1234296"/>
                </a:xfrm>
                <a:prstGeom prst="rect">
                  <a:avLst/>
                </a:prstGeom>
              </p:spPr>
            </p:pic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099B4DC3-6E71-0378-0562-5EEBD82057D7}"/>
                    </a:ext>
                  </a:extLst>
                </p:cNvPr>
                <p:cNvGrpSpPr/>
                <p:nvPr/>
              </p:nvGrpSpPr>
              <p:grpSpPr>
                <a:xfrm>
                  <a:off x="7342050" y="2753559"/>
                  <a:ext cx="2834335" cy="589035"/>
                  <a:chOff x="2651551" y="2031520"/>
                  <a:chExt cx="2834335" cy="589035"/>
                </a:xfrm>
              </p:grpSpPr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id="{B6DD45D1-C5B7-5C05-019D-6F392BE330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46313" y="2031520"/>
                    <a:ext cx="2139573" cy="290516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26627C3-2163-3361-F9BA-1C8F1E38E07D}"/>
                      </a:ext>
                    </a:extLst>
                  </p:cNvPr>
                  <p:cNvSpPr txBox="1"/>
                  <p:nvPr/>
                </p:nvSpPr>
                <p:spPr>
                  <a:xfrm>
                    <a:off x="2651551" y="2031520"/>
                    <a:ext cx="812263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500" b="1" dirty="0">
                        <a:latin typeface="Source Sans Pro SemiBold" panose="020F0502020204030204" pitchFamily="34" charset="0"/>
                        <a:cs typeface="Pretendard Medium" panose="02000603000000020004" pitchFamily="2" charset="-127"/>
                      </a:rPr>
                      <a:t>이름</a:t>
                    </a:r>
                    <a:endParaRPr lang="en-US" altLang="ko-KR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  <a:p>
                    <a:endParaRPr lang="ko-KR" altLang="en-US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C1EAE60-0DFA-2533-57E1-A8F5DC6AFB8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77" y="2295626"/>
                    <a:ext cx="2548097" cy="324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PPT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 디자인</a:t>
                    </a:r>
                    <a:endPara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UI/UX 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디자인</a:t>
                    </a:r>
                  </a:p>
                </p:txBody>
              </p:sp>
            </p:grp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B98C1D1-0114-7874-AB4A-60C3082800DF}"/>
                  </a:ext>
                </a:extLst>
              </p:cNvPr>
              <p:cNvGrpSpPr/>
              <p:nvPr/>
            </p:nvGrpSpPr>
            <p:grpSpPr>
              <a:xfrm>
                <a:off x="942975" y="3222056"/>
                <a:ext cx="4443413" cy="1418196"/>
                <a:chOff x="5877589" y="2554685"/>
                <a:chExt cx="4646782" cy="1483105"/>
              </a:xfrm>
            </p:grpSpPr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A1967378-EF7D-C322-0652-6A9AC54C39DE}"/>
                    </a:ext>
                  </a:extLst>
                </p:cNvPr>
                <p:cNvSpPr/>
                <p:nvPr/>
              </p:nvSpPr>
              <p:spPr>
                <a:xfrm>
                  <a:off x="5877589" y="2554685"/>
                  <a:ext cx="4646782" cy="1483105"/>
                </a:xfrm>
                <a:custGeom>
                  <a:avLst/>
                  <a:gdLst>
                    <a:gd name="connsiteX0" fmla="*/ 247189 w 4646782"/>
                    <a:gd name="connsiteY0" fmla="*/ 0 h 1483105"/>
                    <a:gd name="connsiteX1" fmla="*/ 4399593 w 4646782"/>
                    <a:gd name="connsiteY1" fmla="*/ 0 h 1483105"/>
                    <a:gd name="connsiteX2" fmla="*/ 4646782 w 4646782"/>
                    <a:gd name="connsiteY2" fmla="*/ 247189 h 1483105"/>
                    <a:gd name="connsiteX3" fmla="*/ 4646782 w 4646782"/>
                    <a:gd name="connsiteY3" fmla="*/ 1235916 h 1483105"/>
                    <a:gd name="connsiteX4" fmla="*/ 4399593 w 4646782"/>
                    <a:gd name="connsiteY4" fmla="*/ 1483105 h 1483105"/>
                    <a:gd name="connsiteX5" fmla="*/ 247189 w 4646782"/>
                    <a:gd name="connsiteY5" fmla="*/ 1483105 h 1483105"/>
                    <a:gd name="connsiteX6" fmla="*/ 0 w 4646782"/>
                    <a:gd name="connsiteY6" fmla="*/ 1235916 h 1483105"/>
                    <a:gd name="connsiteX7" fmla="*/ 0 w 4646782"/>
                    <a:gd name="connsiteY7" fmla="*/ 247189 h 1483105"/>
                    <a:gd name="connsiteX8" fmla="*/ 247189 w 4646782"/>
                    <a:gd name="connsiteY8" fmla="*/ 0 h 148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6782" h="1483105">
                      <a:moveTo>
                        <a:pt x="247189" y="0"/>
                      </a:moveTo>
                      <a:lnTo>
                        <a:pt x="4399593" y="0"/>
                      </a:lnTo>
                      <a:cubicBezTo>
                        <a:pt x="4536112" y="0"/>
                        <a:pt x="4646782" y="110670"/>
                        <a:pt x="4646782" y="247189"/>
                      </a:cubicBezTo>
                      <a:lnTo>
                        <a:pt x="4646782" y="1235916"/>
                      </a:lnTo>
                      <a:cubicBezTo>
                        <a:pt x="4646782" y="1372435"/>
                        <a:pt x="4536112" y="1483105"/>
                        <a:pt x="4399593" y="1483105"/>
                      </a:cubicBezTo>
                      <a:lnTo>
                        <a:pt x="247189" y="1483105"/>
                      </a:lnTo>
                      <a:cubicBezTo>
                        <a:pt x="110670" y="1483105"/>
                        <a:pt x="0" y="1372435"/>
                        <a:pt x="0" y="1235916"/>
                      </a:cubicBezTo>
                      <a:lnTo>
                        <a:pt x="0" y="247189"/>
                      </a:lnTo>
                      <a:cubicBezTo>
                        <a:pt x="0" y="110670"/>
                        <a:pt x="110670" y="0"/>
                        <a:pt x="2471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411DE952-881B-9BD4-EE1F-93486E9CE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768" t="7401" r="15641" b="8146"/>
                <a:stretch/>
              </p:blipFill>
              <p:spPr>
                <a:xfrm>
                  <a:off x="6099038" y="2679089"/>
                  <a:ext cx="1243012" cy="1234296"/>
                </a:xfrm>
                <a:prstGeom prst="rect">
                  <a:avLst/>
                </a:prstGeom>
              </p:spPr>
            </p:pic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15182388-4A6E-D3F7-3A56-1F6A01CD7A1A}"/>
                    </a:ext>
                  </a:extLst>
                </p:cNvPr>
                <p:cNvGrpSpPr/>
                <p:nvPr/>
              </p:nvGrpSpPr>
              <p:grpSpPr>
                <a:xfrm>
                  <a:off x="7342050" y="2753559"/>
                  <a:ext cx="2834335" cy="589035"/>
                  <a:chOff x="2651551" y="2031520"/>
                  <a:chExt cx="2834335" cy="589035"/>
                </a:xfrm>
              </p:grpSpPr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id="{48FDC531-8804-36E7-D9A2-636F881EC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46313" y="2031520"/>
                    <a:ext cx="2139573" cy="290516"/>
                  </a:xfrm>
                  <a:prstGeom prst="rect">
                    <a:avLst/>
                  </a:prstGeom>
                </p:spPr>
              </p:pic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5D616D5F-7799-9809-260F-136378A5BACA}"/>
                      </a:ext>
                    </a:extLst>
                  </p:cNvPr>
                  <p:cNvSpPr txBox="1"/>
                  <p:nvPr/>
                </p:nvSpPr>
                <p:spPr>
                  <a:xfrm>
                    <a:off x="2651551" y="2031520"/>
                    <a:ext cx="812263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500" b="1" dirty="0">
                        <a:latin typeface="Source Sans Pro SemiBold" panose="020F0502020204030204" pitchFamily="34" charset="0"/>
                        <a:cs typeface="Pretendard Medium" panose="02000603000000020004" pitchFamily="2" charset="-127"/>
                      </a:rPr>
                      <a:t>이름</a:t>
                    </a:r>
                    <a:endParaRPr lang="en-US" altLang="ko-KR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  <a:p>
                    <a:endParaRPr lang="ko-KR" altLang="en-US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A93E8A6-C91C-ED5A-45C6-62CE7641DC93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77" y="2295626"/>
                    <a:ext cx="2548097" cy="324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PPT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 디자인</a:t>
                    </a:r>
                    <a:endPara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UI/UX 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디자인</a:t>
                    </a:r>
                  </a:p>
                </p:txBody>
              </p:sp>
            </p:grp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00A19019-4CF2-16D3-7C41-D8247675370B}"/>
                  </a:ext>
                </a:extLst>
              </p:cNvPr>
              <p:cNvGrpSpPr/>
              <p:nvPr/>
            </p:nvGrpSpPr>
            <p:grpSpPr>
              <a:xfrm>
                <a:off x="942974" y="4832934"/>
                <a:ext cx="4443413" cy="1418196"/>
                <a:chOff x="5877589" y="2554685"/>
                <a:chExt cx="4646782" cy="1483105"/>
              </a:xfrm>
            </p:grpSpPr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4A75E720-F71B-7E8B-854C-242B978D588D}"/>
                    </a:ext>
                  </a:extLst>
                </p:cNvPr>
                <p:cNvSpPr/>
                <p:nvPr/>
              </p:nvSpPr>
              <p:spPr>
                <a:xfrm>
                  <a:off x="5877589" y="2554685"/>
                  <a:ext cx="4646782" cy="1483105"/>
                </a:xfrm>
                <a:custGeom>
                  <a:avLst/>
                  <a:gdLst>
                    <a:gd name="connsiteX0" fmla="*/ 247189 w 4646782"/>
                    <a:gd name="connsiteY0" fmla="*/ 0 h 1483105"/>
                    <a:gd name="connsiteX1" fmla="*/ 4399593 w 4646782"/>
                    <a:gd name="connsiteY1" fmla="*/ 0 h 1483105"/>
                    <a:gd name="connsiteX2" fmla="*/ 4646782 w 4646782"/>
                    <a:gd name="connsiteY2" fmla="*/ 247189 h 1483105"/>
                    <a:gd name="connsiteX3" fmla="*/ 4646782 w 4646782"/>
                    <a:gd name="connsiteY3" fmla="*/ 1235916 h 1483105"/>
                    <a:gd name="connsiteX4" fmla="*/ 4399593 w 4646782"/>
                    <a:gd name="connsiteY4" fmla="*/ 1483105 h 1483105"/>
                    <a:gd name="connsiteX5" fmla="*/ 247189 w 4646782"/>
                    <a:gd name="connsiteY5" fmla="*/ 1483105 h 1483105"/>
                    <a:gd name="connsiteX6" fmla="*/ 0 w 4646782"/>
                    <a:gd name="connsiteY6" fmla="*/ 1235916 h 1483105"/>
                    <a:gd name="connsiteX7" fmla="*/ 0 w 4646782"/>
                    <a:gd name="connsiteY7" fmla="*/ 247189 h 1483105"/>
                    <a:gd name="connsiteX8" fmla="*/ 247189 w 4646782"/>
                    <a:gd name="connsiteY8" fmla="*/ 0 h 148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6782" h="1483105">
                      <a:moveTo>
                        <a:pt x="247189" y="0"/>
                      </a:moveTo>
                      <a:lnTo>
                        <a:pt x="4399593" y="0"/>
                      </a:lnTo>
                      <a:cubicBezTo>
                        <a:pt x="4536112" y="0"/>
                        <a:pt x="4646782" y="110670"/>
                        <a:pt x="4646782" y="247189"/>
                      </a:cubicBezTo>
                      <a:lnTo>
                        <a:pt x="4646782" y="1235916"/>
                      </a:lnTo>
                      <a:cubicBezTo>
                        <a:pt x="4646782" y="1372435"/>
                        <a:pt x="4536112" y="1483105"/>
                        <a:pt x="4399593" y="1483105"/>
                      </a:cubicBezTo>
                      <a:lnTo>
                        <a:pt x="247189" y="1483105"/>
                      </a:lnTo>
                      <a:cubicBezTo>
                        <a:pt x="110670" y="1483105"/>
                        <a:pt x="0" y="1372435"/>
                        <a:pt x="0" y="1235916"/>
                      </a:cubicBezTo>
                      <a:lnTo>
                        <a:pt x="0" y="247189"/>
                      </a:lnTo>
                      <a:cubicBezTo>
                        <a:pt x="0" y="110670"/>
                        <a:pt x="110670" y="0"/>
                        <a:pt x="2471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50A1FA4C-2B30-1F52-56C5-9AEFDA2871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768" t="7401" r="15641" b="8146"/>
                <a:stretch/>
              </p:blipFill>
              <p:spPr>
                <a:xfrm>
                  <a:off x="6099038" y="2679089"/>
                  <a:ext cx="1243012" cy="1234296"/>
                </a:xfrm>
                <a:prstGeom prst="rect">
                  <a:avLst/>
                </a:prstGeom>
              </p:spPr>
            </p:pic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B5E2ACC3-523E-E0D2-DF1A-280246BE0857}"/>
                    </a:ext>
                  </a:extLst>
                </p:cNvPr>
                <p:cNvGrpSpPr/>
                <p:nvPr/>
              </p:nvGrpSpPr>
              <p:grpSpPr>
                <a:xfrm>
                  <a:off x="7342050" y="2753559"/>
                  <a:ext cx="2834335" cy="589035"/>
                  <a:chOff x="2651551" y="2031520"/>
                  <a:chExt cx="2834335" cy="589035"/>
                </a:xfrm>
              </p:grpSpPr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69F57AEF-7449-2B1A-9275-AB362BE94F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46313" y="2031520"/>
                    <a:ext cx="2139573" cy="290516"/>
                  </a:xfrm>
                  <a:prstGeom prst="rect">
                    <a:avLst/>
                  </a:prstGeom>
                </p:spPr>
              </p:pic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6C30886-327D-12DD-B236-5732AE4EBDE5}"/>
                      </a:ext>
                    </a:extLst>
                  </p:cNvPr>
                  <p:cNvSpPr txBox="1"/>
                  <p:nvPr/>
                </p:nvSpPr>
                <p:spPr>
                  <a:xfrm>
                    <a:off x="2651551" y="2031520"/>
                    <a:ext cx="812263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500" b="1" dirty="0">
                        <a:latin typeface="Source Sans Pro SemiBold" panose="020F0502020204030204" pitchFamily="34" charset="0"/>
                        <a:cs typeface="Pretendard Medium" panose="02000603000000020004" pitchFamily="2" charset="-127"/>
                      </a:rPr>
                      <a:t>이름</a:t>
                    </a:r>
                    <a:endParaRPr lang="en-US" altLang="ko-KR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  <a:p>
                    <a:endParaRPr lang="ko-KR" altLang="en-US" sz="1500" b="1" dirty="0">
                      <a:latin typeface="Source Sans Pro SemiBold" panose="020F0502020204030204" pitchFamily="34" charset="0"/>
                      <a:cs typeface="Pretendard Medium" panose="02000603000000020004" pitchFamily="2" charset="-127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C0C15842-3A7C-A767-1D02-DEE6A3B349FE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77" y="2295626"/>
                    <a:ext cx="2548097" cy="324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PPT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 디자인</a:t>
                    </a:r>
                    <a:endPara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  <a:p>
                    <a:r>
                      <a:rPr lang="en-US" altLang="ko-KR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UI/UX </a:t>
                    </a:r>
                    <a:r>
                      <a: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디자인</a:t>
                    </a:r>
                  </a:p>
                </p:txBody>
              </p:sp>
            </p:grpSp>
          </p:grpSp>
        </p:grpSp>
      </p:grpSp>
      <p:sp>
        <p:nvSpPr>
          <p:cNvPr id="72" name="부제목 2">
            <a:extLst>
              <a:ext uri="{FF2B5EF4-FFF2-40B4-BE49-F238E27FC236}">
                <a16:creationId xmlns:a16="http://schemas.microsoft.com/office/drawing/2014/main" id="{2733E4DF-5A53-D2D7-07E8-92E4AE3D9B4C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89D54844-6A29-0513-4398-D0126C0A6A8D}"/>
              </a:ext>
            </a:extLst>
          </p:cNvPr>
          <p:cNvGrpSpPr/>
          <p:nvPr/>
        </p:nvGrpSpPr>
        <p:grpSpPr>
          <a:xfrm>
            <a:off x="4317915" y="668195"/>
            <a:ext cx="3556169" cy="457200"/>
            <a:chOff x="3429000" y="526256"/>
            <a:chExt cx="3293102" cy="457200"/>
          </a:xfrm>
        </p:grpSpPr>
        <p:pic>
          <p:nvPicPr>
            <p:cNvPr id="4" name="Picture 44" descr="03_Braket_Single.png">
              <a:extLst>
                <a:ext uri="{FF2B5EF4-FFF2-40B4-BE49-F238E27FC236}">
                  <a16:creationId xmlns:a16="http://schemas.microsoft.com/office/drawing/2014/main" id="{622CDC56-6577-EE7C-98C7-5BFB11C8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0" name="Picture 45" descr="03_Braket_Single.png">
              <a:extLst>
                <a:ext uri="{FF2B5EF4-FFF2-40B4-BE49-F238E27FC236}">
                  <a16:creationId xmlns:a16="http://schemas.microsoft.com/office/drawing/2014/main" id="{36B3CA6B-DF2C-F63F-3975-5573B2FE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pic>
        <p:nvPicPr>
          <p:cNvPr id="12" name="그림 11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5CC1D618-B5CB-8DC7-D0AB-F08F054DD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EFDAB5BF-AEBA-E8DB-53C9-304D7551C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09800" y="629605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rgbClr val="545C6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  <a:endParaRPr lang="en-US" sz="3000" b="1" dirty="0">
              <a:solidFill>
                <a:srgbClr val="AAC0E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2" name="부제목 2">
            <a:extLst>
              <a:ext uri="{FF2B5EF4-FFF2-40B4-BE49-F238E27FC236}">
                <a16:creationId xmlns:a16="http://schemas.microsoft.com/office/drawing/2014/main" id="{2733E4DF-5A53-D2D7-07E8-92E4AE3D9B4C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89D54844-6A29-0513-4398-D0126C0A6A8D}"/>
              </a:ext>
            </a:extLst>
          </p:cNvPr>
          <p:cNvGrpSpPr/>
          <p:nvPr/>
        </p:nvGrpSpPr>
        <p:grpSpPr>
          <a:xfrm>
            <a:off x="4317915" y="668195"/>
            <a:ext cx="3556169" cy="457200"/>
            <a:chOff x="3429000" y="526256"/>
            <a:chExt cx="3293102" cy="457200"/>
          </a:xfrm>
        </p:grpSpPr>
        <p:pic>
          <p:nvPicPr>
            <p:cNvPr id="4" name="Picture 44" descr="03_Braket_Single.png">
              <a:extLst>
                <a:ext uri="{FF2B5EF4-FFF2-40B4-BE49-F238E27FC236}">
                  <a16:creationId xmlns:a16="http://schemas.microsoft.com/office/drawing/2014/main" id="{622CDC56-6577-EE7C-98C7-5BFB11C8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0" name="Picture 45" descr="03_Braket_Single.png">
              <a:extLst>
                <a:ext uri="{FF2B5EF4-FFF2-40B4-BE49-F238E27FC236}">
                  <a16:creationId xmlns:a16="http://schemas.microsoft.com/office/drawing/2014/main" id="{36B3CA6B-DF2C-F63F-3975-5573B2FE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83216-A73C-94F4-3786-90C3D68DFECF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110612" y="5791041"/>
            <a:ext cx="9868538" cy="3053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57ABE3-FE59-5B62-5D52-CCEEE27757C2}"/>
              </a:ext>
            </a:extLst>
          </p:cNvPr>
          <p:cNvGrpSpPr/>
          <p:nvPr/>
        </p:nvGrpSpPr>
        <p:grpSpPr>
          <a:xfrm>
            <a:off x="842022" y="5734827"/>
            <a:ext cx="655711" cy="519587"/>
            <a:chOff x="730477" y="5937771"/>
            <a:chExt cx="655711" cy="51958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0864290-8A94-49F7-4A9A-44CAA50E4074}"/>
                </a:ext>
              </a:extLst>
            </p:cNvPr>
            <p:cNvSpPr/>
            <p:nvPr/>
          </p:nvSpPr>
          <p:spPr>
            <a:xfrm>
              <a:off x="999067" y="5937771"/>
              <a:ext cx="118533" cy="1185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1B5174-BC62-C7FE-037A-983C0B1C6BB3}"/>
                </a:ext>
              </a:extLst>
            </p:cNvPr>
            <p:cNvSpPr txBox="1"/>
            <p:nvPr/>
          </p:nvSpPr>
          <p:spPr>
            <a:xfrm>
              <a:off x="730477" y="6057248"/>
              <a:ext cx="6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OCT</a:t>
              </a:r>
              <a:r>
                <a:rPr lang="ko-KR" altLang="en-US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endParaRPr lang="en-US" altLang="ko-KR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Week1</a:t>
              </a:r>
              <a:endParaRPr lang="ko-KR" altLang="en-US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33554F-FD9E-ACFC-5B11-A3991BF4375F}"/>
              </a:ext>
            </a:extLst>
          </p:cNvPr>
          <p:cNvGrpSpPr/>
          <p:nvPr/>
        </p:nvGrpSpPr>
        <p:grpSpPr>
          <a:xfrm>
            <a:off x="10651294" y="5745253"/>
            <a:ext cx="655711" cy="519587"/>
            <a:chOff x="730477" y="5937771"/>
            <a:chExt cx="655711" cy="51958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EC5FAE9-72F3-C342-475C-0A4FFBA92813}"/>
                </a:ext>
              </a:extLst>
            </p:cNvPr>
            <p:cNvSpPr/>
            <p:nvPr/>
          </p:nvSpPr>
          <p:spPr>
            <a:xfrm>
              <a:off x="999067" y="5937771"/>
              <a:ext cx="118533" cy="1185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6B3DD5-DE24-414C-F4DB-5080CC9FDBCB}"/>
                </a:ext>
              </a:extLst>
            </p:cNvPr>
            <p:cNvSpPr txBox="1"/>
            <p:nvPr/>
          </p:nvSpPr>
          <p:spPr>
            <a:xfrm>
              <a:off x="730477" y="6057248"/>
              <a:ext cx="6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DEC</a:t>
              </a:r>
              <a:r>
                <a:rPr lang="ko-KR" altLang="en-US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endParaRPr lang="en-US" altLang="ko-KR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Week1</a:t>
              </a:r>
              <a:endParaRPr lang="ko-KR" altLang="en-US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0968A1-007C-0DE0-5D06-8D4F470F9D4A}"/>
              </a:ext>
            </a:extLst>
          </p:cNvPr>
          <p:cNvGrpSpPr/>
          <p:nvPr/>
        </p:nvGrpSpPr>
        <p:grpSpPr>
          <a:xfrm>
            <a:off x="3294340" y="5739062"/>
            <a:ext cx="655711" cy="519587"/>
            <a:chOff x="730477" y="5937771"/>
            <a:chExt cx="655711" cy="51958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5D07DF8-75B0-4384-5144-C76B67D9276B}"/>
                </a:ext>
              </a:extLst>
            </p:cNvPr>
            <p:cNvSpPr/>
            <p:nvPr/>
          </p:nvSpPr>
          <p:spPr>
            <a:xfrm>
              <a:off x="999067" y="5937771"/>
              <a:ext cx="118533" cy="1185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80AE48-2A3B-031F-400D-8E9096FC139E}"/>
                </a:ext>
              </a:extLst>
            </p:cNvPr>
            <p:cNvSpPr txBox="1"/>
            <p:nvPr/>
          </p:nvSpPr>
          <p:spPr>
            <a:xfrm>
              <a:off x="730477" y="6057248"/>
              <a:ext cx="6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OCT</a:t>
              </a:r>
              <a:r>
                <a:rPr lang="ko-KR" altLang="en-US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endParaRPr lang="en-US" altLang="ko-KR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Week3</a:t>
              </a:r>
              <a:endParaRPr lang="ko-KR" altLang="en-US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51F303-FDF3-863C-65B7-C1C7D7459B1E}"/>
              </a:ext>
            </a:extLst>
          </p:cNvPr>
          <p:cNvGrpSpPr/>
          <p:nvPr/>
        </p:nvGrpSpPr>
        <p:grpSpPr>
          <a:xfrm>
            <a:off x="4520499" y="5740864"/>
            <a:ext cx="655711" cy="519587"/>
            <a:chOff x="730477" y="5937771"/>
            <a:chExt cx="655711" cy="51958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53435E4-AE08-F169-46FE-EC4202901731}"/>
                </a:ext>
              </a:extLst>
            </p:cNvPr>
            <p:cNvSpPr/>
            <p:nvPr/>
          </p:nvSpPr>
          <p:spPr>
            <a:xfrm>
              <a:off x="999067" y="5937771"/>
              <a:ext cx="118533" cy="1185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D85D97-94BD-1A1C-20DC-0E8E4BF8AFB0}"/>
                </a:ext>
              </a:extLst>
            </p:cNvPr>
            <p:cNvSpPr txBox="1"/>
            <p:nvPr/>
          </p:nvSpPr>
          <p:spPr>
            <a:xfrm>
              <a:off x="730477" y="6057248"/>
              <a:ext cx="6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OCT</a:t>
              </a:r>
              <a:r>
                <a:rPr lang="ko-KR" altLang="en-US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endParaRPr lang="en-US" altLang="ko-KR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Week4</a:t>
              </a:r>
              <a:endParaRPr lang="ko-KR" altLang="en-US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DF4265-6C11-7859-4941-C7D4A83EC8ED}"/>
              </a:ext>
            </a:extLst>
          </p:cNvPr>
          <p:cNvGrpSpPr/>
          <p:nvPr/>
        </p:nvGrpSpPr>
        <p:grpSpPr>
          <a:xfrm>
            <a:off x="5746658" y="5739062"/>
            <a:ext cx="655711" cy="519587"/>
            <a:chOff x="730477" y="5937771"/>
            <a:chExt cx="655711" cy="51958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C6D0414-F765-A78D-0A71-D31D11284EF6}"/>
                </a:ext>
              </a:extLst>
            </p:cNvPr>
            <p:cNvSpPr/>
            <p:nvPr/>
          </p:nvSpPr>
          <p:spPr>
            <a:xfrm>
              <a:off x="999067" y="5937771"/>
              <a:ext cx="118533" cy="1185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C7588C-E1CB-B961-D47C-1A23437BE310}"/>
                </a:ext>
              </a:extLst>
            </p:cNvPr>
            <p:cNvSpPr txBox="1"/>
            <p:nvPr/>
          </p:nvSpPr>
          <p:spPr>
            <a:xfrm>
              <a:off x="730477" y="6057248"/>
              <a:ext cx="6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NOV</a:t>
              </a:r>
            </a:p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Week1</a:t>
              </a:r>
              <a:endParaRPr lang="ko-KR" altLang="en-US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5F4D873-B5C7-791B-4959-AAFFA5182340}"/>
              </a:ext>
            </a:extLst>
          </p:cNvPr>
          <p:cNvGrpSpPr/>
          <p:nvPr/>
        </p:nvGrpSpPr>
        <p:grpSpPr>
          <a:xfrm>
            <a:off x="6972817" y="5739062"/>
            <a:ext cx="655711" cy="519587"/>
            <a:chOff x="730477" y="5937771"/>
            <a:chExt cx="655711" cy="519587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AB60594-48F0-7659-7974-10AB0DEDBC1B}"/>
                </a:ext>
              </a:extLst>
            </p:cNvPr>
            <p:cNvSpPr/>
            <p:nvPr/>
          </p:nvSpPr>
          <p:spPr>
            <a:xfrm>
              <a:off x="999067" y="5937771"/>
              <a:ext cx="118533" cy="1185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F7D8BC-863B-6BD6-A31C-517B37E3D3BF}"/>
                </a:ext>
              </a:extLst>
            </p:cNvPr>
            <p:cNvSpPr txBox="1"/>
            <p:nvPr/>
          </p:nvSpPr>
          <p:spPr>
            <a:xfrm>
              <a:off x="730477" y="6057248"/>
              <a:ext cx="6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NOV</a:t>
              </a:r>
              <a:r>
                <a:rPr lang="ko-KR" altLang="en-US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endParaRPr lang="en-US" altLang="ko-KR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Week2</a:t>
              </a:r>
              <a:endParaRPr lang="ko-KR" altLang="en-US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C991129-E241-D7CE-4696-B67E5BFFE69C}"/>
              </a:ext>
            </a:extLst>
          </p:cNvPr>
          <p:cNvGrpSpPr/>
          <p:nvPr/>
        </p:nvGrpSpPr>
        <p:grpSpPr>
          <a:xfrm>
            <a:off x="8198976" y="5713731"/>
            <a:ext cx="655711" cy="519587"/>
            <a:chOff x="730477" y="5937771"/>
            <a:chExt cx="655711" cy="519587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34DB33C-DBB9-5276-C05F-512AD1A637E9}"/>
                </a:ext>
              </a:extLst>
            </p:cNvPr>
            <p:cNvSpPr/>
            <p:nvPr/>
          </p:nvSpPr>
          <p:spPr>
            <a:xfrm>
              <a:off x="999067" y="5937771"/>
              <a:ext cx="118533" cy="1185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1FF1F9-0CB4-B0C6-CB7A-438738F3C2FD}"/>
                </a:ext>
              </a:extLst>
            </p:cNvPr>
            <p:cNvSpPr txBox="1"/>
            <p:nvPr/>
          </p:nvSpPr>
          <p:spPr>
            <a:xfrm>
              <a:off x="730477" y="6057248"/>
              <a:ext cx="6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NOV</a:t>
              </a:r>
              <a:r>
                <a:rPr lang="ko-KR" altLang="en-US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endParaRPr lang="en-US" altLang="ko-KR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Week3</a:t>
              </a:r>
              <a:endParaRPr lang="ko-KR" altLang="en-US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99470B-7A31-F40A-A510-B29F6854F50F}"/>
              </a:ext>
            </a:extLst>
          </p:cNvPr>
          <p:cNvGrpSpPr/>
          <p:nvPr/>
        </p:nvGrpSpPr>
        <p:grpSpPr>
          <a:xfrm>
            <a:off x="9425135" y="5739062"/>
            <a:ext cx="655711" cy="519587"/>
            <a:chOff x="730477" y="5937771"/>
            <a:chExt cx="655711" cy="51958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5FEB822-5F8E-34B8-31BB-B26FABCE188D}"/>
                </a:ext>
              </a:extLst>
            </p:cNvPr>
            <p:cNvSpPr/>
            <p:nvPr/>
          </p:nvSpPr>
          <p:spPr>
            <a:xfrm>
              <a:off x="999067" y="5937771"/>
              <a:ext cx="118533" cy="1185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729A51-2B63-8E4D-7D7D-CBC763112C24}"/>
                </a:ext>
              </a:extLst>
            </p:cNvPr>
            <p:cNvSpPr txBox="1"/>
            <p:nvPr/>
          </p:nvSpPr>
          <p:spPr>
            <a:xfrm>
              <a:off x="730477" y="6057248"/>
              <a:ext cx="6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NOV</a:t>
              </a:r>
              <a:r>
                <a:rPr lang="ko-KR" altLang="en-US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endParaRPr lang="en-US" altLang="ko-KR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Week4</a:t>
              </a:r>
              <a:endParaRPr lang="ko-KR" altLang="en-US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B96727-E325-F921-41EE-A8B5D0D31034}"/>
              </a:ext>
            </a:extLst>
          </p:cNvPr>
          <p:cNvGrpSpPr/>
          <p:nvPr/>
        </p:nvGrpSpPr>
        <p:grpSpPr>
          <a:xfrm>
            <a:off x="2068181" y="5727699"/>
            <a:ext cx="655711" cy="519587"/>
            <a:chOff x="730477" y="5937771"/>
            <a:chExt cx="655711" cy="51958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3329C1F-2D9A-3BD8-B68F-BA2FD45E4739}"/>
                </a:ext>
              </a:extLst>
            </p:cNvPr>
            <p:cNvSpPr/>
            <p:nvPr/>
          </p:nvSpPr>
          <p:spPr>
            <a:xfrm>
              <a:off x="999067" y="5937771"/>
              <a:ext cx="118533" cy="1185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DE6E46-74F6-963A-0963-251EFB110D09}"/>
                </a:ext>
              </a:extLst>
            </p:cNvPr>
            <p:cNvSpPr txBox="1"/>
            <p:nvPr/>
          </p:nvSpPr>
          <p:spPr>
            <a:xfrm>
              <a:off x="730477" y="6057248"/>
              <a:ext cx="6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OCT</a:t>
              </a:r>
              <a:r>
                <a:rPr lang="ko-KR" altLang="en-US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endParaRPr lang="en-US" altLang="ko-KR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  <a:p>
              <a:pPr algn="ctr"/>
              <a:r>
                <a:rPr lang="en-US" altLang="ko-KR" sz="1000" dirty="0">
                  <a:solidFill>
                    <a:srgbClr val="76717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Week2</a:t>
              </a:r>
              <a:endParaRPr lang="ko-KR" altLang="en-US" sz="1000" dirty="0">
                <a:solidFill>
                  <a:srgbClr val="76717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489A06-C496-FFE3-25C6-69CFDF4E3BBE}"/>
              </a:ext>
            </a:extLst>
          </p:cNvPr>
          <p:cNvCxnSpPr/>
          <p:nvPr/>
        </p:nvCxnSpPr>
        <p:spPr>
          <a:xfrm>
            <a:off x="373008" y="1985519"/>
            <a:ext cx="113119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F77759D-AF75-39F4-4D8E-1591D290C103}"/>
              </a:ext>
            </a:extLst>
          </p:cNvPr>
          <p:cNvCxnSpPr/>
          <p:nvPr/>
        </p:nvCxnSpPr>
        <p:spPr>
          <a:xfrm>
            <a:off x="429950" y="2711823"/>
            <a:ext cx="113119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10270B0-E3FC-0E69-CA36-F635D50325DE}"/>
              </a:ext>
            </a:extLst>
          </p:cNvPr>
          <p:cNvCxnSpPr/>
          <p:nvPr/>
        </p:nvCxnSpPr>
        <p:spPr>
          <a:xfrm>
            <a:off x="429950" y="3443750"/>
            <a:ext cx="113119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633DF9-B156-60C0-1138-CE42D1C8CBF4}"/>
              </a:ext>
            </a:extLst>
          </p:cNvPr>
          <p:cNvCxnSpPr/>
          <p:nvPr/>
        </p:nvCxnSpPr>
        <p:spPr>
          <a:xfrm>
            <a:off x="429950" y="4162977"/>
            <a:ext cx="113119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3154681-B19C-608B-A7AE-CE926EFC0F25}"/>
              </a:ext>
            </a:extLst>
          </p:cNvPr>
          <p:cNvCxnSpPr/>
          <p:nvPr/>
        </p:nvCxnSpPr>
        <p:spPr>
          <a:xfrm>
            <a:off x="429950" y="4888553"/>
            <a:ext cx="113119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CC6CBC7-E59B-CCD2-A998-A7531C68656E}"/>
              </a:ext>
            </a:extLst>
          </p:cNvPr>
          <p:cNvGrpSpPr/>
          <p:nvPr/>
        </p:nvGrpSpPr>
        <p:grpSpPr>
          <a:xfrm>
            <a:off x="6375684" y="4726369"/>
            <a:ext cx="2165204" cy="324368"/>
            <a:chOff x="3192676" y="1829495"/>
            <a:chExt cx="2165204" cy="324368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19359841-6A72-65CB-8C4B-12FD78506CAA}"/>
                </a:ext>
              </a:extLst>
            </p:cNvPr>
            <p:cNvSpPr/>
            <p:nvPr/>
          </p:nvSpPr>
          <p:spPr>
            <a:xfrm>
              <a:off x="3408686" y="1880961"/>
              <a:ext cx="1949194" cy="209116"/>
            </a:xfrm>
            <a:prstGeom prst="roundRect">
              <a:avLst/>
            </a:prstGeom>
            <a:solidFill>
              <a:srgbClr val="7878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내용을 입력하세요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540B02D-21AF-9C08-BD6D-BA01F0066BB1}"/>
                </a:ext>
              </a:extLst>
            </p:cNvPr>
            <p:cNvSpPr/>
            <p:nvPr/>
          </p:nvSpPr>
          <p:spPr>
            <a:xfrm>
              <a:off x="3192676" y="1829495"/>
              <a:ext cx="324368" cy="324368"/>
            </a:xfrm>
            <a:prstGeom prst="ellipse">
              <a:avLst/>
            </a:prstGeom>
            <a:solidFill>
              <a:srgbClr val="5050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7B86D9A-479D-3EFC-5CFE-3059EBB154CE}"/>
              </a:ext>
            </a:extLst>
          </p:cNvPr>
          <p:cNvGrpSpPr/>
          <p:nvPr/>
        </p:nvGrpSpPr>
        <p:grpSpPr>
          <a:xfrm>
            <a:off x="909891" y="2549276"/>
            <a:ext cx="2165204" cy="324368"/>
            <a:chOff x="3192676" y="1829495"/>
            <a:chExt cx="2165204" cy="324368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9556BBFC-46E6-F491-E570-1A43F8579B94}"/>
                </a:ext>
              </a:extLst>
            </p:cNvPr>
            <p:cNvSpPr/>
            <p:nvPr/>
          </p:nvSpPr>
          <p:spPr>
            <a:xfrm>
              <a:off x="3408686" y="1880961"/>
              <a:ext cx="1949194" cy="209116"/>
            </a:xfrm>
            <a:prstGeom prst="roundRect">
              <a:avLst/>
            </a:prstGeom>
            <a:solidFill>
              <a:srgbClr val="7DEEB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내용을 입력하세요</a:t>
              </a: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D8640C4-0BC4-6AA6-4411-271903502044}"/>
                </a:ext>
              </a:extLst>
            </p:cNvPr>
            <p:cNvSpPr/>
            <p:nvPr/>
          </p:nvSpPr>
          <p:spPr>
            <a:xfrm>
              <a:off x="3192676" y="1829495"/>
              <a:ext cx="324368" cy="324368"/>
            </a:xfrm>
            <a:prstGeom prst="ellipse">
              <a:avLst/>
            </a:prstGeom>
            <a:solidFill>
              <a:srgbClr val="69EE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D77F5A0-AE1B-6048-29EC-425C7753F854}"/>
              </a:ext>
            </a:extLst>
          </p:cNvPr>
          <p:cNvGrpSpPr/>
          <p:nvPr/>
        </p:nvGrpSpPr>
        <p:grpSpPr>
          <a:xfrm>
            <a:off x="2667066" y="3273489"/>
            <a:ext cx="2165204" cy="324368"/>
            <a:chOff x="3192676" y="1829495"/>
            <a:chExt cx="2165204" cy="324368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40594B4-FD90-A2AD-7A96-1603C58658BF}"/>
                </a:ext>
              </a:extLst>
            </p:cNvPr>
            <p:cNvSpPr/>
            <p:nvPr/>
          </p:nvSpPr>
          <p:spPr>
            <a:xfrm>
              <a:off x="3408686" y="1880961"/>
              <a:ext cx="1949194" cy="209116"/>
            </a:xfrm>
            <a:prstGeom prst="roundRect">
              <a:avLst/>
            </a:prstGeom>
            <a:solidFill>
              <a:srgbClr val="FFE6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내용을 입력하세요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2011283-FD26-A21F-52D3-0DA0F2D5ED41}"/>
                </a:ext>
              </a:extLst>
            </p:cNvPr>
            <p:cNvSpPr/>
            <p:nvPr/>
          </p:nvSpPr>
          <p:spPr>
            <a:xfrm>
              <a:off x="3192676" y="1829495"/>
              <a:ext cx="324368" cy="324368"/>
            </a:xfrm>
            <a:prstGeom prst="ellipse">
              <a:avLst/>
            </a:prstGeom>
            <a:solidFill>
              <a:srgbClr val="FFD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A9991FC-2BAC-3A7A-B87E-34D405E93C02}"/>
              </a:ext>
            </a:extLst>
          </p:cNvPr>
          <p:cNvGrpSpPr/>
          <p:nvPr/>
        </p:nvGrpSpPr>
        <p:grpSpPr>
          <a:xfrm>
            <a:off x="4115543" y="3999429"/>
            <a:ext cx="2165204" cy="324368"/>
            <a:chOff x="3192676" y="1829495"/>
            <a:chExt cx="2165204" cy="324368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25571AD-CC5F-B90F-D1F3-C74F23F044E9}"/>
                </a:ext>
              </a:extLst>
            </p:cNvPr>
            <p:cNvSpPr/>
            <p:nvPr/>
          </p:nvSpPr>
          <p:spPr>
            <a:xfrm>
              <a:off x="3408686" y="1880961"/>
              <a:ext cx="1949194" cy="209116"/>
            </a:xfrm>
            <a:prstGeom prst="roundRect">
              <a:avLst/>
            </a:prstGeom>
            <a:solidFill>
              <a:srgbClr val="FF88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내용을 입력하세요</a:t>
              </a: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62B695A-BFF5-FBD3-9665-017908038A4C}"/>
                </a:ext>
              </a:extLst>
            </p:cNvPr>
            <p:cNvSpPr/>
            <p:nvPr/>
          </p:nvSpPr>
          <p:spPr>
            <a:xfrm>
              <a:off x="3192676" y="1829495"/>
              <a:ext cx="324368" cy="324368"/>
            </a:xfrm>
            <a:prstGeom prst="ellipse">
              <a:avLst/>
            </a:prstGeom>
            <a:solidFill>
              <a:srgbClr val="FF74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B035B1F-D800-463A-8E80-6A7423112CDA}"/>
              </a:ext>
            </a:extLst>
          </p:cNvPr>
          <p:cNvGrpSpPr/>
          <p:nvPr/>
        </p:nvGrpSpPr>
        <p:grpSpPr>
          <a:xfrm>
            <a:off x="3248454" y="1827813"/>
            <a:ext cx="2165204" cy="324368"/>
            <a:chOff x="3192676" y="1829495"/>
            <a:chExt cx="2165204" cy="324368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D76436D0-251C-3A10-7011-E7464A11A3E1}"/>
                </a:ext>
              </a:extLst>
            </p:cNvPr>
            <p:cNvSpPr/>
            <p:nvPr/>
          </p:nvSpPr>
          <p:spPr>
            <a:xfrm>
              <a:off x="3408686" y="1880961"/>
              <a:ext cx="1949194" cy="209116"/>
            </a:xfrm>
            <a:prstGeom prst="roundRect">
              <a:avLst/>
            </a:prstGeom>
            <a:solidFill>
              <a:srgbClr val="DC6E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내용을 입력하세요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749BA3-E301-645E-6001-3D1467807ADC}"/>
                </a:ext>
              </a:extLst>
            </p:cNvPr>
            <p:cNvSpPr/>
            <p:nvPr/>
          </p:nvSpPr>
          <p:spPr>
            <a:xfrm>
              <a:off x="3192676" y="1829495"/>
              <a:ext cx="324368" cy="324368"/>
            </a:xfrm>
            <a:prstGeom prst="ellipse">
              <a:avLst/>
            </a:prstGeom>
            <a:solidFill>
              <a:srgbClr val="D25A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66153EB-748C-5C3A-52F3-31543B729797}"/>
              </a:ext>
            </a:extLst>
          </p:cNvPr>
          <p:cNvGrpSpPr/>
          <p:nvPr/>
        </p:nvGrpSpPr>
        <p:grpSpPr>
          <a:xfrm>
            <a:off x="6375684" y="2553283"/>
            <a:ext cx="2165204" cy="324368"/>
            <a:chOff x="3192676" y="1829495"/>
            <a:chExt cx="2165204" cy="324368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CBF58CE-97B3-1EED-71CB-945D8D74E7BE}"/>
                </a:ext>
              </a:extLst>
            </p:cNvPr>
            <p:cNvSpPr/>
            <p:nvPr/>
          </p:nvSpPr>
          <p:spPr>
            <a:xfrm>
              <a:off x="3408686" y="1880961"/>
              <a:ext cx="1949194" cy="209116"/>
            </a:xfrm>
            <a:prstGeom prst="roundRect">
              <a:avLst/>
            </a:prstGeom>
            <a:solidFill>
              <a:srgbClr val="50C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내용을 입력하세요</a:t>
              </a: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682934D-BF9D-0C21-46AD-112972FF6E72}"/>
                </a:ext>
              </a:extLst>
            </p:cNvPr>
            <p:cNvSpPr/>
            <p:nvPr/>
          </p:nvSpPr>
          <p:spPr>
            <a:xfrm>
              <a:off x="3192676" y="1829495"/>
              <a:ext cx="324368" cy="324368"/>
            </a:xfrm>
            <a:prstGeom prst="ellipse">
              <a:avLst/>
            </a:prstGeom>
            <a:solidFill>
              <a:srgbClr val="3CA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6</a:t>
              </a:r>
              <a:endParaRPr lang="ko-KR" altLang="en-US" sz="1400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3946611-A34E-9CEA-DD0E-AB68CDA06E75}"/>
              </a:ext>
            </a:extLst>
          </p:cNvPr>
          <p:cNvGrpSpPr/>
          <p:nvPr/>
        </p:nvGrpSpPr>
        <p:grpSpPr>
          <a:xfrm>
            <a:off x="7750178" y="3271466"/>
            <a:ext cx="2165204" cy="324368"/>
            <a:chOff x="3192676" y="1829495"/>
            <a:chExt cx="2165204" cy="324368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C5A1A57-CAE8-9355-E497-F7302ED63E7E}"/>
                </a:ext>
              </a:extLst>
            </p:cNvPr>
            <p:cNvSpPr/>
            <p:nvPr/>
          </p:nvSpPr>
          <p:spPr>
            <a:xfrm>
              <a:off x="3408686" y="1880961"/>
              <a:ext cx="1949194" cy="209116"/>
            </a:xfrm>
            <a:prstGeom prst="roundRect">
              <a:avLst/>
            </a:prstGeom>
            <a:solidFill>
              <a:srgbClr val="32B2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내용을 입력하세요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0A22E04-038B-B859-200C-B8509747179B}"/>
                </a:ext>
              </a:extLst>
            </p:cNvPr>
            <p:cNvSpPr/>
            <p:nvPr/>
          </p:nvSpPr>
          <p:spPr>
            <a:xfrm>
              <a:off x="3192676" y="1829495"/>
              <a:ext cx="324368" cy="324368"/>
            </a:xfrm>
            <a:prstGeom prst="ellipse">
              <a:avLst/>
            </a:prstGeom>
            <a:solidFill>
              <a:srgbClr val="1E9E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7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11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rgbClr val="545C6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  <a:endParaRPr lang="en-US" sz="3000" b="1" dirty="0">
              <a:solidFill>
                <a:srgbClr val="AAC0E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부제목 2">
            <a:extLst>
              <a:ext uri="{FF2B5EF4-FFF2-40B4-BE49-F238E27FC236}">
                <a16:creationId xmlns:a16="http://schemas.microsoft.com/office/drawing/2014/main" id="{2733E4DF-5A53-D2D7-07E8-92E4AE3D9B4C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89D54844-6A29-0513-4398-D0126C0A6A8D}"/>
              </a:ext>
            </a:extLst>
          </p:cNvPr>
          <p:cNvGrpSpPr/>
          <p:nvPr/>
        </p:nvGrpSpPr>
        <p:grpSpPr>
          <a:xfrm>
            <a:off x="4317915" y="668195"/>
            <a:ext cx="3556169" cy="457200"/>
            <a:chOff x="3429000" y="526256"/>
            <a:chExt cx="3293102" cy="457200"/>
          </a:xfrm>
        </p:grpSpPr>
        <p:pic>
          <p:nvPicPr>
            <p:cNvPr id="4" name="Picture 44" descr="03_Braket_Single.png">
              <a:extLst>
                <a:ext uri="{FF2B5EF4-FFF2-40B4-BE49-F238E27FC236}">
                  <a16:creationId xmlns:a16="http://schemas.microsoft.com/office/drawing/2014/main" id="{622CDC56-6577-EE7C-98C7-5BFB11C8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0" name="Picture 45" descr="03_Braket_Single.png">
              <a:extLst>
                <a:ext uri="{FF2B5EF4-FFF2-40B4-BE49-F238E27FC236}">
                  <a16:creationId xmlns:a16="http://schemas.microsoft.com/office/drawing/2014/main" id="{36B3CA6B-DF2C-F63F-3975-5573B2FE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graphicFrame>
        <p:nvGraphicFramePr>
          <p:cNvPr id="12" name="표 48">
            <a:extLst>
              <a:ext uri="{FF2B5EF4-FFF2-40B4-BE49-F238E27FC236}">
                <a16:creationId xmlns:a16="http://schemas.microsoft.com/office/drawing/2014/main" id="{54221DCF-FCEC-9371-757F-A513AE01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02017"/>
              </p:ext>
            </p:extLst>
          </p:nvPr>
        </p:nvGraphicFramePr>
        <p:xfrm>
          <a:off x="968644" y="1968335"/>
          <a:ext cx="1018803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352">
                  <a:extLst>
                    <a:ext uri="{9D8B030D-6E8A-4147-A177-3AD203B41FA5}">
                      <a16:colId xmlns:a16="http://schemas.microsoft.com/office/drawing/2014/main" val="4191894718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807194081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3294988466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3179712939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1247188061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1329671434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1842481705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3342114798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3825657631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3908422093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4180337980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2704344480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2476608539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919496680"/>
                    </a:ext>
                  </a:extLst>
                </a:gridCol>
                <a:gridCol w="505906">
                  <a:extLst>
                    <a:ext uri="{9D8B030D-6E8A-4147-A177-3AD203B41FA5}">
                      <a16:colId xmlns:a16="http://schemas.microsoft.com/office/drawing/2014/main" val="1239900451"/>
                    </a:ext>
                  </a:extLst>
                </a:gridCol>
              </a:tblGrid>
              <a:tr h="321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세부 개발 내용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EED6B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F2B1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DE956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16123"/>
                  </a:ext>
                </a:extLst>
              </a:tr>
              <a:tr h="3214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1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2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3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4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5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1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2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3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4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1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2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3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4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5</a:t>
                      </a:r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36904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프로젝트 아이디어 계획</a:t>
                      </a:r>
                      <a:r>
                        <a:rPr lang="en-US" altLang="ko-KR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및</a:t>
                      </a:r>
                      <a:r>
                        <a:rPr lang="en-US" altLang="ko-KR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사전 조사</a:t>
                      </a: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4488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데이터베이스 설계 및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9199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Efficentdet</a:t>
                      </a:r>
                      <a:r>
                        <a:rPr lang="en-US" altLang="ko-KR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알고리즘 조사 및 학습</a:t>
                      </a: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dk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805341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Efficentdet</a:t>
                      </a:r>
                      <a:r>
                        <a:rPr lang="en-US" altLang="ko-KR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알고리즘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84167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UI </a:t>
                      </a:r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구현 </a:t>
                      </a: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154421"/>
                  </a:ext>
                </a:extLst>
              </a:tr>
              <a:tr h="3552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데이터 </a:t>
                      </a:r>
                      <a:r>
                        <a:rPr lang="ko-KR" altLang="en-US" sz="1200" b="0" dirty="0" err="1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라벨링</a:t>
                      </a:r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 시스템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4291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품질 검사 시스템 구현 </a:t>
                      </a: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F5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19174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통합 테스트</a:t>
                      </a:r>
                      <a:r>
                        <a:rPr lang="en-US" altLang="ko-KR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, </a:t>
                      </a:r>
                      <a:r>
                        <a:rPr lang="ko-KR" altLang="en-US" sz="1200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디버깅</a:t>
                      </a: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solidFill>
                      <a:srgbClr val="AAC0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94921"/>
                  </a:ext>
                </a:extLst>
              </a:tr>
            </a:tbl>
          </a:graphicData>
        </a:graphic>
      </p:graphicFrame>
      <p:pic>
        <p:nvPicPr>
          <p:cNvPr id="15" name="그림 14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6B5250C2-126D-3381-6546-FF74AD59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6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rgbClr val="545C6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</a:t>
            </a:r>
            <a:endParaRPr lang="en-US" sz="3000" b="1" dirty="0">
              <a:solidFill>
                <a:srgbClr val="AAC0E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부제목 2">
            <a:extLst>
              <a:ext uri="{FF2B5EF4-FFF2-40B4-BE49-F238E27FC236}">
                <a16:creationId xmlns:a16="http://schemas.microsoft.com/office/drawing/2014/main" id="{2733E4DF-5A53-D2D7-07E8-92E4AE3D9B4C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89D54844-6A29-0513-4398-D0126C0A6A8D}"/>
              </a:ext>
            </a:extLst>
          </p:cNvPr>
          <p:cNvGrpSpPr/>
          <p:nvPr/>
        </p:nvGrpSpPr>
        <p:grpSpPr>
          <a:xfrm>
            <a:off x="4317915" y="668195"/>
            <a:ext cx="3556169" cy="457200"/>
            <a:chOff x="3429000" y="526256"/>
            <a:chExt cx="3293102" cy="457200"/>
          </a:xfrm>
        </p:grpSpPr>
        <p:pic>
          <p:nvPicPr>
            <p:cNvPr id="4" name="Picture 44" descr="03_Braket_Single.png">
              <a:extLst>
                <a:ext uri="{FF2B5EF4-FFF2-40B4-BE49-F238E27FC236}">
                  <a16:creationId xmlns:a16="http://schemas.microsoft.com/office/drawing/2014/main" id="{622CDC56-6577-EE7C-98C7-5BFB11C8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0" name="Picture 45" descr="03_Braket_Single.png">
              <a:extLst>
                <a:ext uri="{FF2B5EF4-FFF2-40B4-BE49-F238E27FC236}">
                  <a16:creationId xmlns:a16="http://schemas.microsoft.com/office/drawing/2014/main" id="{36B3CA6B-DF2C-F63F-3975-5573B2FE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pic>
        <p:nvPicPr>
          <p:cNvPr id="15" name="그림 14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6B5250C2-126D-3381-6546-FF74AD59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186E8-A409-9BB9-8D1B-E3F9885BF03D}"/>
              </a:ext>
            </a:extLst>
          </p:cNvPr>
          <p:cNvSpPr txBox="1"/>
          <p:nvPr/>
        </p:nvSpPr>
        <p:spPr>
          <a:xfrm>
            <a:off x="1309685" y="2283612"/>
            <a:ext cx="958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2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rgbClr val="545C6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</a:t>
            </a:r>
            <a:endParaRPr lang="en-US" sz="3000" b="1" dirty="0">
              <a:solidFill>
                <a:srgbClr val="AAC0E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부제목 2">
            <a:extLst>
              <a:ext uri="{FF2B5EF4-FFF2-40B4-BE49-F238E27FC236}">
                <a16:creationId xmlns:a16="http://schemas.microsoft.com/office/drawing/2014/main" id="{2733E4DF-5A53-D2D7-07E8-92E4AE3D9B4C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89D54844-6A29-0513-4398-D0126C0A6A8D}"/>
              </a:ext>
            </a:extLst>
          </p:cNvPr>
          <p:cNvGrpSpPr/>
          <p:nvPr/>
        </p:nvGrpSpPr>
        <p:grpSpPr>
          <a:xfrm>
            <a:off x="4317915" y="668195"/>
            <a:ext cx="3556169" cy="457200"/>
            <a:chOff x="3429000" y="526256"/>
            <a:chExt cx="3293102" cy="457200"/>
          </a:xfrm>
        </p:grpSpPr>
        <p:pic>
          <p:nvPicPr>
            <p:cNvPr id="4" name="Picture 44" descr="03_Braket_Single.png">
              <a:extLst>
                <a:ext uri="{FF2B5EF4-FFF2-40B4-BE49-F238E27FC236}">
                  <a16:creationId xmlns:a16="http://schemas.microsoft.com/office/drawing/2014/main" id="{622CDC56-6577-EE7C-98C7-5BFB11C8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0" name="Picture 45" descr="03_Braket_Single.png">
              <a:extLst>
                <a:ext uri="{FF2B5EF4-FFF2-40B4-BE49-F238E27FC236}">
                  <a16:creationId xmlns:a16="http://schemas.microsoft.com/office/drawing/2014/main" id="{36B3CA6B-DF2C-F63F-3975-5573B2FE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pic>
        <p:nvPicPr>
          <p:cNvPr id="15" name="그림 14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6B5250C2-126D-3381-6546-FF74AD59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186E8-A409-9BB9-8D1B-E3F9885BF03D}"/>
              </a:ext>
            </a:extLst>
          </p:cNvPr>
          <p:cNvSpPr txBox="1"/>
          <p:nvPr/>
        </p:nvSpPr>
        <p:spPr>
          <a:xfrm>
            <a:off x="1309685" y="2283612"/>
            <a:ext cx="958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4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rgbClr val="545C6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</a:t>
            </a:r>
            <a:endParaRPr lang="en-US" sz="3000" b="1" dirty="0">
              <a:solidFill>
                <a:srgbClr val="AAC0E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부제목 2">
            <a:extLst>
              <a:ext uri="{FF2B5EF4-FFF2-40B4-BE49-F238E27FC236}">
                <a16:creationId xmlns:a16="http://schemas.microsoft.com/office/drawing/2014/main" id="{2733E4DF-5A53-D2D7-07E8-92E4AE3D9B4C}"/>
              </a:ext>
            </a:extLst>
          </p:cNvPr>
          <p:cNvSpPr txBox="1">
            <a:spLocks/>
          </p:cNvSpPr>
          <p:nvPr/>
        </p:nvSpPr>
        <p:spPr>
          <a:xfrm>
            <a:off x="11519360" y="6522202"/>
            <a:ext cx="847726" cy="33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7/30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89D54844-6A29-0513-4398-D0126C0A6A8D}"/>
              </a:ext>
            </a:extLst>
          </p:cNvPr>
          <p:cNvGrpSpPr/>
          <p:nvPr/>
        </p:nvGrpSpPr>
        <p:grpSpPr>
          <a:xfrm>
            <a:off x="4317915" y="668195"/>
            <a:ext cx="3556169" cy="457200"/>
            <a:chOff x="3429000" y="526256"/>
            <a:chExt cx="3293102" cy="457200"/>
          </a:xfrm>
        </p:grpSpPr>
        <p:pic>
          <p:nvPicPr>
            <p:cNvPr id="4" name="Picture 44" descr="03_Braket_Single.png">
              <a:extLst>
                <a:ext uri="{FF2B5EF4-FFF2-40B4-BE49-F238E27FC236}">
                  <a16:creationId xmlns:a16="http://schemas.microsoft.com/office/drawing/2014/main" id="{622CDC56-6577-EE7C-98C7-5BFB11C8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0" name="Picture 45" descr="03_Braket_Single.png">
              <a:extLst>
                <a:ext uri="{FF2B5EF4-FFF2-40B4-BE49-F238E27FC236}">
                  <a16:creationId xmlns:a16="http://schemas.microsoft.com/office/drawing/2014/main" id="{36B3CA6B-DF2C-F63F-3975-5573B2FE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pic>
        <p:nvPicPr>
          <p:cNvPr id="15" name="그림 14" descr="고양이, 텍스트, 클립아트, 그림이(가) 표시된 사진&#10;&#10;자동 생성된 설명">
            <a:extLst>
              <a:ext uri="{FF2B5EF4-FFF2-40B4-BE49-F238E27FC236}">
                <a16:creationId xmlns:a16="http://schemas.microsoft.com/office/drawing/2014/main" id="{6B5250C2-126D-3381-6546-FF74AD59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21862" r="30448" b="27616"/>
          <a:stretch/>
        </p:blipFill>
        <p:spPr>
          <a:xfrm>
            <a:off x="11189095" y="5757181"/>
            <a:ext cx="511091" cy="627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186E8-A409-9BB9-8D1B-E3F9885BF03D}"/>
              </a:ext>
            </a:extLst>
          </p:cNvPr>
          <p:cNvSpPr txBox="1"/>
          <p:nvPr/>
        </p:nvSpPr>
        <p:spPr>
          <a:xfrm>
            <a:off x="1309685" y="2283612"/>
            <a:ext cx="958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내용을 입력해주세요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내용을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입력해세요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.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6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436</Words>
  <Application>Microsoft Office PowerPoint</Application>
  <PresentationFormat>와이드스크린</PresentationFormat>
  <Paragraphs>145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G마켓 산스 TTF Bold</vt:lpstr>
      <vt:lpstr>G마켓 산스 TTF Medium</vt:lpstr>
      <vt:lpstr>Pretendard Black</vt:lpstr>
      <vt:lpstr>Pretendard SemiBold</vt:lpstr>
      <vt:lpstr>Pretendard Variable Medium</vt:lpstr>
      <vt:lpstr>나눔스퀘어</vt:lpstr>
      <vt:lpstr>나눔스퀘어 Bold</vt:lpstr>
      <vt:lpstr>맑은 고딕</vt:lpstr>
      <vt:lpstr>학교안심 우주 R</vt:lpstr>
      <vt:lpstr>Arial</vt:lpstr>
      <vt:lpstr>Open Sans Light</vt:lpstr>
      <vt:lpstr>Source Sans Pro SemiBold</vt:lpstr>
      <vt:lpstr>Office 테마</vt:lpstr>
      <vt:lpstr>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박정민</cp:lastModifiedBy>
  <cp:revision>13</cp:revision>
  <dcterms:created xsi:type="dcterms:W3CDTF">2017-09-05T12:06:27Z</dcterms:created>
  <dcterms:modified xsi:type="dcterms:W3CDTF">2023-09-27T05:03:52Z</dcterms:modified>
</cp:coreProperties>
</file>