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9123AE-EBC5-48DE-A37B-EEF1E987EE52}" v="7" dt="2022-05-03T19:05:32.0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8" autoAdjust="0"/>
    <p:restoredTop sz="94660"/>
  </p:normalViewPr>
  <p:slideViewPr>
    <p:cSldViewPr snapToGrid="0">
      <p:cViewPr varScale="1">
        <p:scale>
          <a:sx n="114" d="100"/>
          <a:sy n="114" d="100"/>
        </p:scale>
        <p:origin x="88" y="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p Jose Anilto dos Anjos" userId="3e930d52b51543a5" providerId="LiveId" clId="{379123AE-EBC5-48DE-A37B-EEF1E987EE52}"/>
    <pc:docChg chg="custSel addSld modSld">
      <pc:chgData name="Cap Jose Anilto dos Anjos" userId="3e930d52b51543a5" providerId="LiveId" clId="{379123AE-EBC5-48DE-A37B-EEF1E987EE52}" dt="2022-05-03T19:04:53.556" v="166" actId="20577"/>
      <pc:docMkLst>
        <pc:docMk/>
      </pc:docMkLst>
      <pc:sldChg chg="delSp modSp mod">
        <pc:chgData name="Cap Jose Anilto dos Anjos" userId="3e930d52b51543a5" providerId="LiveId" clId="{379123AE-EBC5-48DE-A37B-EEF1E987EE52}" dt="2022-05-03T18:52:10.008" v="15" actId="478"/>
        <pc:sldMkLst>
          <pc:docMk/>
          <pc:sldMk cId="3047395268" sldId="256"/>
        </pc:sldMkLst>
        <pc:spChg chg="mod">
          <ac:chgData name="Cap Jose Anilto dos Anjos" userId="3e930d52b51543a5" providerId="LiveId" clId="{379123AE-EBC5-48DE-A37B-EEF1E987EE52}" dt="2022-05-03T18:51:45.121" v="14" actId="20577"/>
          <ac:spMkLst>
            <pc:docMk/>
            <pc:sldMk cId="3047395268" sldId="256"/>
            <ac:spMk id="2" creationId="{24929E61-6D54-A29C-0541-67036E244D6E}"/>
          </ac:spMkLst>
        </pc:spChg>
        <pc:spChg chg="del">
          <ac:chgData name="Cap Jose Anilto dos Anjos" userId="3e930d52b51543a5" providerId="LiveId" clId="{379123AE-EBC5-48DE-A37B-EEF1E987EE52}" dt="2022-05-03T18:52:10.008" v="15" actId="478"/>
          <ac:spMkLst>
            <pc:docMk/>
            <pc:sldMk cId="3047395268" sldId="256"/>
            <ac:spMk id="3" creationId="{73C4C6FE-0EB5-0C5E-6F5E-C469CDE0F291}"/>
          </ac:spMkLst>
        </pc:spChg>
      </pc:sldChg>
      <pc:sldChg chg="delSp modSp new mod">
        <pc:chgData name="Cap Jose Anilto dos Anjos" userId="3e930d52b51543a5" providerId="LiveId" clId="{379123AE-EBC5-48DE-A37B-EEF1E987EE52}" dt="2022-05-03T18:52:55.745" v="20" actId="20577"/>
        <pc:sldMkLst>
          <pc:docMk/>
          <pc:sldMk cId="3229179418" sldId="257"/>
        </pc:sldMkLst>
        <pc:spChg chg="del">
          <ac:chgData name="Cap Jose Anilto dos Anjos" userId="3e930d52b51543a5" providerId="LiveId" clId="{379123AE-EBC5-48DE-A37B-EEF1E987EE52}" dt="2022-05-03T18:52:38.910" v="17" actId="478"/>
          <ac:spMkLst>
            <pc:docMk/>
            <pc:sldMk cId="3229179418" sldId="257"/>
            <ac:spMk id="2" creationId="{032BAABF-793D-1F91-735F-3A171B46F0C1}"/>
          </ac:spMkLst>
        </pc:spChg>
        <pc:spChg chg="mod">
          <ac:chgData name="Cap Jose Anilto dos Anjos" userId="3e930d52b51543a5" providerId="LiveId" clId="{379123AE-EBC5-48DE-A37B-EEF1E987EE52}" dt="2022-05-03T18:52:55.745" v="20" actId="20577"/>
          <ac:spMkLst>
            <pc:docMk/>
            <pc:sldMk cId="3229179418" sldId="257"/>
            <ac:spMk id="3" creationId="{44BA5B3E-CED8-ADE4-B1BB-5D8B64C8FCDE}"/>
          </ac:spMkLst>
        </pc:spChg>
      </pc:sldChg>
      <pc:sldChg chg="addSp delSp modSp add mod">
        <pc:chgData name="Cap Jose Anilto dos Anjos" userId="3e930d52b51543a5" providerId="LiveId" clId="{379123AE-EBC5-48DE-A37B-EEF1E987EE52}" dt="2022-05-03T18:54:28.908" v="31" actId="255"/>
        <pc:sldMkLst>
          <pc:docMk/>
          <pc:sldMk cId="1675847215" sldId="258"/>
        </pc:sldMkLst>
        <pc:spChg chg="del">
          <ac:chgData name="Cap Jose Anilto dos Anjos" userId="3e930d52b51543a5" providerId="LiveId" clId="{379123AE-EBC5-48DE-A37B-EEF1E987EE52}" dt="2022-05-03T18:53:11.548" v="22" actId="478"/>
          <ac:spMkLst>
            <pc:docMk/>
            <pc:sldMk cId="1675847215" sldId="258"/>
            <ac:spMk id="3" creationId="{44BA5B3E-CED8-ADE4-B1BB-5D8B64C8FCDE}"/>
          </ac:spMkLst>
        </pc:spChg>
        <pc:spChg chg="add del mod">
          <ac:chgData name="Cap Jose Anilto dos Anjos" userId="3e930d52b51543a5" providerId="LiveId" clId="{379123AE-EBC5-48DE-A37B-EEF1E987EE52}" dt="2022-05-03T18:53:14.779" v="23"/>
          <ac:spMkLst>
            <pc:docMk/>
            <pc:sldMk cId="1675847215" sldId="258"/>
            <ac:spMk id="4" creationId="{C36A4858-3FD8-39C3-3B65-223AC1263AD8}"/>
          </ac:spMkLst>
        </pc:spChg>
        <pc:spChg chg="add mod">
          <ac:chgData name="Cap Jose Anilto dos Anjos" userId="3e930d52b51543a5" providerId="LiveId" clId="{379123AE-EBC5-48DE-A37B-EEF1E987EE52}" dt="2022-05-03T18:54:28.908" v="31" actId="255"/>
          <ac:spMkLst>
            <pc:docMk/>
            <pc:sldMk cId="1675847215" sldId="258"/>
            <ac:spMk id="7" creationId="{677F9933-8DDA-81BC-7962-AE302E62C21C}"/>
          </ac:spMkLst>
        </pc:spChg>
        <pc:picChg chg="add mod">
          <ac:chgData name="Cap Jose Anilto dos Anjos" userId="3e930d52b51543a5" providerId="LiveId" clId="{379123AE-EBC5-48DE-A37B-EEF1E987EE52}" dt="2022-05-03T18:53:22.255" v="25" actId="14100"/>
          <ac:picMkLst>
            <pc:docMk/>
            <pc:sldMk cId="1675847215" sldId="258"/>
            <ac:picMk id="5" creationId="{9355019E-1182-3A54-F774-E8A35E99F985}"/>
          </ac:picMkLst>
        </pc:picChg>
      </pc:sldChg>
      <pc:sldChg chg="addSp delSp modSp add mod">
        <pc:chgData name="Cap Jose Anilto dos Anjos" userId="3e930d52b51543a5" providerId="LiveId" clId="{379123AE-EBC5-48DE-A37B-EEF1E987EE52}" dt="2022-05-03T18:58:20.302" v="67" actId="478"/>
        <pc:sldMkLst>
          <pc:docMk/>
          <pc:sldMk cId="2464719628" sldId="259"/>
        </pc:sldMkLst>
        <pc:spChg chg="add mod">
          <ac:chgData name="Cap Jose Anilto dos Anjos" userId="3e930d52b51543a5" providerId="LiveId" clId="{379123AE-EBC5-48DE-A37B-EEF1E987EE52}" dt="2022-05-03T18:58:16.718" v="66" actId="27636"/>
          <ac:spMkLst>
            <pc:docMk/>
            <pc:sldMk cId="2464719628" sldId="259"/>
            <ac:spMk id="3" creationId="{5049E0CB-FEE2-54DD-248F-B19A0257578C}"/>
          </ac:spMkLst>
        </pc:spChg>
        <pc:spChg chg="add del">
          <ac:chgData name="Cap Jose Anilto dos Anjos" userId="3e930d52b51543a5" providerId="LiveId" clId="{379123AE-EBC5-48DE-A37B-EEF1E987EE52}" dt="2022-05-03T18:54:54.895" v="33"/>
          <ac:spMkLst>
            <pc:docMk/>
            <pc:sldMk cId="2464719628" sldId="259"/>
            <ac:spMk id="4" creationId="{465AD62D-F8F8-22FB-0C87-3AF596D13059}"/>
          </ac:spMkLst>
        </pc:spChg>
        <pc:spChg chg="add del">
          <ac:chgData name="Cap Jose Anilto dos Anjos" userId="3e930d52b51543a5" providerId="LiveId" clId="{379123AE-EBC5-48DE-A37B-EEF1E987EE52}" dt="2022-05-03T18:54:54.895" v="33"/>
          <ac:spMkLst>
            <pc:docMk/>
            <pc:sldMk cId="2464719628" sldId="259"/>
            <ac:spMk id="6" creationId="{29429ECE-649C-0D4C-C295-22CF98B50475}"/>
          </ac:spMkLst>
        </pc:spChg>
        <pc:spChg chg="add del">
          <ac:chgData name="Cap Jose Anilto dos Anjos" userId="3e930d52b51543a5" providerId="LiveId" clId="{379123AE-EBC5-48DE-A37B-EEF1E987EE52}" dt="2022-05-03T18:54:54.895" v="33"/>
          <ac:spMkLst>
            <pc:docMk/>
            <pc:sldMk cId="2464719628" sldId="259"/>
            <ac:spMk id="7" creationId="{90A45A37-A49A-F4F2-2E53-197D62940A8A}"/>
          </ac:spMkLst>
        </pc:spChg>
        <pc:picChg chg="del">
          <ac:chgData name="Cap Jose Anilto dos Anjos" userId="3e930d52b51543a5" providerId="LiveId" clId="{379123AE-EBC5-48DE-A37B-EEF1E987EE52}" dt="2022-05-03T18:53:28.233" v="27" actId="478"/>
          <ac:picMkLst>
            <pc:docMk/>
            <pc:sldMk cId="2464719628" sldId="259"/>
            <ac:picMk id="5" creationId="{9355019E-1182-3A54-F774-E8A35E99F985}"/>
          </ac:picMkLst>
        </pc:picChg>
        <pc:picChg chg="add del mod">
          <ac:chgData name="Cap Jose Anilto dos Anjos" userId="3e930d52b51543a5" providerId="LiveId" clId="{379123AE-EBC5-48DE-A37B-EEF1E987EE52}" dt="2022-05-03T18:58:20.302" v="67" actId="478"/>
          <ac:picMkLst>
            <pc:docMk/>
            <pc:sldMk cId="2464719628" sldId="259"/>
            <ac:picMk id="9" creationId="{9A4C51C3-AE6A-7904-7D26-2760AD93EAF2}"/>
          </ac:picMkLst>
        </pc:picChg>
      </pc:sldChg>
      <pc:sldChg chg="addSp modSp add mod">
        <pc:chgData name="Cap Jose Anilto dos Anjos" userId="3e930d52b51543a5" providerId="LiveId" clId="{379123AE-EBC5-48DE-A37B-EEF1E987EE52}" dt="2022-05-03T19:00:21.304" v="83" actId="207"/>
        <pc:sldMkLst>
          <pc:docMk/>
          <pc:sldMk cId="3372196687" sldId="260"/>
        </pc:sldMkLst>
        <pc:spChg chg="mod">
          <ac:chgData name="Cap Jose Anilto dos Anjos" userId="3e930d52b51543a5" providerId="LiveId" clId="{379123AE-EBC5-48DE-A37B-EEF1E987EE52}" dt="2022-05-03T19:00:21.304" v="83" actId="207"/>
          <ac:spMkLst>
            <pc:docMk/>
            <pc:sldMk cId="3372196687" sldId="260"/>
            <ac:spMk id="3" creationId="{5049E0CB-FEE2-54DD-248F-B19A0257578C}"/>
          </ac:spMkLst>
        </pc:spChg>
        <pc:picChg chg="add mod">
          <ac:chgData name="Cap Jose Anilto dos Anjos" userId="3e930d52b51543a5" providerId="LiveId" clId="{379123AE-EBC5-48DE-A37B-EEF1E987EE52}" dt="2022-05-03T18:59:45.287" v="79" actId="14100"/>
          <ac:picMkLst>
            <pc:docMk/>
            <pc:sldMk cId="3372196687" sldId="260"/>
            <ac:picMk id="4" creationId="{76A8E78B-8FF1-8B42-2A78-A9F00BCB9051}"/>
          </ac:picMkLst>
        </pc:picChg>
      </pc:sldChg>
      <pc:sldChg chg="modSp add mod">
        <pc:chgData name="Cap Jose Anilto dos Anjos" userId="3e930d52b51543a5" providerId="LiveId" clId="{379123AE-EBC5-48DE-A37B-EEF1E987EE52}" dt="2022-05-03T18:58:56.137" v="76" actId="14100"/>
        <pc:sldMkLst>
          <pc:docMk/>
          <pc:sldMk cId="3922699684" sldId="261"/>
        </pc:sldMkLst>
        <pc:spChg chg="mod">
          <ac:chgData name="Cap Jose Anilto dos Anjos" userId="3e930d52b51543a5" providerId="LiveId" clId="{379123AE-EBC5-48DE-A37B-EEF1E987EE52}" dt="2022-05-03T18:58:45.690" v="74" actId="20577"/>
          <ac:spMkLst>
            <pc:docMk/>
            <pc:sldMk cId="3922699684" sldId="261"/>
            <ac:spMk id="3" creationId="{5049E0CB-FEE2-54DD-248F-B19A0257578C}"/>
          </ac:spMkLst>
        </pc:spChg>
        <pc:picChg chg="mod">
          <ac:chgData name="Cap Jose Anilto dos Anjos" userId="3e930d52b51543a5" providerId="LiveId" clId="{379123AE-EBC5-48DE-A37B-EEF1E987EE52}" dt="2022-05-03T18:58:56.137" v="76" actId="14100"/>
          <ac:picMkLst>
            <pc:docMk/>
            <pc:sldMk cId="3922699684" sldId="261"/>
            <ac:picMk id="9" creationId="{9A4C51C3-AE6A-7904-7D26-2760AD93EAF2}"/>
          </ac:picMkLst>
        </pc:picChg>
      </pc:sldChg>
      <pc:sldChg chg="addSp delSp modSp add mod">
        <pc:chgData name="Cap Jose Anilto dos Anjos" userId="3e930d52b51543a5" providerId="LiveId" clId="{379123AE-EBC5-48DE-A37B-EEF1E987EE52}" dt="2022-05-03T19:01:40.506" v="107" actId="27636"/>
        <pc:sldMkLst>
          <pc:docMk/>
          <pc:sldMk cId="1294196916" sldId="262"/>
        </pc:sldMkLst>
        <pc:spChg chg="del">
          <ac:chgData name="Cap Jose Anilto dos Anjos" userId="3e930d52b51543a5" providerId="LiveId" clId="{379123AE-EBC5-48DE-A37B-EEF1E987EE52}" dt="2022-05-03T19:00:50.904" v="85" actId="478"/>
          <ac:spMkLst>
            <pc:docMk/>
            <pc:sldMk cId="1294196916" sldId="262"/>
            <ac:spMk id="3" creationId="{5049E0CB-FEE2-54DD-248F-B19A0257578C}"/>
          </ac:spMkLst>
        </pc:spChg>
        <pc:spChg chg="add mod">
          <ac:chgData name="Cap Jose Anilto dos Anjos" userId="3e930d52b51543a5" providerId="LiveId" clId="{379123AE-EBC5-48DE-A37B-EEF1E987EE52}" dt="2022-05-03T19:01:40.506" v="107" actId="27636"/>
          <ac:spMkLst>
            <pc:docMk/>
            <pc:sldMk cId="1294196916" sldId="262"/>
            <ac:spMk id="5" creationId="{396F9640-F352-5A2A-953E-33CC4A6C793C}"/>
          </ac:spMkLst>
        </pc:spChg>
        <pc:picChg chg="del">
          <ac:chgData name="Cap Jose Anilto dos Anjos" userId="3e930d52b51543a5" providerId="LiveId" clId="{379123AE-EBC5-48DE-A37B-EEF1E987EE52}" dt="2022-05-03T19:00:52.332" v="86" actId="478"/>
          <ac:picMkLst>
            <pc:docMk/>
            <pc:sldMk cId="1294196916" sldId="262"/>
            <ac:picMk id="4" creationId="{76A8E78B-8FF1-8B42-2A78-A9F00BCB9051}"/>
          </ac:picMkLst>
        </pc:picChg>
        <pc:picChg chg="add mod">
          <ac:chgData name="Cap Jose Anilto dos Anjos" userId="3e930d52b51543a5" providerId="LiveId" clId="{379123AE-EBC5-48DE-A37B-EEF1E987EE52}" dt="2022-05-03T19:01:28.412" v="94" actId="14100"/>
          <ac:picMkLst>
            <pc:docMk/>
            <pc:sldMk cId="1294196916" sldId="262"/>
            <ac:picMk id="7" creationId="{AF0DEB9F-207A-FDB0-DA3C-BF7176D0FE23}"/>
          </ac:picMkLst>
        </pc:picChg>
      </pc:sldChg>
      <pc:sldChg chg="addSp delSp modSp add mod">
        <pc:chgData name="Cap Jose Anilto dos Anjos" userId="3e930d52b51543a5" providerId="LiveId" clId="{379123AE-EBC5-48DE-A37B-EEF1E987EE52}" dt="2022-05-03T19:03:51.799" v="120" actId="20577"/>
        <pc:sldMkLst>
          <pc:docMk/>
          <pc:sldMk cId="3279502339" sldId="263"/>
        </pc:sldMkLst>
        <pc:spChg chg="add del mod">
          <ac:chgData name="Cap Jose Anilto dos Anjos" userId="3e930d52b51543a5" providerId="LiveId" clId="{379123AE-EBC5-48DE-A37B-EEF1E987EE52}" dt="2022-05-03T19:03:20.618" v="111" actId="478"/>
          <ac:spMkLst>
            <pc:docMk/>
            <pc:sldMk cId="3279502339" sldId="263"/>
            <ac:spMk id="3" creationId="{ABF3C1CB-CB4C-403B-B308-AF7310251874}"/>
          </ac:spMkLst>
        </pc:spChg>
        <pc:spChg chg="del mod">
          <ac:chgData name="Cap Jose Anilto dos Anjos" userId="3e930d52b51543a5" providerId="LiveId" clId="{379123AE-EBC5-48DE-A37B-EEF1E987EE52}" dt="2022-05-03T19:03:17.314" v="110" actId="478"/>
          <ac:spMkLst>
            <pc:docMk/>
            <pc:sldMk cId="3279502339" sldId="263"/>
            <ac:spMk id="5" creationId="{396F9640-F352-5A2A-953E-33CC4A6C793C}"/>
          </ac:spMkLst>
        </pc:spChg>
        <pc:spChg chg="add mod">
          <ac:chgData name="Cap Jose Anilto dos Anjos" userId="3e930d52b51543a5" providerId="LiveId" clId="{379123AE-EBC5-48DE-A37B-EEF1E987EE52}" dt="2022-05-03T19:03:51.799" v="120" actId="20577"/>
          <ac:spMkLst>
            <pc:docMk/>
            <pc:sldMk cId="3279502339" sldId="263"/>
            <ac:spMk id="8" creationId="{20AC740C-0AF8-8AE4-927E-9D60769C1BD1}"/>
          </ac:spMkLst>
        </pc:spChg>
        <pc:picChg chg="del">
          <ac:chgData name="Cap Jose Anilto dos Anjos" userId="3e930d52b51543a5" providerId="LiveId" clId="{379123AE-EBC5-48DE-A37B-EEF1E987EE52}" dt="2022-05-03T19:03:22.125" v="112" actId="478"/>
          <ac:picMkLst>
            <pc:docMk/>
            <pc:sldMk cId="3279502339" sldId="263"/>
            <ac:picMk id="7" creationId="{AF0DEB9F-207A-FDB0-DA3C-BF7176D0FE23}"/>
          </ac:picMkLst>
        </pc:picChg>
      </pc:sldChg>
      <pc:sldChg chg="modSp add mod">
        <pc:chgData name="Cap Jose Anilto dos Anjos" userId="3e930d52b51543a5" providerId="LiveId" clId="{379123AE-EBC5-48DE-A37B-EEF1E987EE52}" dt="2022-05-03T19:04:53.556" v="166" actId="20577"/>
        <pc:sldMkLst>
          <pc:docMk/>
          <pc:sldMk cId="1526786293" sldId="264"/>
        </pc:sldMkLst>
        <pc:spChg chg="mod">
          <ac:chgData name="Cap Jose Anilto dos Anjos" userId="3e930d52b51543a5" providerId="LiveId" clId="{379123AE-EBC5-48DE-A37B-EEF1E987EE52}" dt="2022-05-03T19:04:53.556" v="166" actId="20577"/>
          <ac:spMkLst>
            <pc:docMk/>
            <pc:sldMk cId="1526786293" sldId="264"/>
            <ac:spMk id="8" creationId="{20AC740C-0AF8-8AE4-927E-9D60769C1BD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C1A4E5-9027-BD1D-DB07-B5B1DEA5E164}"/>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A7DA954C-B7F6-1F88-18BF-8E4A99D852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A29BEDCC-E106-327D-C01F-3601B9574563}"/>
              </a:ext>
            </a:extLst>
          </p:cNvPr>
          <p:cNvSpPr>
            <a:spLocks noGrp="1"/>
          </p:cNvSpPr>
          <p:nvPr>
            <p:ph type="dt" sz="half" idx="10"/>
          </p:nvPr>
        </p:nvSpPr>
        <p:spPr/>
        <p:txBody>
          <a:bodyPr/>
          <a:lstStyle/>
          <a:p>
            <a:fld id="{A02F4263-2164-4E6F-9761-4EAACD2826DC}" type="datetimeFigureOut">
              <a:rPr lang="pt-BR" smtClean="0"/>
              <a:t>03/05/2022</a:t>
            </a:fld>
            <a:endParaRPr lang="pt-BR"/>
          </a:p>
        </p:txBody>
      </p:sp>
      <p:sp>
        <p:nvSpPr>
          <p:cNvPr id="5" name="Espaço Reservado para Rodapé 4">
            <a:extLst>
              <a:ext uri="{FF2B5EF4-FFF2-40B4-BE49-F238E27FC236}">
                <a16:creationId xmlns:a16="http://schemas.microsoft.com/office/drawing/2014/main" id="{27A70979-9204-7899-1635-3C9DC65D6CA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E1A5D9F-6D7E-AEBB-C006-306191C7B626}"/>
              </a:ext>
            </a:extLst>
          </p:cNvPr>
          <p:cNvSpPr>
            <a:spLocks noGrp="1"/>
          </p:cNvSpPr>
          <p:nvPr>
            <p:ph type="sldNum" sz="quarter" idx="12"/>
          </p:nvPr>
        </p:nvSpPr>
        <p:spPr/>
        <p:txBody>
          <a:bodyPr/>
          <a:lstStyle/>
          <a:p>
            <a:fld id="{2967F171-2EFB-4858-A91C-73A5AAFFE930}" type="slidenum">
              <a:rPr lang="pt-BR" smtClean="0"/>
              <a:t>‹nº›</a:t>
            </a:fld>
            <a:endParaRPr lang="pt-BR"/>
          </a:p>
        </p:txBody>
      </p:sp>
    </p:spTree>
    <p:extLst>
      <p:ext uri="{BB962C8B-B14F-4D97-AF65-F5344CB8AC3E}">
        <p14:creationId xmlns:p14="http://schemas.microsoft.com/office/powerpoint/2010/main" val="1391551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8BFEF4-4D04-0421-C8FE-2A6D4DA88C7F}"/>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D2883003-B45B-E6E0-D535-F9EF4573E349}"/>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FEE0CE3-E86E-4F1C-6D6D-9332127297F2}"/>
              </a:ext>
            </a:extLst>
          </p:cNvPr>
          <p:cNvSpPr>
            <a:spLocks noGrp="1"/>
          </p:cNvSpPr>
          <p:nvPr>
            <p:ph type="dt" sz="half" idx="10"/>
          </p:nvPr>
        </p:nvSpPr>
        <p:spPr/>
        <p:txBody>
          <a:bodyPr/>
          <a:lstStyle/>
          <a:p>
            <a:fld id="{A02F4263-2164-4E6F-9761-4EAACD2826DC}" type="datetimeFigureOut">
              <a:rPr lang="pt-BR" smtClean="0"/>
              <a:t>03/05/2022</a:t>
            </a:fld>
            <a:endParaRPr lang="pt-BR"/>
          </a:p>
        </p:txBody>
      </p:sp>
      <p:sp>
        <p:nvSpPr>
          <p:cNvPr id="5" name="Espaço Reservado para Rodapé 4">
            <a:extLst>
              <a:ext uri="{FF2B5EF4-FFF2-40B4-BE49-F238E27FC236}">
                <a16:creationId xmlns:a16="http://schemas.microsoft.com/office/drawing/2014/main" id="{D4E8B4C7-A77E-9818-5798-5270CD05E76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1A6A72C-C253-61E1-992D-36E1B06E62B8}"/>
              </a:ext>
            </a:extLst>
          </p:cNvPr>
          <p:cNvSpPr>
            <a:spLocks noGrp="1"/>
          </p:cNvSpPr>
          <p:nvPr>
            <p:ph type="sldNum" sz="quarter" idx="12"/>
          </p:nvPr>
        </p:nvSpPr>
        <p:spPr/>
        <p:txBody>
          <a:bodyPr/>
          <a:lstStyle/>
          <a:p>
            <a:fld id="{2967F171-2EFB-4858-A91C-73A5AAFFE930}" type="slidenum">
              <a:rPr lang="pt-BR" smtClean="0"/>
              <a:t>‹nº›</a:t>
            </a:fld>
            <a:endParaRPr lang="pt-BR"/>
          </a:p>
        </p:txBody>
      </p:sp>
    </p:spTree>
    <p:extLst>
      <p:ext uri="{BB962C8B-B14F-4D97-AF65-F5344CB8AC3E}">
        <p14:creationId xmlns:p14="http://schemas.microsoft.com/office/powerpoint/2010/main" val="373144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36F0683-F275-AA77-74E0-39544147E4C5}"/>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31DB9A4C-EE88-1E0D-8B62-A0022E66CDC5}"/>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DD8B5CC-F8A2-8EAB-3C68-2BB9A8A9936E}"/>
              </a:ext>
            </a:extLst>
          </p:cNvPr>
          <p:cNvSpPr>
            <a:spLocks noGrp="1"/>
          </p:cNvSpPr>
          <p:nvPr>
            <p:ph type="dt" sz="half" idx="10"/>
          </p:nvPr>
        </p:nvSpPr>
        <p:spPr/>
        <p:txBody>
          <a:bodyPr/>
          <a:lstStyle/>
          <a:p>
            <a:fld id="{A02F4263-2164-4E6F-9761-4EAACD2826DC}" type="datetimeFigureOut">
              <a:rPr lang="pt-BR" smtClean="0"/>
              <a:t>03/05/2022</a:t>
            </a:fld>
            <a:endParaRPr lang="pt-BR"/>
          </a:p>
        </p:txBody>
      </p:sp>
      <p:sp>
        <p:nvSpPr>
          <p:cNvPr id="5" name="Espaço Reservado para Rodapé 4">
            <a:extLst>
              <a:ext uri="{FF2B5EF4-FFF2-40B4-BE49-F238E27FC236}">
                <a16:creationId xmlns:a16="http://schemas.microsoft.com/office/drawing/2014/main" id="{CD480152-DAAD-DB40-9230-4EE36D7BB43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E7E9A5E-3FF7-45C1-0403-E9A44133A18B}"/>
              </a:ext>
            </a:extLst>
          </p:cNvPr>
          <p:cNvSpPr>
            <a:spLocks noGrp="1"/>
          </p:cNvSpPr>
          <p:nvPr>
            <p:ph type="sldNum" sz="quarter" idx="12"/>
          </p:nvPr>
        </p:nvSpPr>
        <p:spPr/>
        <p:txBody>
          <a:bodyPr/>
          <a:lstStyle/>
          <a:p>
            <a:fld id="{2967F171-2EFB-4858-A91C-73A5AAFFE930}" type="slidenum">
              <a:rPr lang="pt-BR" smtClean="0"/>
              <a:t>‹nº›</a:t>
            </a:fld>
            <a:endParaRPr lang="pt-BR"/>
          </a:p>
        </p:txBody>
      </p:sp>
    </p:spTree>
    <p:extLst>
      <p:ext uri="{BB962C8B-B14F-4D97-AF65-F5344CB8AC3E}">
        <p14:creationId xmlns:p14="http://schemas.microsoft.com/office/powerpoint/2010/main" val="2555354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685F0B-0B87-B285-BB9C-5FDCAEBE40EE}"/>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F59B636-638A-3FBC-BED1-5139B074383A}"/>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0A0679B-53F3-C1D6-18FB-29255D535197}"/>
              </a:ext>
            </a:extLst>
          </p:cNvPr>
          <p:cNvSpPr>
            <a:spLocks noGrp="1"/>
          </p:cNvSpPr>
          <p:nvPr>
            <p:ph type="dt" sz="half" idx="10"/>
          </p:nvPr>
        </p:nvSpPr>
        <p:spPr/>
        <p:txBody>
          <a:bodyPr/>
          <a:lstStyle/>
          <a:p>
            <a:fld id="{A02F4263-2164-4E6F-9761-4EAACD2826DC}" type="datetimeFigureOut">
              <a:rPr lang="pt-BR" smtClean="0"/>
              <a:t>03/05/2022</a:t>
            </a:fld>
            <a:endParaRPr lang="pt-BR"/>
          </a:p>
        </p:txBody>
      </p:sp>
      <p:sp>
        <p:nvSpPr>
          <p:cNvPr id="5" name="Espaço Reservado para Rodapé 4">
            <a:extLst>
              <a:ext uri="{FF2B5EF4-FFF2-40B4-BE49-F238E27FC236}">
                <a16:creationId xmlns:a16="http://schemas.microsoft.com/office/drawing/2014/main" id="{8C31E05A-ECEB-0D6C-2982-00BBCD1484F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49DA218-ACFA-38D0-AA7C-5009EF0665CC}"/>
              </a:ext>
            </a:extLst>
          </p:cNvPr>
          <p:cNvSpPr>
            <a:spLocks noGrp="1"/>
          </p:cNvSpPr>
          <p:nvPr>
            <p:ph type="sldNum" sz="quarter" idx="12"/>
          </p:nvPr>
        </p:nvSpPr>
        <p:spPr/>
        <p:txBody>
          <a:bodyPr/>
          <a:lstStyle/>
          <a:p>
            <a:fld id="{2967F171-2EFB-4858-A91C-73A5AAFFE930}" type="slidenum">
              <a:rPr lang="pt-BR" smtClean="0"/>
              <a:t>‹nº›</a:t>
            </a:fld>
            <a:endParaRPr lang="pt-BR"/>
          </a:p>
        </p:txBody>
      </p:sp>
    </p:spTree>
    <p:extLst>
      <p:ext uri="{BB962C8B-B14F-4D97-AF65-F5344CB8AC3E}">
        <p14:creationId xmlns:p14="http://schemas.microsoft.com/office/powerpoint/2010/main" val="134359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61DADF-14BF-50CB-B561-78D3019BF45F}"/>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5CE18322-E687-B912-C31C-5069FD2280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CE1C1B13-436D-393E-473E-326CCA3B76E1}"/>
              </a:ext>
            </a:extLst>
          </p:cNvPr>
          <p:cNvSpPr>
            <a:spLocks noGrp="1"/>
          </p:cNvSpPr>
          <p:nvPr>
            <p:ph type="dt" sz="half" idx="10"/>
          </p:nvPr>
        </p:nvSpPr>
        <p:spPr/>
        <p:txBody>
          <a:bodyPr/>
          <a:lstStyle/>
          <a:p>
            <a:fld id="{A02F4263-2164-4E6F-9761-4EAACD2826DC}" type="datetimeFigureOut">
              <a:rPr lang="pt-BR" smtClean="0"/>
              <a:t>03/05/2022</a:t>
            </a:fld>
            <a:endParaRPr lang="pt-BR"/>
          </a:p>
        </p:txBody>
      </p:sp>
      <p:sp>
        <p:nvSpPr>
          <p:cNvPr id="5" name="Espaço Reservado para Rodapé 4">
            <a:extLst>
              <a:ext uri="{FF2B5EF4-FFF2-40B4-BE49-F238E27FC236}">
                <a16:creationId xmlns:a16="http://schemas.microsoft.com/office/drawing/2014/main" id="{D9AF910D-2972-4D2C-AA19-E60EDB6EB30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42F3E7C-98B4-BEEB-32B5-FE5E55FDA970}"/>
              </a:ext>
            </a:extLst>
          </p:cNvPr>
          <p:cNvSpPr>
            <a:spLocks noGrp="1"/>
          </p:cNvSpPr>
          <p:nvPr>
            <p:ph type="sldNum" sz="quarter" idx="12"/>
          </p:nvPr>
        </p:nvSpPr>
        <p:spPr/>
        <p:txBody>
          <a:bodyPr/>
          <a:lstStyle/>
          <a:p>
            <a:fld id="{2967F171-2EFB-4858-A91C-73A5AAFFE930}" type="slidenum">
              <a:rPr lang="pt-BR" smtClean="0"/>
              <a:t>‹nº›</a:t>
            </a:fld>
            <a:endParaRPr lang="pt-BR"/>
          </a:p>
        </p:txBody>
      </p:sp>
    </p:spTree>
    <p:extLst>
      <p:ext uri="{BB962C8B-B14F-4D97-AF65-F5344CB8AC3E}">
        <p14:creationId xmlns:p14="http://schemas.microsoft.com/office/powerpoint/2010/main" val="274778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9AA073-08B2-8784-5F26-B9049BE7F1A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D55505B-ED64-0F79-60C2-A28294D07C5A}"/>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CCD07E-FD52-AE9A-B1E1-13DED33030BD}"/>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E7976C8C-0223-7E9A-3C2C-2975688FEEDE}"/>
              </a:ext>
            </a:extLst>
          </p:cNvPr>
          <p:cNvSpPr>
            <a:spLocks noGrp="1"/>
          </p:cNvSpPr>
          <p:nvPr>
            <p:ph type="dt" sz="half" idx="10"/>
          </p:nvPr>
        </p:nvSpPr>
        <p:spPr/>
        <p:txBody>
          <a:bodyPr/>
          <a:lstStyle/>
          <a:p>
            <a:fld id="{A02F4263-2164-4E6F-9761-4EAACD2826DC}" type="datetimeFigureOut">
              <a:rPr lang="pt-BR" smtClean="0"/>
              <a:t>03/05/2022</a:t>
            </a:fld>
            <a:endParaRPr lang="pt-BR"/>
          </a:p>
        </p:txBody>
      </p:sp>
      <p:sp>
        <p:nvSpPr>
          <p:cNvPr id="6" name="Espaço Reservado para Rodapé 5">
            <a:extLst>
              <a:ext uri="{FF2B5EF4-FFF2-40B4-BE49-F238E27FC236}">
                <a16:creationId xmlns:a16="http://schemas.microsoft.com/office/drawing/2014/main" id="{6D2472EC-07FB-9750-FE49-E588D1F23FB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7F0C616-DB24-5DDB-5BDA-33978E58D835}"/>
              </a:ext>
            </a:extLst>
          </p:cNvPr>
          <p:cNvSpPr>
            <a:spLocks noGrp="1"/>
          </p:cNvSpPr>
          <p:nvPr>
            <p:ph type="sldNum" sz="quarter" idx="12"/>
          </p:nvPr>
        </p:nvSpPr>
        <p:spPr/>
        <p:txBody>
          <a:bodyPr/>
          <a:lstStyle/>
          <a:p>
            <a:fld id="{2967F171-2EFB-4858-A91C-73A5AAFFE930}" type="slidenum">
              <a:rPr lang="pt-BR" smtClean="0"/>
              <a:t>‹nº›</a:t>
            </a:fld>
            <a:endParaRPr lang="pt-BR"/>
          </a:p>
        </p:txBody>
      </p:sp>
    </p:spTree>
    <p:extLst>
      <p:ext uri="{BB962C8B-B14F-4D97-AF65-F5344CB8AC3E}">
        <p14:creationId xmlns:p14="http://schemas.microsoft.com/office/powerpoint/2010/main" val="665307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3C0132-2243-FACA-2E21-A742E2F8852F}"/>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C67F471D-3F80-E693-202A-25F53B24D5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7367ED20-7261-6170-A2C8-19C9706ACF83}"/>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EBAA120-EA3F-CF1F-67D9-1B6787D5A5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A9D3597B-CAFE-DF42-7752-B69D69A63B98}"/>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556AB623-56E6-A39D-F365-0800FB0D2DF3}"/>
              </a:ext>
            </a:extLst>
          </p:cNvPr>
          <p:cNvSpPr>
            <a:spLocks noGrp="1"/>
          </p:cNvSpPr>
          <p:nvPr>
            <p:ph type="dt" sz="half" idx="10"/>
          </p:nvPr>
        </p:nvSpPr>
        <p:spPr/>
        <p:txBody>
          <a:bodyPr/>
          <a:lstStyle/>
          <a:p>
            <a:fld id="{A02F4263-2164-4E6F-9761-4EAACD2826DC}" type="datetimeFigureOut">
              <a:rPr lang="pt-BR" smtClean="0"/>
              <a:t>03/05/2022</a:t>
            </a:fld>
            <a:endParaRPr lang="pt-BR"/>
          </a:p>
        </p:txBody>
      </p:sp>
      <p:sp>
        <p:nvSpPr>
          <p:cNvPr id="8" name="Espaço Reservado para Rodapé 7">
            <a:extLst>
              <a:ext uri="{FF2B5EF4-FFF2-40B4-BE49-F238E27FC236}">
                <a16:creationId xmlns:a16="http://schemas.microsoft.com/office/drawing/2014/main" id="{FA7B2F7A-4D19-A136-745F-E6A3323CA285}"/>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DAA326EA-3636-51DD-6CAC-23406CD3F6F4}"/>
              </a:ext>
            </a:extLst>
          </p:cNvPr>
          <p:cNvSpPr>
            <a:spLocks noGrp="1"/>
          </p:cNvSpPr>
          <p:nvPr>
            <p:ph type="sldNum" sz="quarter" idx="12"/>
          </p:nvPr>
        </p:nvSpPr>
        <p:spPr/>
        <p:txBody>
          <a:bodyPr/>
          <a:lstStyle/>
          <a:p>
            <a:fld id="{2967F171-2EFB-4858-A91C-73A5AAFFE930}" type="slidenum">
              <a:rPr lang="pt-BR" smtClean="0"/>
              <a:t>‹nº›</a:t>
            </a:fld>
            <a:endParaRPr lang="pt-BR"/>
          </a:p>
        </p:txBody>
      </p:sp>
    </p:spTree>
    <p:extLst>
      <p:ext uri="{BB962C8B-B14F-4D97-AF65-F5344CB8AC3E}">
        <p14:creationId xmlns:p14="http://schemas.microsoft.com/office/powerpoint/2010/main" val="1782628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0F06DD-A058-4752-03C0-1244708FD751}"/>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2066F204-7335-A6B5-AA4A-40D9C672A8AF}"/>
              </a:ext>
            </a:extLst>
          </p:cNvPr>
          <p:cNvSpPr>
            <a:spLocks noGrp="1"/>
          </p:cNvSpPr>
          <p:nvPr>
            <p:ph type="dt" sz="half" idx="10"/>
          </p:nvPr>
        </p:nvSpPr>
        <p:spPr/>
        <p:txBody>
          <a:bodyPr/>
          <a:lstStyle/>
          <a:p>
            <a:fld id="{A02F4263-2164-4E6F-9761-4EAACD2826DC}" type="datetimeFigureOut">
              <a:rPr lang="pt-BR" smtClean="0"/>
              <a:t>03/05/2022</a:t>
            </a:fld>
            <a:endParaRPr lang="pt-BR"/>
          </a:p>
        </p:txBody>
      </p:sp>
      <p:sp>
        <p:nvSpPr>
          <p:cNvPr id="4" name="Espaço Reservado para Rodapé 3">
            <a:extLst>
              <a:ext uri="{FF2B5EF4-FFF2-40B4-BE49-F238E27FC236}">
                <a16:creationId xmlns:a16="http://schemas.microsoft.com/office/drawing/2014/main" id="{EACB22FC-E314-6627-5273-8C55C2095D76}"/>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3F16A0DB-B8B4-72CC-C88E-B039CEC70F4B}"/>
              </a:ext>
            </a:extLst>
          </p:cNvPr>
          <p:cNvSpPr>
            <a:spLocks noGrp="1"/>
          </p:cNvSpPr>
          <p:nvPr>
            <p:ph type="sldNum" sz="quarter" idx="12"/>
          </p:nvPr>
        </p:nvSpPr>
        <p:spPr/>
        <p:txBody>
          <a:bodyPr/>
          <a:lstStyle/>
          <a:p>
            <a:fld id="{2967F171-2EFB-4858-A91C-73A5AAFFE930}" type="slidenum">
              <a:rPr lang="pt-BR" smtClean="0"/>
              <a:t>‹nº›</a:t>
            </a:fld>
            <a:endParaRPr lang="pt-BR"/>
          </a:p>
        </p:txBody>
      </p:sp>
    </p:spTree>
    <p:extLst>
      <p:ext uri="{BB962C8B-B14F-4D97-AF65-F5344CB8AC3E}">
        <p14:creationId xmlns:p14="http://schemas.microsoft.com/office/powerpoint/2010/main" val="1327747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BBB15071-3080-A172-A5EB-4C4B9BCCDF12}"/>
              </a:ext>
            </a:extLst>
          </p:cNvPr>
          <p:cNvSpPr>
            <a:spLocks noGrp="1"/>
          </p:cNvSpPr>
          <p:nvPr>
            <p:ph type="dt" sz="half" idx="10"/>
          </p:nvPr>
        </p:nvSpPr>
        <p:spPr/>
        <p:txBody>
          <a:bodyPr/>
          <a:lstStyle/>
          <a:p>
            <a:fld id="{A02F4263-2164-4E6F-9761-4EAACD2826DC}" type="datetimeFigureOut">
              <a:rPr lang="pt-BR" smtClean="0"/>
              <a:t>03/05/2022</a:t>
            </a:fld>
            <a:endParaRPr lang="pt-BR"/>
          </a:p>
        </p:txBody>
      </p:sp>
      <p:sp>
        <p:nvSpPr>
          <p:cNvPr id="3" name="Espaço Reservado para Rodapé 2">
            <a:extLst>
              <a:ext uri="{FF2B5EF4-FFF2-40B4-BE49-F238E27FC236}">
                <a16:creationId xmlns:a16="http://schemas.microsoft.com/office/drawing/2014/main" id="{0DF2C2FD-F57E-68F4-C832-4DBFD75F2210}"/>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6CAE117-5D40-8136-D253-99BA8485C474}"/>
              </a:ext>
            </a:extLst>
          </p:cNvPr>
          <p:cNvSpPr>
            <a:spLocks noGrp="1"/>
          </p:cNvSpPr>
          <p:nvPr>
            <p:ph type="sldNum" sz="quarter" idx="12"/>
          </p:nvPr>
        </p:nvSpPr>
        <p:spPr/>
        <p:txBody>
          <a:bodyPr/>
          <a:lstStyle/>
          <a:p>
            <a:fld id="{2967F171-2EFB-4858-A91C-73A5AAFFE930}" type="slidenum">
              <a:rPr lang="pt-BR" smtClean="0"/>
              <a:t>‹nº›</a:t>
            </a:fld>
            <a:endParaRPr lang="pt-BR"/>
          </a:p>
        </p:txBody>
      </p:sp>
    </p:spTree>
    <p:extLst>
      <p:ext uri="{BB962C8B-B14F-4D97-AF65-F5344CB8AC3E}">
        <p14:creationId xmlns:p14="http://schemas.microsoft.com/office/powerpoint/2010/main" val="1527159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B26537-0EB9-8E1E-5DC2-CC02F530984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A158D08A-5517-3709-372E-B4D6748C81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37C23E45-953C-EAB6-0F08-5BB63BA45F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D677B95-6B22-AA89-9813-283EF2520BC7}"/>
              </a:ext>
            </a:extLst>
          </p:cNvPr>
          <p:cNvSpPr>
            <a:spLocks noGrp="1"/>
          </p:cNvSpPr>
          <p:nvPr>
            <p:ph type="dt" sz="half" idx="10"/>
          </p:nvPr>
        </p:nvSpPr>
        <p:spPr/>
        <p:txBody>
          <a:bodyPr/>
          <a:lstStyle/>
          <a:p>
            <a:fld id="{A02F4263-2164-4E6F-9761-4EAACD2826DC}" type="datetimeFigureOut">
              <a:rPr lang="pt-BR" smtClean="0"/>
              <a:t>03/05/2022</a:t>
            </a:fld>
            <a:endParaRPr lang="pt-BR"/>
          </a:p>
        </p:txBody>
      </p:sp>
      <p:sp>
        <p:nvSpPr>
          <p:cNvPr id="6" name="Espaço Reservado para Rodapé 5">
            <a:extLst>
              <a:ext uri="{FF2B5EF4-FFF2-40B4-BE49-F238E27FC236}">
                <a16:creationId xmlns:a16="http://schemas.microsoft.com/office/drawing/2014/main" id="{7AFA0EA0-F0EA-DF91-CA8C-4BEF0999D7A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6C84C613-879F-1408-D596-BDB54FCF9ED9}"/>
              </a:ext>
            </a:extLst>
          </p:cNvPr>
          <p:cNvSpPr>
            <a:spLocks noGrp="1"/>
          </p:cNvSpPr>
          <p:nvPr>
            <p:ph type="sldNum" sz="quarter" idx="12"/>
          </p:nvPr>
        </p:nvSpPr>
        <p:spPr/>
        <p:txBody>
          <a:bodyPr/>
          <a:lstStyle/>
          <a:p>
            <a:fld id="{2967F171-2EFB-4858-A91C-73A5AAFFE930}" type="slidenum">
              <a:rPr lang="pt-BR" smtClean="0"/>
              <a:t>‹nº›</a:t>
            </a:fld>
            <a:endParaRPr lang="pt-BR"/>
          </a:p>
        </p:txBody>
      </p:sp>
    </p:spTree>
    <p:extLst>
      <p:ext uri="{BB962C8B-B14F-4D97-AF65-F5344CB8AC3E}">
        <p14:creationId xmlns:p14="http://schemas.microsoft.com/office/powerpoint/2010/main" val="1165260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560F7B-06F3-B425-044F-772C4F7EED5A}"/>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BF8EC32-793C-AD87-6B07-2B23CAB7AC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02AF4457-6C67-9769-6CF4-1BDE63B895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9CBA3593-9C32-5BA7-DEF6-3158EFE5377A}"/>
              </a:ext>
            </a:extLst>
          </p:cNvPr>
          <p:cNvSpPr>
            <a:spLocks noGrp="1"/>
          </p:cNvSpPr>
          <p:nvPr>
            <p:ph type="dt" sz="half" idx="10"/>
          </p:nvPr>
        </p:nvSpPr>
        <p:spPr/>
        <p:txBody>
          <a:bodyPr/>
          <a:lstStyle/>
          <a:p>
            <a:fld id="{A02F4263-2164-4E6F-9761-4EAACD2826DC}" type="datetimeFigureOut">
              <a:rPr lang="pt-BR" smtClean="0"/>
              <a:t>03/05/2022</a:t>
            </a:fld>
            <a:endParaRPr lang="pt-BR"/>
          </a:p>
        </p:txBody>
      </p:sp>
      <p:sp>
        <p:nvSpPr>
          <p:cNvPr id="6" name="Espaço Reservado para Rodapé 5">
            <a:extLst>
              <a:ext uri="{FF2B5EF4-FFF2-40B4-BE49-F238E27FC236}">
                <a16:creationId xmlns:a16="http://schemas.microsoft.com/office/drawing/2014/main" id="{C3CFD057-CA41-4716-EAB0-FFB7207A387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9E8224A-16C9-C61B-730D-3B8EC64434C5}"/>
              </a:ext>
            </a:extLst>
          </p:cNvPr>
          <p:cNvSpPr>
            <a:spLocks noGrp="1"/>
          </p:cNvSpPr>
          <p:nvPr>
            <p:ph type="sldNum" sz="quarter" idx="12"/>
          </p:nvPr>
        </p:nvSpPr>
        <p:spPr/>
        <p:txBody>
          <a:bodyPr/>
          <a:lstStyle/>
          <a:p>
            <a:fld id="{2967F171-2EFB-4858-A91C-73A5AAFFE930}" type="slidenum">
              <a:rPr lang="pt-BR" smtClean="0"/>
              <a:t>‹nº›</a:t>
            </a:fld>
            <a:endParaRPr lang="pt-BR"/>
          </a:p>
        </p:txBody>
      </p:sp>
    </p:spTree>
    <p:extLst>
      <p:ext uri="{BB962C8B-B14F-4D97-AF65-F5344CB8AC3E}">
        <p14:creationId xmlns:p14="http://schemas.microsoft.com/office/powerpoint/2010/main" val="716825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29E84A22-D798-53EB-B8A5-8B87D1BD72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9C5F85C7-792C-1A1F-2D6E-040DD086DF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78A9C4B-73A2-081D-C23A-FC4A110811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F4263-2164-4E6F-9761-4EAACD2826DC}" type="datetimeFigureOut">
              <a:rPr lang="pt-BR" smtClean="0"/>
              <a:t>03/05/2022</a:t>
            </a:fld>
            <a:endParaRPr lang="pt-BR"/>
          </a:p>
        </p:txBody>
      </p:sp>
      <p:sp>
        <p:nvSpPr>
          <p:cNvPr id="5" name="Espaço Reservado para Rodapé 4">
            <a:extLst>
              <a:ext uri="{FF2B5EF4-FFF2-40B4-BE49-F238E27FC236}">
                <a16:creationId xmlns:a16="http://schemas.microsoft.com/office/drawing/2014/main" id="{2DC6EEE2-2C33-EA77-FE4C-0037CBF035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0A8A0DAF-C21B-5F7D-98BB-E84A186FDF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67F171-2EFB-4858-A91C-73A5AAFFE930}" type="slidenum">
              <a:rPr lang="pt-BR" smtClean="0"/>
              <a:t>‹nº›</a:t>
            </a:fld>
            <a:endParaRPr lang="pt-BR"/>
          </a:p>
        </p:txBody>
      </p:sp>
    </p:spTree>
    <p:extLst>
      <p:ext uri="{BB962C8B-B14F-4D97-AF65-F5344CB8AC3E}">
        <p14:creationId xmlns:p14="http://schemas.microsoft.com/office/powerpoint/2010/main" val="893325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stringfixer.com/pt/Gene_Amdahl" TargetMode="External"/><Relationship Id="rId3" Type="http://schemas.openxmlformats.org/officeDocument/2006/relationships/hyperlink" Target="https://stringfixer.com/pt/Amdahl's_law" TargetMode="External"/><Relationship Id="rId7" Type="http://schemas.openxmlformats.org/officeDocument/2006/relationships/hyperlink" Target="https://stringfixer.com/pt/Computer_scientist" TargetMode="External"/><Relationship Id="rId2" Type="http://schemas.openxmlformats.org/officeDocument/2006/relationships/hyperlink" Target="https://stringfixer.com/pt/Computer_architecture" TargetMode="External"/><Relationship Id="rId1" Type="http://schemas.openxmlformats.org/officeDocument/2006/relationships/slideLayout" Target="../slideLayouts/slideLayout2.xml"/><Relationship Id="rId6" Type="http://schemas.openxmlformats.org/officeDocument/2006/relationships/hyperlink" Target="https://stringfixer.com/pt/Workload" TargetMode="External"/><Relationship Id="rId5" Type="http://schemas.openxmlformats.org/officeDocument/2006/relationships/hyperlink" Target="https://stringfixer.com/pt/Latency_(engineering)" TargetMode="External"/><Relationship Id="rId4" Type="http://schemas.openxmlformats.org/officeDocument/2006/relationships/hyperlink" Target="https://stringfixer.com/pt/Speedup" TargetMode="External"/><Relationship Id="rId9" Type="http://schemas.openxmlformats.org/officeDocument/2006/relationships/hyperlink" Target="https://stringfixer.com/pt/American_Federation_of_Information_Processing_Societie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tringfixer.com/pt/Amdahl%27s_la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929E61-6D54-A29C-0541-67036E244D6E}"/>
              </a:ext>
            </a:extLst>
          </p:cNvPr>
          <p:cNvSpPr>
            <a:spLocks noGrp="1"/>
          </p:cNvSpPr>
          <p:nvPr>
            <p:ph type="ctrTitle"/>
          </p:nvPr>
        </p:nvSpPr>
        <p:spPr/>
        <p:txBody>
          <a:bodyPr/>
          <a:lstStyle/>
          <a:p>
            <a:r>
              <a:rPr lang="pt-BR" dirty="0"/>
              <a:t>A lei de </a:t>
            </a:r>
            <a:r>
              <a:rPr lang="pt-BR" dirty="0" err="1"/>
              <a:t>Amdhal</a:t>
            </a:r>
            <a:endParaRPr lang="pt-BR" dirty="0"/>
          </a:p>
        </p:txBody>
      </p:sp>
    </p:spTree>
    <p:extLst>
      <p:ext uri="{BB962C8B-B14F-4D97-AF65-F5344CB8AC3E}">
        <p14:creationId xmlns:p14="http://schemas.microsoft.com/office/powerpoint/2010/main" val="3047395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44BA5B3E-CED8-ADE4-B1BB-5D8B64C8FCDE}"/>
              </a:ext>
            </a:extLst>
          </p:cNvPr>
          <p:cNvSpPr>
            <a:spLocks noGrp="1"/>
          </p:cNvSpPr>
          <p:nvPr>
            <p:ph idx="1"/>
          </p:nvPr>
        </p:nvSpPr>
        <p:spPr/>
        <p:txBody>
          <a:bodyPr/>
          <a:lstStyle/>
          <a:p>
            <a:pPr marL="0" indent="0">
              <a:lnSpc>
                <a:spcPct val="107000"/>
              </a:lnSpc>
              <a:spcAft>
                <a:spcPts val="800"/>
              </a:spcAft>
              <a:buNone/>
            </a:pPr>
            <a:r>
              <a:rPr lang="pt-BR" sz="2800" dirty="0">
                <a:effectLst/>
                <a:latin typeface="Times New Roman" panose="02020603050405020304" pitchFamily="18" charset="0"/>
                <a:ea typeface="Times New Roman" panose="02020603050405020304" pitchFamily="18" charset="0"/>
                <a:cs typeface="Times New Roman" panose="02020603050405020304" pitchFamily="18" charset="0"/>
              </a:rPr>
              <a:t>Na </a:t>
            </a:r>
            <a:r>
              <a:rPr lang="pt-BR" sz="2800" u="none" strike="noStrike" dirty="0">
                <a:solidFill>
                  <a:srgbClr val="007B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tooltip="Arquitetura de computador"/>
              </a:rPr>
              <a:t>arquitetura de computadores</a:t>
            </a:r>
            <a:r>
              <a:rPr lang="pt-BR" sz="2800" dirty="0">
                <a:effectLst/>
                <a:latin typeface="Times New Roman" panose="02020603050405020304" pitchFamily="18" charset="0"/>
                <a:ea typeface="Times New Roman" panose="02020603050405020304" pitchFamily="18" charset="0"/>
                <a:cs typeface="Times New Roman" panose="02020603050405020304" pitchFamily="18" charset="0"/>
              </a:rPr>
              <a:t> , a </a:t>
            </a:r>
            <a:r>
              <a:rPr lang="pt-BR" sz="2800" b="1" dirty="0">
                <a:effectLst/>
                <a:latin typeface="Times New Roman" panose="02020603050405020304" pitchFamily="18" charset="0"/>
                <a:ea typeface="Times New Roman" panose="02020603050405020304" pitchFamily="18" charset="0"/>
                <a:cs typeface="Times New Roman" panose="02020603050405020304" pitchFamily="18" charset="0"/>
              </a:rPr>
              <a:t>lei de </a:t>
            </a:r>
            <a:r>
              <a:rPr lang="pt-BR" sz="2800" b="1" dirty="0" err="1">
                <a:effectLst/>
                <a:latin typeface="Times New Roman" panose="02020603050405020304" pitchFamily="18" charset="0"/>
                <a:ea typeface="Times New Roman" panose="02020603050405020304" pitchFamily="18" charset="0"/>
                <a:cs typeface="Times New Roman" panose="02020603050405020304" pitchFamily="18" charset="0"/>
              </a:rPr>
              <a:t>Amdahl</a:t>
            </a:r>
            <a:r>
              <a:rPr lang="pt-BR" sz="2800" dirty="0">
                <a:effectLst/>
                <a:latin typeface="Times New Roman" panose="02020603050405020304" pitchFamily="18" charset="0"/>
                <a:ea typeface="Times New Roman" panose="02020603050405020304" pitchFamily="18" charset="0"/>
                <a:cs typeface="Times New Roman" panose="02020603050405020304" pitchFamily="18" charset="0"/>
              </a:rPr>
              <a:t> (ou </a:t>
            </a:r>
            <a:r>
              <a:rPr lang="pt-BR" sz="2800" b="1" dirty="0">
                <a:effectLst/>
                <a:latin typeface="Times New Roman" panose="02020603050405020304" pitchFamily="18" charset="0"/>
                <a:ea typeface="Times New Roman" panose="02020603050405020304" pitchFamily="18" charset="0"/>
                <a:cs typeface="Times New Roman" panose="02020603050405020304" pitchFamily="18" charset="0"/>
              </a:rPr>
              <a:t>argumento de </a:t>
            </a:r>
            <a:r>
              <a:rPr lang="pt-BR" sz="2800" b="1" dirty="0" err="1">
                <a:effectLst/>
                <a:latin typeface="Times New Roman" panose="02020603050405020304" pitchFamily="18" charset="0"/>
                <a:ea typeface="Times New Roman" panose="02020603050405020304" pitchFamily="18" charset="0"/>
                <a:cs typeface="Times New Roman" panose="02020603050405020304" pitchFamily="18" charset="0"/>
              </a:rPr>
              <a:t>Amdahl</a:t>
            </a:r>
            <a:r>
              <a:rPr lang="pt-BR" sz="2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BR" sz="1600" u="none" strike="noStrike" baseline="30000" dirty="0">
                <a:solidFill>
                  <a:srgbClr val="007B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[1]</a:t>
            </a:r>
            <a:r>
              <a:rPr lang="pt-BR" sz="2800" dirty="0">
                <a:effectLst/>
                <a:latin typeface="Times New Roman" panose="02020603050405020304" pitchFamily="18" charset="0"/>
                <a:ea typeface="Times New Roman" panose="02020603050405020304" pitchFamily="18" charset="0"/>
                <a:cs typeface="Times New Roman" panose="02020603050405020304" pitchFamily="18" charset="0"/>
              </a:rPr>
              <a:t> ) é uma fórmula que dá a </a:t>
            </a:r>
            <a:r>
              <a:rPr lang="pt-BR" sz="2800" u="none" strike="noStrike" dirty="0">
                <a:solidFill>
                  <a:srgbClr val="007B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tooltip="Acelerar"/>
              </a:rPr>
              <a:t>aceleração</a:t>
            </a:r>
            <a:r>
              <a:rPr lang="pt-BR" sz="2800" dirty="0">
                <a:effectLst/>
                <a:latin typeface="Times New Roman" panose="02020603050405020304" pitchFamily="18" charset="0"/>
                <a:ea typeface="Times New Roman" panose="02020603050405020304" pitchFamily="18" charset="0"/>
                <a:cs typeface="Times New Roman" panose="02020603050405020304" pitchFamily="18" charset="0"/>
              </a:rPr>
              <a:t> teórica na </a:t>
            </a:r>
            <a:r>
              <a:rPr lang="pt-BR" sz="2800" u="none" strike="noStrike" dirty="0">
                <a:solidFill>
                  <a:srgbClr val="007B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tooltip="Latência (engenharia)"/>
              </a:rPr>
              <a:t>latência</a:t>
            </a:r>
            <a:r>
              <a:rPr lang="pt-BR" sz="2800" dirty="0">
                <a:effectLst/>
                <a:latin typeface="Times New Roman" panose="02020603050405020304" pitchFamily="18" charset="0"/>
                <a:ea typeface="Times New Roman" panose="02020603050405020304" pitchFamily="18" charset="0"/>
                <a:cs typeface="Times New Roman" panose="02020603050405020304" pitchFamily="18" charset="0"/>
              </a:rPr>
              <a:t> da execução de uma tarefa com </a:t>
            </a:r>
            <a:r>
              <a:rPr lang="pt-BR" sz="2800" u="none" strike="noStrike" dirty="0">
                <a:solidFill>
                  <a:srgbClr val="007B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tooltip="Carga de trabalho"/>
              </a:rPr>
              <a:t>carga</a:t>
            </a:r>
            <a:r>
              <a:rPr lang="pt-BR" sz="2800" dirty="0">
                <a:effectLst/>
                <a:latin typeface="Times New Roman" panose="02020603050405020304" pitchFamily="18" charset="0"/>
                <a:ea typeface="Times New Roman" panose="02020603050405020304" pitchFamily="18" charset="0"/>
                <a:cs typeface="Times New Roman" panose="02020603050405020304" pitchFamily="18" charset="0"/>
              </a:rPr>
              <a:t> de </a:t>
            </a:r>
            <a:r>
              <a:rPr lang="pt-BR" sz="2800" u="none" strike="noStrike" dirty="0">
                <a:solidFill>
                  <a:srgbClr val="007B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tooltip="Workload"/>
              </a:rPr>
              <a:t>trabalho</a:t>
            </a:r>
            <a:r>
              <a:rPr lang="pt-BR" sz="2800" dirty="0">
                <a:effectLst/>
                <a:latin typeface="Times New Roman" panose="02020603050405020304" pitchFamily="18" charset="0"/>
                <a:ea typeface="Times New Roman" panose="02020603050405020304" pitchFamily="18" charset="0"/>
                <a:cs typeface="Times New Roman" panose="02020603050405020304" pitchFamily="18" charset="0"/>
              </a:rPr>
              <a:t> fixa que pode ser esperada de um sistema cujos recursos são aprimorados. </a:t>
            </a:r>
          </a:p>
          <a:p>
            <a:pPr marL="0" indent="0">
              <a:lnSpc>
                <a:spcPct val="107000"/>
              </a:lnSpc>
              <a:spcAft>
                <a:spcPts val="800"/>
              </a:spcAft>
              <a:buNone/>
            </a:pPr>
            <a:r>
              <a:rPr lang="pt-BR" sz="2800" dirty="0">
                <a:effectLst/>
                <a:latin typeface="Times New Roman" panose="02020603050405020304" pitchFamily="18" charset="0"/>
                <a:ea typeface="Times New Roman" panose="02020603050405020304" pitchFamily="18" charset="0"/>
                <a:cs typeface="Times New Roman" panose="02020603050405020304" pitchFamily="18" charset="0"/>
              </a:rPr>
              <a:t>Recebeu o nome do </a:t>
            </a:r>
            <a:r>
              <a:rPr lang="pt-BR" sz="2800" u="none" strike="noStrike" dirty="0">
                <a:solidFill>
                  <a:srgbClr val="007B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tooltip="Cientista da computação"/>
              </a:rPr>
              <a:t>cientista da computação </a:t>
            </a:r>
            <a:r>
              <a:rPr lang="pt-BR" sz="2800" u="none" strike="noStrike" dirty="0">
                <a:solidFill>
                  <a:srgbClr val="007B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tooltip="Gene Amdahl"/>
              </a:rPr>
              <a:t>Gene </a:t>
            </a:r>
            <a:r>
              <a:rPr lang="pt-BR" sz="2800" u="none" strike="noStrike" dirty="0" err="1">
                <a:solidFill>
                  <a:srgbClr val="007B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tooltip="Gene Amdahl"/>
              </a:rPr>
              <a:t>Amdahl</a:t>
            </a:r>
            <a:r>
              <a:rPr lang="pt-BR" sz="2800" dirty="0">
                <a:effectLst/>
                <a:latin typeface="Times New Roman" panose="02020603050405020304" pitchFamily="18" charset="0"/>
                <a:ea typeface="Times New Roman" panose="02020603050405020304" pitchFamily="18" charset="0"/>
                <a:cs typeface="Times New Roman" panose="02020603050405020304" pitchFamily="18" charset="0"/>
              </a:rPr>
              <a:t> e foi apresentado na </a:t>
            </a:r>
            <a:r>
              <a:rPr lang="pt-BR" sz="2800" u="none" strike="noStrike" dirty="0">
                <a:solidFill>
                  <a:srgbClr val="007B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tooltip="Federação Americana de Sociedades de Processamento de Informação"/>
              </a:rPr>
              <a:t>AFIPS</a:t>
            </a:r>
            <a:r>
              <a:rPr lang="pt-BR" sz="2800" dirty="0">
                <a:effectLst/>
                <a:latin typeface="Times New Roman" panose="02020603050405020304" pitchFamily="18" charset="0"/>
                <a:ea typeface="Times New Roman" panose="02020603050405020304" pitchFamily="18" charset="0"/>
                <a:cs typeface="Times New Roman" panose="02020603050405020304" pitchFamily="18" charset="0"/>
              </a:rPr>
              <a:t> Spring Joint Computer </a:t>
            </a:r>
            <a:r>
              <a:rPr lang="pt-BR" sz="2800" dirty="0" err="1">
                <a:effectLst/>
                <a:latin typeface="Times New Roman" panose="02020603050405020304" pitchFamily="18" charset="0"/>
                <a:ea typeface="Times New Roman" panose="02020603050405020304" pitchFamily="18" charset="0"/>
                <a:cs typeface="Times New Roman" panose="02020603050405020304" pitchFamily="18" charset="0"/>
              </a:rPr>
              <a:t>Conference</a:t>
            </a:r>
            <a:r>
              <a:rPr lang="pt-BR" sz="2800" dirty="0">
                <a:effectLst/>
                <a:latin typeface="Times New Roman" panose="02020603050405020304" pitchFamily="18" charset="0"/>
                <a:ea typeface="Times New Roman" panose="02020603050405020304" pitchFamily="18" charset="0"/>
                <a:cs typeface="Times New Roman" panose="02020603050405020304" pitchFamily="18" charset="0"/>
              </a:rPr>
              <a:t> em 1967.</a:t>
            </a:r>
            <a:endParaRPr lang="pt-BR"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dirty="0"/>
          </a:p>
        </p:txBody>
      </p:sp>
    </p:spTree>
    <p:extLst>
      <p:ext uri="{BB962C8B-B14F-4D97-AF65-F5344CB8AC3E}">
        <p14:creationId xmlns:p14="http://schemas.microsoft.com/office/powerpoint/2010/main" val="3229179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a:extLst>
              <a:ext uri="{FF2B5EF4-FFF2-40B4-BE49-F238E27FC236}">
                <a16:creationId xmlns:a16="http://schemas.microsoft.com/office/drawing/2014/main" id="{9355019E-1182-3A54-F774-E8A35E99F985}"/>
              </a:ext>
            </a:extLst>
          </p:cNvPr>
          <p:cNvPicPr>
            <a:picLocks noGrp="1" noChangeAspect="1"/>
          </p:cNvPicPr>
          <p:nvPr>
            <p:ph idx="1"/>
          </p:nvPr>
        </p:nvPicPr>
        <p:blipFill>
          <a:blip r:embed="rId2"/>
          <a:stretch>
            <a:fillRect/>
          </a:stretch>
        </p:blipFill>
        <p:spPr>
          <a:xfrm>
            <a:off x="1583634" y="470820"/>
            <a:ext cx="7255565" cy="5676754"/>
          </a:xfrm>
          <a:prstGeom prst="rect">
            <a:avLst/>
          </a:prstGeom>
        </p:spPr>
      </p:pic>
      <p:sp>
        <p:nvSpPr>
          <p:cNvPr id="7" name="CaixaDeTexto 6">
            <a:extLst>
              <a:ext uri="{FF2B5EF4-FFF2-40B4-BE49-F238E27FC236}">
                <a16:creationId xmlns:a16="http://schemas.microsoft.com/office/drawing/2014/main" id="{677F9933-8DDA-81BC-7962-AE302E62C21C}"/>
              </a:ext>
            </a:extLst>
          </p:cNvPr>
          <p:cNvSpPr txBox="1"/>
          <p:nvPr/>
        </p:nvSpPr>
        <p:spPr>
          <a:xfrm>
            <a:off x="9394902" y="2261466"/>
            <a:ext cx="1371600" cy="2462213"/>
          </a:xfrm>
          <a:prstGeom prst="rect">
            <a:avLst/>
          </a:prstGeom>
          <a:noFill/>
        </p:spPr>
        <p:txBody>
          <a:bodyPr wrap="square">
            <a:spAutoFit/>
          </a:bodyPr>
          <a:lstStyle/>
          <a:p>
            <a:r>
              <a:rPr lang="pt-BR" sz="1400" dirty="0">
                <a:effectLst/>
                <a:latin typeface="Times New Roman" panose="02020603050405020304" pitchFamily="18" charset="0"/>
                <a:ea typeface="Times New Roman" panose="02020603050405020304" pitchFamily="18" charset="0"/>
              </a:rPr>
              <a:t>Aceleração teórica da latência de execução de um programa em função do número de processadores que o executam, segundo a lei de </a:t>
            </a:r>
            <a:r>
              <a:rPr lang="pt-BR" sz="1400" dirty="0" err="1">
                <a:effectLst/>
                <a:latin typeface="Times New Roman" panose="02020603050405020304" pitchFamily="18" charset="0"/>
                <a:ea typeface="Times New Roman" panose="02020603050405020304" pitchFamily="18" charset="0"/>
              </a:rPr>
              <a:t>Amdahl</a:t>
            </a:r>
            <a:r>
              <a:rPr lang="pt-BR" sz="1400" dirty="0">
                <a:effectLst/>
                <a:latin typeface="Times New Roman" panose="02020603050405020304" pitchFamily="18" charset="0"/>
                <a:ea typeface="Times New Roman" panose="02020603050405020304" pitchFamily="18" charset="0"/>
              </a:rPr>
              <a:t>. </a:t>
            </a:r>
            <a:endParaRPr lang="pt-BR" sz="1400" dirty="0"/>
          </a:p>
        </p:txBody>
      </p:sp>
    </p:spTree>
    <p:extLst>
      <p:ext uri="{BB962C8B-B14F-4D97-AF65-F5344CB8AC3E}">
        <p14:creationId xmlns:p14="http://schemas.microsoft.com/office/powerpoint/2010/main" val="1675847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049E0CB-FEE2-54DD-248F-B19A0257578C}"/>
              </a:ext>
            </a:extLst>
          </p:cNvPr>
          <p:cNvSpPr>
            <a:spLocks noGrp="1"/>
          </p:cNvSpPr>
          <p:nvPr>
            <p:ph idx="1"/>
          </p:nvPr>
        </p:nvSpPr>
        <p:spPr>
          <a:xfrm>
            <a:off x="695659" y="1128674"/>
            <a:ext cx="10515600" cy="5729326"/>
          </a:xfrm>
        </p:spPr>
        <p:txBody>
          <a:bodyPr>
            <a:normAutofit/>
          </a:bodyPr>
          <a:lstStyle/>
          <a:p>
            <a:r>
              <a:rPr lang="pt-BR" dirty="0"/>
              <a:t>O aumento de velocidade é limitado pela parte serial do programa. Por exemplo, se 95% do programa pode ser paralelizado, o </a:t>
            </a:r>
            <a:r>
              <a:rPr lang="pt-BR" dirty="0" err="1"/>
              <a:t>speedup</a:t>
            </a:r>
            <a:r>
              <a:rPr lang="pt-BR" dirty="0"/>
              <a:t> máximo teórico usando computação paralela seria de 20 vezes.</a:t>
            </a:r>
          </a:p>
          <a:p>
            <a:endParaRPr lang="pt-BR" dirty="0"/>
          </a:p>
          <a:p>
            <a:endParaRPr lang="pt-BR" dirty="0"/>
          </a:p>
          <a:p>
            <a:r>
              <a:rPr lang="pt-BR" dirty="0"/>
              <a:t>A lei de </a:t>
            </a:r>
            <a:r>
              <a:rPr lang="pt-BR" dirty="0" err="1"/>
              <a:t>Amdahl</a:t>
            </a:r>
            <a:r>
              <a:rPr lang="pt-BR" dirty="0"/>
              <a:t> é </a:t>
            </a:r>
            <a:r>
              <a:rPr lang="pt-BR" dirty="0" err="1"/>
              <a:t>freqüentemente</a:t>
            </a:r>
            <a:r>
              <a:rPr lang="pt-BR" dirty="0"/>
              <a:t> usada em computação paralela para prever a aceleração teórica ao usar vários processadores. </a:t>
            </a:r>
          </a:p>
          <a:p>
            <a:endParaRPr lang="pt-BR" dirty="0"/>
          </a:p>
          <a:p>
            <a:endParaRPr lang="pt-BR" dirty="0"/>
          </a:p>
          <a:p>
            <a:endParaRPr lang="pt-BR" dirty="0"/>
          </a:p>
        </p:txBody>
      </p:sp>
    </p:spTree>
    <p:extLst>
      <p:ext uri="{BB962C8B-B14F-4D97-AF65-F5344CB8AC3E}">
        <p14:creationId xmlns:p14="http://schemas.microsoft.com/office/powerpoint/2010/main" val="2464719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049E0CB-FEE2-54DD-248F-B19A0257578C}"/>
              </a:ext>
            </a:extLst>
          </p:cNvPr>
          <p:cNvSpPr>
            <a:spLocks noGrp="1"/>
          </p:cNvSpPr>
          <p:nvPr>
            <p:ph idx="1"/>
          </p:nvPr>
        </p:nvSpPr>
        <p:spPr>
          <a:xfrm>
            <a:off x="715537" y="587840"/>
            <a:ext cx="10939750" cy="5729326"/>
          </a:xfrm>
        </p:spPr>
        <p:txBody>
          <a:bodyPr>
            <a:normAutofit/>
          </a:bodyPr>
          <a:lstStyle/>
          <a:p>
            <a:r>
              <a:rPr lang="pt-BR" dirty="0"/>
              <a:t>Por exemplo, se um programa precisa de 20 horas para ser concluído usando um único thread, mas uma parte de uma hora do programa não pode ser paralelizada, portanto, apenas as 19 horas restantes ( p = 0,95 ) do tempo de execução podem ser paralelizadas, independentemente de quantos threads são dedicados a uma execução paralelizada deste programa, o tempo mínimo de execução não pode ser inferior a uma hora. </a:t>
            </a:r>
          </a:p>
          <a:p>
            <a:r>
              <a:rPr lang="pt-BR" dirty="0"/>
              <a:t>Portanto, a aceleração teórica é limitada a, no máximo, 20 vezes o desempenho de rosca única</a:t>
            </a:r>
          </a:p>
          <a:p>
            <a:endParaRPr lang="pt-BR" dirty="0"/>
          </a:p>
        </p:txBody>
      </p:sp>
      <p:pic>
        <p:nvPicPr>
          <p:cNvPr id="9" name="Imagem 8">
            <a:extLst>
              <a:ext uri="{FF2B5EF4-FFF2-40B4-BE49-F238E27FC236}">
                <a16:creationId xmlns:a16="http://schemas.microsoft.com/office/drawing/2014/main" id="{9A4C51C3-AE6A-7904-7D26-2760AD93EAF2}"/>
              </a:ext>
            </a:extLst>
          </p:cNvPr>
          <p:cNvPicPr>
            <a:picLocks noChangeAspect="1"/>
          </p:cNvPicPr>
          <p:nvPr/>
        </p:nvPicPr>
        <p:blipFill>
          <a:blip r:embed="rId2"/>
          <a:stretch>
            <a:fillRect/>
          </a:stretch>
        </p:blipFill>
        <p:spPr>
          <a:xfrm>
            <a:off x="4496600" y="4633829"/>
            <a:ext cx="2760094" cy="1395910"/>
          </a:xfrm>
          <a:prstGeom prst="rect">
            <a:avLst/>
          </a:prstGeom>
        </p:spPr>
      </p:pic>
    </p:spTree>
    <p:extLst>
      <p:ext uri="{BB962C8B-B14F-4D97-AF65-F5344CB8AC3E}">
        <p14:creationId xmlns:p14="http://schemas.microsoft.com/office/powerpoint/2010/main" val="3922699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049E0CB-FEE2-54DD-248F-B19A0257578C}"/>
              </a:ext>
            </a:extLst>
          </p:cNvPr>
          <p:cNvSpPr>
            <a:spLocks noGrp="1"/>
          </p:cNvSpPr>
          <p:nvPr>
            <p:ph idx="1"/>
          </p:nvPr>
        </p:nvSpPr>
        <p:spPr>
          <a:xfrm>
            <a:off x="715537" y="587840"/>
            <a:ext cx="10515600" cy="5729326"/>
          </a:xfrm>
        </p:spPr>
        <p:txBody>
          <a:bodyPr>
            <a:normAutofit/>
          </a:bodyPr>
          <a:lstStyle/>
          <a:p>
            <a:pPr marL="0" indent="0">
              <a:buNone/>
            </a:pPr>
            <a:r>
              <a:rPr lang="pt-BR" dirty="0"/>
              <a:t>Definição</a:t>
            </a:r>
          </a:p>
          <a:p>
            <a:pPr marL="0" indent="0">
              <a:buNone/>
            </a:pPr>
            <a:r>
              <a:rPr lang="pt-BR" dirty="0"/>
              <a:t>A lei de </a:t>
            </a:r>
            <a:r>
              <a:rPr lang="pt-BR" dirty="0" err="1"/>
              <a:t>Amdahl</a:t>
            </a:r>
            <a:r>
              <a:rPr lang="pt-BR" dirty="0"/>
              <a:t> pode ser formulada da seguinte forma:</a:t>
            </a:r>
          </a:p>
          <a:p>
            <a:pPr marL="0" indent="0">
              <a:buNone/>
            </a:pPr>
            <a:endParaRPr lang="pt-BR" dirty="0"/>
          </a:p>
          <a:p>
            <a:pPr marL="0" indent="0">
              <a:buNone/>
            </a:pPr>
            <a:endParaRPr lang="pt-BR" dirty="0"/>
          </a:p>
          <a:p>
            <a:pPr marL="0" indent="0">
              <a:buNone/>
            </a:pPr>
            <a:r>
              <a:rPr lang="pt-BR" dirty="0"/>
              <a:t> </a:t>
            </a:r>
          </a:p>
          <a:p>
            <a:pPr marL="0" indent="0">
              <a:buNone/>
            </a:pPr>
            <a:r>
              <a:rPr lang="pt-BR" dirty="0"/>
              <a:t>Onde</a:t>
            </a:r>
          </a:p>
          <a:p>
            <a:pPr marL="0" indent="0">
              <a:buNone/>
            </a:pPr>
            <a:r>
              <a:rPr lang="pt-BR" sz="1600" dirty="0"/>
              <a:t>•	A latência </a:t>
            </a:r>
            <a:r>
              <a:rPr lang="pt-BR" sz="1600" dirty="0">
                <a:solidFill>
                  <a:schemeClr val="accent1"/>
                </a:solidFill>
              </a:rPr>
              <a:t>S</a:t>
            </a:r>
            <a:r>
              <a:rPr lang="pt-BR" sz="1600" dirty="0"/>
              <a:t> é a aceleração teórica da execução de toda a tarefa;</a:t>
            </a:r>
          </a:p>
          <a:p>
            <a:pPr marL="0" indent="0">
              <a:buNone/>
            </a:pPr>
            <a:r>
              <a:rPr lang="pt-BR" sz="1600" dirty="0"/>
              <a:t>•	</a:t>
            </a:r>
            <a:r>
              <a:rPr lang="pt-BR" sz="1600" dirty="0">
                <a:solidFill>
                  <a:schemeClr val="accent1"/>
                </a:solidFill>
              </a:rPr>
              <a:t>s</a:t>
            </a:r>
            <a:r>
              <a:rPr lang="pt-BR" sz="1600" dirty="0"/>
              <a:t> é a aceleração da parte da tarefa que se beneficia de recursos de sistema aprimorados;</a:t>
            </a:r>
          </a:p>
          <a:p>
            <a:pPr marL="0" indent="0">
              <a:buNone/>
            </a:pPr>
            <a:r>
              <a:rPr lang="pt-BR" sz="1600" dirty="0"/>
              <a:t>•	</a:t>
            </a:r>
            <a:r>
              <a:rPr lang="pt-BR" sz="1600" dirty="0">
                <a:solidFill>
                  <a:schemeClr val="accent1"/>
                </a:solidFill>
              </a:rPr>
              <a:t>p</a:t>
            </a:r>
            <a:r>
              <a:rPr lang="pt-BR" sz="1600" dirty="0"/>
              <a:t> é a proporção do tempo de execução que a parte que se beneficia dos recursos aprimorados ocupou originalmente.</a:t>
            </a:r>
          </a:p>
          <a:p>
            <a:endParaRPr lang="pt-BR" dirty="0"/>
          </a:p>
        </p:txBody>
      </p:sp>
      <p:pic>
        <p:nvPicPr>
          <p:cNvPr id="4" name="Imagem 3">
            <a:extLst>
              <a:ext uri="{FF2B5EF4-FFF2-40B4-BE49-F238E27FC236}">
                <a16:creationId xmlns:a16="http://schemas.microsoft.com/office/drawing/2014/main" id="{76A8E78B-8FF1-8B42-2A78-A9F00BCB9051}"/>
              </a:ext>
            </a:extLst>
          </p:cNvPr>
          <p:cNvPicPr>
            <a:picLocks noChangeAspect="1"/>
          </p:cNvPicPr>
          <p:nvPr/>
        </p:nvPicPr>
        <p:blipFill>
          <a:blip r:embed="rId2"/>
          <a:stretch>
            <a:fillRect/>
          </a:stretch>
        </p:blipFill>
        <p:spPr>
          <a:xfrm>
            <a:off x="2788006" y="1742641"/>
            <a:ext cx="4644339" cy="1596907"/>
          </a:xfrm>
          <a:prstGeom prst="rect">
            <a:avLst/>
          </a:prstGeom>
        </p:spPr>
      </p:pic>
    </p:spTree>
    <p:extLst>
      <p:ext uri="{BB962C8B-B14F-4D97-AF65-F5344CB8AC3E}">
        <p14:creationId xmlns:p14="http://schemas.microsoft.com/office/powerpoint/2010/main" val="3372196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4">
            <a:extLst>
              <a:ext uri="{FF2B5EF4-FFF2-40B4-BE49-F238E27FC236}">
                <a16:creationId xmlns:a16="http://schemas.microsoft.com/office/drawing/2014/main" id="{396F9640-F352-5A2A-953E-33CC4A6C793C}"/>
              </a:ext>
            </a:extLst>
          </p:cNvPr>
          <p:cNvSpPr>
            <a:spLocks noGrp="1"/>
          </p:cNvSpPr>
          <p:nvPr>
            <p:ph idx="1"/>
          </p:nvPr>
        </p:nvSpPr>
        <p:spPr>
          <a:xfrm>
            <a:off x="838200" y="619677"/>
            <a:ext cx="10515600" cy="5529332"/>
          </a:xfrm>
        </p:spPr>
        <p:txBody>
          <a:bodyPr>
            <a:normAutofit fontScale="92500" lnSpcReduction="20000"/>
          </a:bodyPr>
          <a:lstStyle/>
          <a:p>
            <a:r>
              <a:rPr lang="pt-BR" dirty="0"/>
              <a:t>Além disso,</a:t>
            </a:r>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r>
              <a:rPr lang="pt-BR" dirty="0"/>
              <a:t> </a:t>
            </a:r>
          </a:p>
          <a:p>
            <a:r>
              <a:rPr lang="pt-BR" dirty="0"/>
              <a:t>mostra que a aceleração teórica da execução de toda a tarefa aumenta com a melhoria dos recursos do sistema e que independente da magnitude da melhoria, a aceleração teórica é sempre limitada pela parte da tarefa que não pode se beneficiar da melhoria .</a:t>
            </a:r>
          </a:p>
          <a:p>
            <a:endParaRPr lang="pt-BR" dirty="0"/>
          </a:p>
        </p:txBody>
      </p:sp>
      <p:pic>
        <p:nvPicPr>
          <p:cNvPr id="7" name="Imagem 6">
            <a:extLst>
              <a:ext uri="{FF2B5EF4-FFF2-40B4-BE49-F238E27FC236}">
                <a16:creationId xmlns:a16="http://schemas.microsoft.com/office/drawing/2014/main" id="{AF0DEB9F-207A-FDB0-DA3C-BF7176D0FE23}"/>
              </a:ext>
            </a:extLst>
          </p:cNvPr>
          <p:cNvPicPr>
            <a:picLocks noChangeAspect="1"/>
          </p:cNvPicPr>
          <p:nvPr/>
        </p:nvPicPr>
        <p:blipFill>
          <a:blip r:embed="rId2"/>
          <a:stretch>
            <a:fillRect/>
          </a:stretch>
        </p:blipFill>
        <p:spPr>
          <a:xfrm>
            <a:off x="3049859" y="1815369"/>
            <a:ext cx="4220951" cy="2235963"/>
          </a:xfrm>
          <a:prstGeom prst="rect">
            <a:avLst/>
          </a:prstGeom>
        </p:spPr>
      </p:pic>
    </p:spTree>
    <p:extLst>
      <p:ext uri="{BB962C8B-B14F-4D97-AF65-F5344CB8AC3E}">
        <p14:creationId xmlns:p14="http://schemas.microsoft.com/office/powerpoint/2010/main" val="1294196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a:extLst>
              <a:ext uri="{FF2B5EF4-FFF2-40B4-BE49-F238E27FC236}">
                <a16:creationId xmlns:a16="http://schemas.microsoft.com/office/drawing/2014/main" id="{20AC740C-0AF8-8AE4-927E-9D60769C1BD1}"/>
              </a:ext>
            </a:extLst>
          </p:cNvPr>
          <p:cNvSpPr txBox="1"/>
          <p:nvPr/>
        </p:nvSpPr>
        <p:spPr>
          <a:xfrm>
            <a:off x="942277" y="892099"/>
            <a:ext cx="10532327" cy="4832092"/>
          </a:xfrm>
          <a:prstGeom prst="rect">
            <a:avLst/>
          </a:prstGeom>
          <a:noFill/>
        </p:spPr>
        <p:txBody>
          <a:bodyPr wrap="square">
            <a:spAutoFit/>
          </a:bodyPr>
          <a:lstStyle/>
          <a:p>
            <a:r>
              <a:rPr lang="pt-BR" sz="2800" dirty="0"/>
              <a:t>A lei de </a:t>
            </a:r>
            <a:r>
              <a:rPr lang="pt-BR" sz="2800" dirty="0" err="1"/>
              <a:t>Amdahl</a:t>
            </a:r>
            <a:r>
              <a:rPr lang="pt-BR" sz="2800" dirty="0"/>
              <a:t> se aplica apenas aos casos em que o tamanho do problema é corrigido. </a:t>
            </a:r>
          </a:p>
          <a:p>
            <a:endParaRPr lang="pt-BR" sz="2800" dirty="0"/>
          </a:p>
          <a:p>
            <a:r>
              <a:rPr lang="pt-BR" sz="2800" dirty="0"/>
              <a:t>Na prática, à medida que mais recursos de computação se tornam disponíveis, eles tendem a ser usados em problemas maiores (conjuntos de dados maiores), e o tempo gasto na parte paralelizável </a:t>
            </a:r>
            <a:r>
              <a:rPr lang="pt-BR" sz="2800" dirty="0" err="1"/>
              <a:t>freqüentemente</a:t>
            </a:r>
            <a:r>
              <a:rPr lang="pt-BR" sz="2800" dirty="0"/>
              <a:t> aumenta muito mais rápido do que o trabalho inerentemente serial. </a:t>
            </a:r>
          </a:p>
          <a:p>
            <a:endParaRPr lang="pt-BR" sz="2800" dirty="0"/>
          </a:p>
          <a:p>
            <a:r>
              <a:rPr lang="pt-BR" sz="2800" dirty="0"/>
              <a:t>Nesse caso, a lei de </a:t>
            </a:r>
            <a:r>
              <a:rPr lang="pt-BR" sz="2800" dirty="0" err="1"/>
              <a:t>Gustafson</a:t>
            </a:r>
            <a:r>
              <a:rPr lang="pt-BR" sz="2800" dirty="0"/>
              <a:t> fornece uma avaliação menos pessimista e mais realista do desempenho paralelo. [3]</a:t>
            </a:r>
          </a:p>
        </p:txBody>
      </p:sp>
    </p:spTree>
    <p:extLst>
      <p:ext uri="{BB962C8B-B14F-4D97-AF65-F5344CB8AC3E}">
        <p14:creationId xmlns:p14="http://schemas.microsoft.com/office/powerpoint/2010/main" val="3279502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a:extLst>
              <a:ext uri="{FF2B5EF4-FFF2-40B4-BE49-F238E27FC236}">
                <a16:creationId xmlns:a16="http://schemas.microsoft.com/office/drawing/2014/main" id="{20AC740C-0AF8-8AE4-927E-9D60769C1BD1}"/>
              </a:ext>
            </a:extLst>
          </p:cNvPr>
          <p:cNvSpPr txBox="1"/>
          <p:nvPr/>
        </p:nvSpPr>
        <p:spPr>
          <a:xfrm>
            <a:off x="942277" y="892099"/>
            <a:ext cx="10532327" cy="1815882"/>
          </a:xfrm>
          <a:prstGeom prst="rect">
            <a:avLst/>
          </a:prstGeom>
          <a:noFill/>
        </p:spPr>
        <p:txBody>
          <a:bodyPr wrap="square">
            <a:spAutoFit/>
          </a:bodyPr>
          <a:lstStyle/>
          <a:p>
            <a:r>
              <a:rPr lang="pt-BR" sz="2800" dirty="0"/>
              <a:t>Link para o artigo sobre a Lei de </a:t>
            </a:r>
            <a:r>
              <a:rPr lang="pt-BR" sz="2800" dirty="0" err="1"/>
              <a:t>Amdhal</a:t>
            </a:r>
            <a:r>
              <a:rPr lang="pt-BR" sz="2800" dirty="0"/>
              <a:t>:</a:t>
            </a:r>
          </a:p>
          <a:p>
            <a:endParaRPr lang="pt-BR" sz="2800" dirty="0"/>
          </a:p>
          <a:p>
            <a:endParaRPr lang="pt-BR" sz="2800" dirty="0"/>
          </a:p>
          <a:p>
            <a:r>
              <a:rPr lang="pt-BR" sz="2800" dirty="0">
                <a:hlinkClick r:id="rId2"/>
              </a:rPr>
              <a:t>https://stringfixer.com/pt/Amdahl%27s_law</a:t>
            </a:r>
            <a:endParaRPr lang="pt-BR" sz="2800" dirty="0"/>
          </a:p>
        </p:txBody>
      </p:sp>
    </p:spTree>
    <p:extLst>
      <p:ext uri="{BB962C8B-B14F-4D97-AF65-F5344CB8AC3E}">
        <p14:creationId xmlns:p14="http://schemas.microsoft.com/office/powerpoint/2010/main" val="152678629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482</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9</vt:i4>
      </vt:variant>
    </vt:vector>
  </HeadingPairs>
  <TitlesOfParts>
    <vt:vector size="14" baseType="lpstr">
      <vt:lpstr>Arial</vt:lpstr>
      <vt:lpstr>Calibri</vt:lpstr>
      <vt:lpstr>Calibri Light</vt:lpstr>
      <vt:lpstr>Times New Roman</vt:lpstr>
      <vt:lpstr>Tema do Office</vt:lpstr>
      <vt:lpstr>A lei de Amdhal</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Cap Jose Anilto dos Anjos</dc:creator>
  <cp:lastModifiedBy>Cap Jose Anilto dos Anjos</cp:lastModifiedBy>
  <cp:revision>1</cp:revision>
  <dcterms:created xsi:type="dcterms:W3CDTF">2022-05-03T18:51:14Z</dcterms:created>
  <dcterms:modified xsi:type="dcterms:W3CDTF">2022-05-03T19:05:40Z</dcterms:modified>
</cp:coreProperties>
</file>