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756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4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576BF-6B6C-4704-A50F-7BADD32194DB}" v="5" dt="2021-03-12T19:11:48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 Jose Anilto dos Anjos" userId="3e930d52b51543a5" providerId="LiveId" clId="{45E576BF-6B6C-4704-A50F-7BADD32194DB}"/>
    <pc:docChg chg="undo custSel addSld delSld modSld modShowInfo">
      <pc:chgData name="Cap Jose Anilto dos Anjos" userId="3e930d52b51543a5" providerId="LiveId" clId="{45E576BF-6B6C-4704-A50F-7BADD32194DB}" dt="2021-04-09T23:54:17.589" v="795" actId="2744"/>
      <pc:docMkLst>
        <pc:docMk/>
      </pc:docMkLst>
      <pc:sldChg chg="del">
        <pc:chgData name="Cap Jose Anilto dos Anjos" userId="3e930d52b51543a5" providerId="LiveId" clId="{45E576BF-6B6C-4704-A50F-7BADD32194DB}" dt="2021-03-12T18:08:40.253" v="3" actId="47"/>
        <pc:sldMkLst>
          <pc:docMk/>
          <pc:sldMk cId="512958013" sldId="709"/>
        </pc:sldMkLst>
      </pc:sldChg>
      <pc:sldChg chg="del">
        <pc:chgData name="Cap Jose Anilto dos Anjos" userId="3e930d52b51543a5" providerId="LiveId" clId="{45E576BF-6B6C-4704-A50F-7BADD32194DB}" dt="2021-03-12T18:08:40.712" v="4" actId="47"/>
        <pc:sldMkLst>
          <pc:docMk/>
          <pc:sldMk cId="2164725899" sldId="710"/>
        </pc:sldMkLst>
      </pc:sldChg>
      <pc:sldChg chg="del">
        <pc:chgData name="Cap Jose Anilto dos Anjos" userId="3e930d52b51543a5" providerId="LiveId" clId="{45E576BF-6B6C-4704-A50F-7BADD32194DB}" dt="2021-03-12T18:08:43.616" v="11" actId="47"/>
        <pc:sldMkLst>
          <pc:docMk/>
          <pc:sldMk cId="1415584721" sldId="713"/>
        </pc:sldMkLst>
      </pc:sldChg>
      <pc:sldChg chg="del">
        <pc:chgData name="Cap Jose Anilto dos Anjos" userId="3e930d52b51543a5" providerId="LiveId" clId="{45E576BF-6B6C-4704-A50F-7BADD32194DB}" dt="2021-03-12T18:08:39.233" v="1" actId="47"/>
        <pc:sldMkLst>
          <pc:docMk/>
          <pc:sldMk cId="1839586364" sldId="743"/>
        </pc:sldMkLst>
      </pc:sldChg>
      <pc:sldChg chg="del">
        <pc:chgData name="Cap Jose Anilto dos Anjos" userId="3e930d52b51543a5" providerId="LiveId" clId="{45E576BF-6B6C-4704-A50F-7BADD32194DB}" dt="2021-03-12T18:08:39.771" v="2" actId="47"/>
        <pc:sldMkLst>
          <pc:docMk/>
          <pc:sldMk cId="3919147830" sldId="744"/>
        </pc:sldMkLst>
      </pc:sldChg>
      <pc:sldChg chg="del">
        <pc:chgData name="Cap Jose Anilto dos Anjos" userId="3e930d52b51543a5" providerId="LiveId" clId="{45E576BF-6B6C-4704-A50F-7BADD32194DB}" dt="2021-03-12T18:08:38.570" v="0" actId="47"/>
        <pc:sldMkLst>
          <pc:docMk/>
          <pc:sldMk cId="1771955216" sldId="745"/>
        </pc:sldMkLst>
      </pc:sldChg>
      <pc:sldChg chg="del">
        <pc:chgData name="Cap Jose Anilto dos Anjos" userId="3e930d52b51543a5" providerId="LiveId" clId="{45E576BF-6B6C-4704-A50F-7BADD32194DB}" dt="2021-03-12T18:08:41.176" v="5" actId="47"/>
        <pc:sldMkLst>
          <pc:docMk/>
          <pc:sldMk cId="1765068323" sldId="746"/>
        </pc:sldMkLst>
      </pc:sldChg>
      <pc:sldChg chg="del">
        <pc:chgData name="Cap Jose Anilto dos Anjos" userId="3e930d52b51543a5" providerId="LiveId" clId="{45E576BF-6B6C-4704-A50F-7BADD32194DB}" dt="2021-03-12T18:08:42.467" v="8" actId="47"/>
        <pc:sldMkLst>
          <pc:docMk/>
          <pc:sldMk cId="171505722" sldId="747"/>
        </pc:sldMkLst>
      </pc:sldChg>
      <pc:sldChg chg="del">
        <pc:chgData name="Cap Jose Anilto dos Anjos" userId="3e930d52b51543a5" providerId="LiveId" clId="{45E576BF-6B6C-4704-A50F-7BADD32194DB}" dt="2021-03-12T18:08:41.632" v="6" actId="47"/>
        <pc:sldMkLst>
          <pc:docMk/>
          <pc:sldMk cId="2712632710" sldId="748"/>
        </pc:sldMkLst>
      </pc:sldChg>
      <pc:sldChg chg="del">
        <pc:chgData name="Cap Jose Anilto dos Anjos" userId="3e930d52b51543a5" providerId="LiveId" clId="{45E576BF-6B6C-4704-A50F-7BADD32194DB}" dt="2021-03-12T18:08:42.069" v="7" actId="47"/>
        <pc:sldMkLst>
          <pc:docMk/>
          <pc:sldMk cId="2974266272" sldId="749"/>
        </pc:sldMkLst>
      </pc:sldChg>
      <pc:sldChg chg="del">
        <pc:chgData name="Cap Jose Anilto dos Anjos" userId="3e930d52b51543a5" providerId="LiveId" clId="{45E576BF-6B6C-4704-A50F-7BADD32194DB}" dt="2021-03-12T18:08:42.866" v="9" actId="47"/>
        <pc:sldMkLst>
          <pc:docMk/>
          <pc:sldMk cId="4230670039" sldId="750"/>
        </pc:sldMkLst>
      </pc:sldChg>
      <pc:sldChg chg="del">
        <pc:chgData name="Cap Jose Anilto dos Anjos" userId="3e930d52b51543a5" providerId="LiveId" clId="{45E576BF-6B6C-4704-A50F-7BADD32194DB}" dt="2021-03-12T18:08:44.123" v="12" actId="47"/>
        <pc:sldMkLst>
          <pc:docMk/>
          <pc:sldMk cId="104224883" sldId="751"/>
        </pc:sldMkLst>
      </pc:sldChg>
      <pc:sldChg chg="del">
        <pc:chgData name="Cap Jose Anilto dos Anjos" userId="3e930d52b51543a5" providerId="LiveId" clId="{45E576BF-6B6C-4704-A50F-7BADD32194DB}" dt="2021-03-12T18:08:43.239" v="10" actId="47"/>
        <pc:sldMkLst>
          <pc:docMk/>
          <pc:sldMk cId="2303230993" sldId="753"/>
        </pc:sldMkLst>
      </pc:sldChg>
      <pc:sldChg chg="del">
        <pc:chgData name="Cap Jose Anilto dos Anjos" userId="3e930d52b51543a5" providerId="LiveId" clId="{45E576BF-6B6C-4704-A50F-7BADD32194DB}" dt="2021-03-12T18:08:44.570" v="13" actId="47"/>
        <pc:sldMkLst>
          <pc:docMk/>
          <pc:sldMk cId="4240314308" sldId="754"/>
        </pc:sldMkLst>
      </pc:sldChg>
      <pc:sldChg chg="modSp mod">
        <pc:chgData name="Cap Jose Anilto dos Anjos" userId="3e930d52b51543a5" providerId="LiveId" clId="{45E576BF-6B6C-4704-A50F-7BADD32194DB}" dt="2021-03-12T18:19:40.980" v="40" actId="20577"/>
        <pc:sldMkLst>
          <pc:docMk/>
          <pc:sldMk cId="2573856646" sldId="756"/>
        </pc:sldMkLst>
        <pc:spChg chg="mod">
          <ac:chgData name="Cap Jose Anilto dos Anjos" userId="3e930d52b51543a5" providerId="LiveId" clId="{45E576BF-6B6C-4704-A50F-7BADD32194DB}" dt="2021-03-12T18:08:58.783" v="22" actId="20577"/>
          <ac:spMkLst>
            <pc:docMk/>
            <pc:sldMk cId="2573856646" sldId="756"/>
            <ac:spMk id="3" creationId="{00000000-0000-0000-0000-000000000000}"/>
          </ac:spMkLst>
        </pc:spChg>
        <pc:spChg chg="mod">
          <ac:chgData name="Cap Jose Anilto dos Anjos" userId="3e930d52b51543a5" providerId="LiveId" clId="{45E576BF-6B6C-4704-A50F-7BADD32194DB}" dt="2021-03-12T18:19:40.980" v="40" actId="20577"/>
          <ac:spMkLst>
            <pc:docMk/>
            <pc:sldMk cId="2573856646" sldId="756"/>
            <ac:spMk id="7" creationId="{F8F5AB34-D7B4-478A-90EB-D9D5AFB07715}"/>
          </ac:spMkLst>
        </pc:spChg>
      </pc:sldChg>
      <pc:sldChg chg="modSp add mod">
        <pc:chgData name="Cap Jose Anilto dos Anjos" userId="3e930d52b51543a5" providerId="LiveId" clId="{45E576BF-6B6C-4704-A50F-7BADD32194DB}" dt="2021-03-12T18:23:58.146" v="85" actId="113"/>
        <pc:sldMkLst>
          <pc:docMk/>
          <pc:sldMk cId="2838018841" sldId="757"/>
        </pc:sldMkLst>
        <pc:spChg chg="mod">
          <ac:chgData name="Cap Jose Anilto dos Anjos" userId="3e930d52b51543a5" providerId="LiveId" clId="{45E576BF-6B6C-4704-A50F-7BADD32194DB}" dt="2021-03-12T18:23:58.146" v="85" actId="113"/>
          <ac:spMkLst>
            <pc:docMk/>
            <pc:sldMk cId="2838018841" sldId="757"/>
            <ac:spMk id="7" creationId="{F8F5AB34-D7B4-478A-90EB-D9D5AFB07715}"/>
          </ac:spMkLst>
        </pc:spChg>
      </pc:sldChg>
      <pc:sldChg chg="addSp modSp add mod">
        <pc:chgData name="Cap Jose Anilto dos Anjos" userId="3e930d52b51543a5" providerId="LiveId" clId="{45E576BF-6B6C-4704-A50F-7BADD32194DB}" dt="2021-03-12T18:29:11.281" v="117" actId="1076"/>
        <pc:sldMkLst>
          <pc:docMk/>
          <pc:sldMk cId="2393869154" sldId="758"/>
        </pc:sldMkLst>
        <pc:spChg chg="add mod">
          <ac:chgData name="Cap Jose Anilto dos Anjos" userId="3e930d52b51543a5" providerId="LiveId" clId="{45E576BF-6B6C-4704-A50F-7BADD32194DB}" dt="2021-03-12T18:29:06.801" v="116" actId="14100"/>
          <ac:spMkLst>
            <pc:docMk/>
            <pc:sldMk cId="2393869154" sldId="758"/>
            <ac:spMk id="5" creationId="{CFAFE938-2C89-43EF-8D32-C799B24906E2}"/>
          </ac:spMkLst>
        </pc:spChg>
        <pc:spChg chg="mod">
          <ac:chgData name="Cap Jose Anilto dos Anjos" userId="3e930d52b51543a5" providerId="LiveId" clId="{45E576BF-6B6C-4704-A50F-7BADD32194DB}" dt="2021-03-12T18:28:59.691" v="114" actId="6549"/>
          <ac:spMkLst>
            <pc:docMk/>
            <pc:sldMk cId="2393869154" sldId="758"/>
            <ac:spMk id="7" creationId="{F8F5AB34-D7B4-478A-90EB-D9D5AFB07715}"/>
          </ac:spMkLst>
        </pc:spChg>
        <pc:picChg chg="add mod">
          <ac:chgData name="Cap Jose Anilto dos Anjos" userId="3e930d52b51543a5" providerId="LiveId" clId="{45E576BF-6B6C-4704-A50F-7BADD32194DB}" dt="2021-03-12T18:29:11.281" v="117" actId="1076"/>
          <ac:picMkLst>
            <pc:docMk/>
            <pc:sldMk cId="2393869154" sldId="758"/>
            <ac:picMk id="4" creationId="{540D24F7-AFEC-43E6-8BB7-5E50A70B2939}"/>
          </ac:picMkLst>
        </pc:picChg>
      </pc:sldChg>
      <pc:sldChg chg="addSp delSp modSp add mod">
        <pc:chgData name="Cap Jose Anilto dos Anjos" userId="3e930d52b51543a5" providerId="LiveId" clId="{45E576BF-6B6C-4704-A50F-7BADD32194DB}" dt="2021-03-12T18:32:28.413" v="149" actId="1076"/>
        <pc:sldMkLst>
          <pc:docMk/>
          <pc:sldMk cId="1455722740" sldId="759"/>
        </pc:sldMkLst>
        <pc:spChg chg="mod">
          <ac:chgData name="Cap Jose Anilto dos Anjos" userId="3e930d52b51543a5" providerId="LiveId" clId="{45E576BF-6B6C-4704-A50F-7BADD32194DB}" dt="2021-03-12T18:32:03.627" v="148" actId="20577"/>
          <ac:spMkLst>
            <pc:docMk/>
            <pc:sldMk cId="1455722740" sldId="759"/>
            <ac:spMk id="5" creationId="{CFAFE938-2C89-43EF-8D32-C799B24906E2}"/>
          </ac:spMkLst>
        </pc:spChg>
        <pc:spChg chg="mod">
          <ac:chgData name="Cap Jose Anilto dos Anjos" userId="3e930d52b51543a5" providerId="LiveId" clId="{45E576BF-6B6C-4704-A50F-7BADD32194DB}" dt="2021-03-12T18:32:28.413" v="149" actId="1076"/>
          <ac:spMkLst>
            <pc:docMk/>
            <pc:sldMk cId="1455722740" sldId="759"/>
            <ac:spMk id="7" creationId="{F8F5AB34-D7B4-478A-90EB-D9D5AFB07715}"/>
          </ac:spMkLst>
        </pc:spChg>
        <pc:picChg chg="del">
          <ac:chgData name="Cap Jose Anilto dos Anjos" userId="3e930d52b51543a5" providerId="LiveId" clId="{45E576BF-6B6C-4704-A50F-7BADD32194DB}" dt="2021-03-12T18:31:26.337" v="144" actId="478"/>
          <ac:picMkLst>
            <pc:docMk/>
            <pc:sldMk cId="1455722740" sldId="759"/>
            <ac:picMk id="4" creationId="{540D24F7-AFEC-43E6-8BB7-5E50A70B2939}"/>
          </ac:picMkLst>
        </pc:picChg>
        <pc:picChg chg="add mod">
          <ac:chgData name="Cap Jose Anilto dos Anjos" userId="3e930d52b51543a5" providerId="LiveId" clId="{45E576BF-6B6C-4704-A50F-7BADD32194DB}" dt="2021-03-12T18:31:52.850" v="147" actId="1076"/>
          <ac:picMkLst>
            <pc:docMk/>
            <pc:sldMk cId="1455722740" sldId="759"/>
            <ac:picMk id="6" creationId="{4A4BB05C-098D-4B87-96B0-2F120716062B}"/>
          </ac:picMkLst>
        </pc:picChg>
      </pc:sldChg>
      <pc:sldChg chg="addSp delSp modSp add mod">
        <pc:chgData name="Cap Jose Anilto dos Anjos" userId="3e930d52b51543a5" providerId="LiveId" clId="{45E576BF-6B6C-4704-A50F-7BADD32194DB}" dt="2021-03-12T18:33:22.327" v="159" actId="14100"/>
        <pc:sldMkLst>
          <pc:docMk/>
          <pc:sldMk cId="2094111207" sldId="760"/>
        </pc:sldMkLst>
        <pc:spChg chg="del mod">
          <ac:chgData name="Cap Jose Anilto dos Anjos" userId="3e930d52b51543a5" providerId="LiveId" clId="{45E576BF-6B6C-4704-A50F-7BADD32194DB}" dt="2021-03-12T18:32:39.728" v="153" actId="478"/>
          <ac:spMkLst>
            <pc:docMk/>
            <pc:sldMk cId="2094111207" sldId="760"/>
            <ac:spMk id="5" creationId="{CFAFE938-2C89-43EF-8D32-C799B24906E2}"/>
          </ac:spMkLst>
        </pc:spChg>
        <pc:spChg chg="del">
          <ac:chgData name="Cap Jose Anilto dos Anjos" userId="3e930d52b51543a5" providerId="LiveId" clId="{45E576BF-6B6C-4704-A50F-7BADD32194DB}" dt="2021-03-12T18:32:41.904" v="154" actId="478"/>
          <ac:spMkLst>
            <pc:docMk/>
            <pc:sldMk cId="2094111207" sldId="760"/>
            <ac:spMk id="7" creationId="{F8F5AB34-D7B4-478A-90EB-D9D5AFB07715}"/>
          </ac:spMkLst>
        </pc:spChg>
        <pc:picChg chg="add mod">
          <ac:chgData name="Cap Jose Anilto dos Anjos" userId="3e930d52b51543a5" providerId="LiveId" clId="{45E576BF-6B6C-4704-A50F-7BADD32194DB}" dt="2021-03-12T18:33:22.327" v="159" actId="14100"/>
          <ac:picMkLst>
            <pc:docMk/>
            <pc:sldMk cId="2094111207" sldId="760"/>
            <ac:picMk id="4" creationId="{B936BE55-F26B-4DC2-BB74-15E0E7121D42}"/>
          </ac:picMkLst>
        </pc:picChg>
        <pc:picChg chg="del">
          <ac:chgData name="Cap Jose Anilto dos Anjos" userId="3e930d52b51543a5" providerId="LiveId" clId="{45E576BF-6B6C-4704-A50F-7BADD32194DB}" dt="2021-03-12T18:32:38.008" v="152" actId="478"/>
          <ac:picMkLst>
            <pc:docMk/>
            <pc:sldMk cId="2094111207" sldId="760"/>
            <ac:picMk id="6" creationId="{4A4BB05C-098D-4B87-96B0-2F120716062B}"/>
          </ac:picMkLst>
        </pc:picChg>
      </pc:sldChg>
      <pc:sldChg chg="addSp delSp modSp add mod">
        <pc:chgData name="Cap Jose Anilto dos Anjos" userId="3e930d52b51543a5" providerId="LiveId" clId="{45E576BF-6B6C-4704-A50F-7BADD32194DB}" dt="2021-03-12T18:37:10.710" v="202" actId="113"/>
        <pc:sldMkLst>
          <pc:docMk/>
          <pc:sldMk cId="121184434" sldId="761"/>
        </pc:sldMkLst>
        <pc:spChg chg="add mod">
          <ac:chgData name="Cap Jose Anilto dos Anjos" userId="3e930d52b51543a5" providerId="LiveId" clId="{45E576BF-6B6C-4704-A50F-7BADD32194DB}" dt="2021-03-12T18:37:10.710" v="202" actId="113"/>
          <ac:spMkLst>
            <pc:docMk/>
            <pc:sldMk cId="121184434" sldId="761"/>
            <ac:spMk id="2" creationId="{8FDA4E99-8802-47BF-ABC6-73C9B677C71B}"/>
          </ac:spMkLst>
        </pc:spChg>
        <pc:picChg chg="del">
          <ac:chgData name="Cap Jose Anilto dos Anjos" userId="3e930d52b51543a5" providerId="LiveId" clId="{45E576BF-6B6C-4704-A50F-7BADD32194DB}" dt="2021-03-12T18:34:35.748" v="163" actId="478"/>
          <ac:picMkLst>
            <pc:docMk/>
            <pc:sldMk cId="121184434" sldId="761"/>
            <ac:picMk id="4" creationId="{B936BE55-F26B-4DC2-BB74-15E0E7121D42}"/>
          </ac:picMkLst>
        </pc:picChg>
      </pc:sldChg>
      <pc:sldChg chg="add del">
        <pc:chgData name="Cap Jose Anilto dos Anjos" userId="3e930d52b51543a5" providerId="LiveId" clId="{45E576BF-6B6C-4704-A50F-7BADD32194DB}" dt="2021-03-12T18:34:28.610" v="161" actId="47"/>
        <pc:sldMkLst>
          <pc:docMk/>
          <pc:sldMk cId="4191382172" sldId="761"/>
        </pc:sldMkLst>
      </pc:sldChg>
      <pc:sldChg chg="modSp add mod">
        <pc:chgData name="Cap Jose Anilto dos Anjos" userId="3e930d52b51543a5" providerId="LiveId" clId="{45E576BF-6B6C-4704-A50F-7BADD32194DB}" dt="2021-03-12T18:39:18.827" v="228" actId="20577"/>
        <pc:sldMkLst>
          <pc:docMk/>
          <pc:sldMk cId="1362809516" sldId="762"/>
        </pc:sldMkLst>
        <pc:spChg chg="mod">
          <ac:chgData name="Cap Jose Anilto dos Anjos" userId="3e930d52b51543a5" providerId="LiveId" clId="{45E576BF-6B6C-4704-A50F-7BADD32194DB}" dt="2021-03-12T18:39:18.827" v="228" actId="20577"/>
          <ac:spMkLst>
            <pc:docMk/>
            <pc:sldMk cId="1362809516" sldId="762"/>
            <ac:spMk id="2" creationId="{8FDA4E99-8802-47BF-ABC6-73C9B677C71B}"/>
          </ac:spMkLst>
        </pc:spChg>
      </pc:sldChg>
      <pc:sldChg chg="modSp add mod">
        <pc:chgData name="Cap Jose Anilto dos Anjos" userId="3e930d52b51543a5" providerId="LiveId" clId="{45E576BF-6B6C-4704-A50F-7BADD32194DB}" dt="2021-03-12T18:40:53.350" v="253" actId="20577"/>
        <pc:sldMkLst>
          <pc:docMk/>
          <pc:sldMk cId="3313342464" sldId="763"/>
        </pc:sldMkLst>
        <pc:spChg chg="mod">
          <ac:chgData name="Cap Jose Anilto dos Anjos" userId="3e930d52b51543a5" providerId="LiveId" clId="{45E576BF-6B6C-4704-A50F-7BADD32194DB}" dt="2021-03-12T18:40:53.350" v="253" actId="20577"/>
          <ac:spMkLst>
            <pc:docMk/>
            <pc:sldMk cId="3313342464" sldId="763"/>
            <ac:spMk id="2" creationId="{8FDA4E99-8802-47BF-ABC6-73C9B677C71B}"/>
          </ac:spMkLst>
        </pc:spChg>
      </pc:sldChg>
      <pc:sldChg chg="addSp modSp add mod">
        <pc:chgData name="Cap Jose Anilto dos Anjos" userId="3e930d52b51543a5" providerId="LiveId" clId="{45E576BF-6B6C-4704-A50F-7BADD32194DB}" dt="2021-03-12T18:47:20.785" v="359" actId="113"/>
        <pc:sldMkLst>
          <pc:docMk/>
          <pc:sldMk cId="1644916245" sldId="764"/>
        </pc:sldMkLst>
        <pc:spChg chg="mod">
          <ac:chgData name="Cap Jose Anilto dos Anjos" userId="3e930d52b51543a5" providerId="LiveId" clId="{45E576BF-6B6C-4704-A50F-7BADD32194DB}" dt="2021-03-12T18:42:45.999" v="260" actId="14100"/>
          <ac:spMkLst>
            <pc:docMk/>
            <pc:sldMk cId="1644916245" sldId="764"/>
            <ac:spMk id="2" creationId="{8FDA4E99-8802-47BF-ABC6-73C9B677C71B}"/>
          </ac:spMkLst>
        </pc:spChg>
        <pc:spChg chg="add mod">
          <ac:chgData name="Cap Jose Anilto dos Anjos" userId="3e930d52b51543a5" providerId="LiveId" clId="{45E576BF-6B6C-4704-A50F-7BADD32194DB}" dt="2021-03-12T18:47:20.785" v="359" actId="113"/>
          <ac:spMkLst>
            <pc:docMk/>
            <pc:sldMk cId="1644916245" sldId="764"/>
            <ac:spMk id="4" creationId="{083FB48A-C28F-4C47-8DC8-5A5E550ACA98}"/>
          </ac:spMkLst>
        </pc:spChg>
      </pc:sldChg>
      <pc:sldChg chg="delSp modSp add mod">
        <pc:chgData name="Cap Jose Anilto dos Anjos" userId="3e930d52b51543a5" providerId="LiveId" clId="{45E576BF-6B6C-4704-A50F-7BADD32194DB}" dt="2021-03-12T18:48:16.883" v="369" actId="114"/>
        <pc:sldMkLst>
          <pc:docMk/>
          <pc:sldMk cId="1588555950" sldId="765"/>
        </pc:sldMkLst>
        <pc:spChg chg="del mod">
          <ac:chgData name="Cap Jose Anilto dos Anjos" userId="3e930d52b51543a5" providerId="LiveId" clId="{45E576BF-6B6C-4704-A50F-7BADD32194DB}" dt="2021-03-12T18:47:02.602" v="354" actId="478"/>
          <ac:spMkLst>
            <pc:docMk/>
            <pc:sldMk cId="1588555950" sldId="765"/>
            <ac:spMk id="2" creationId="{8FDA4E99-8802-47BF-ABC6-73C9B677C71B}"/>
          </ac:spMkLst>
        </pc:spChg>
        <pc:spChg chg="mod">
          <ac:chgData name="Cap Jose Anilto dos Anjos" userId="3e930d52b51543a5" providerId="LiveId" clId="{45E576BF-6B6C-4704-A50F-7BADD32194DB}" dt="2021-03-12T18:48:16.883" v="369" actId="114"/>
          <ac:spMkLst>
            <pc:docMk/>
            <pc:sldMk cId="1588555950" sldId="765"/>
            <ac:spMk id="4" creationId="{083FB48A-C28F-4C47-8DC8-5A5E550ACA98}"/>
          </ac:spMkLst>
        </pc:spChg>
      </pc:sldChg>
      <pc:sldChg chg="modSp add mod">
        <pc:chgData name="Cap Jose Anilto dos Anjos" userId="3e930d52b51543a5" providerId="LiveId" clId="{45E576BF-6B6C-4704-A50F-7BADD32194DB}" dt="2021-03-12T18:49:40.408" v="413" actId="114"/>
        <pc:sldMkLst>
          <pc:docMk/>
          <pc:sldMk cId="1026996066" sldId="766"/>
        </pc:sldMkLst>
        <pc:spChg chg="mod">
          <ac:chgData name="Cap Jose Anilto dos Anjos" userId="3e930d52b51543a5" providerId="LiveId" clId="{45E576BF-6B6C-4704-A50F-7BADD32194DB}" dt="2021-03-12T18:49:40.408" v="413" actId="114"/>
          <ac:spMkLst>
            <pc:docMk/>
            <pc:sldMk cId="1026996066" sldId="766"/>
            <ac:spMk id="4" creationId="{083FB48A-C28F-4C47-8DC8-5A5E550ACA98}"/>
          </ac:spMkLst>
        </pc:spChg>
      </pc:sldChg>
      <pc:sldChg chg="modSp add mod">
        <pc:chgData name="Cap Jose Anilto dos Anjos" userId="3e930d52b51543a5" providerId="LiveId" clId="{45E576BF-6B6C-4704-A50F-7BADD32194DB}" dt="2021-03-12T18:54:29.247" v="489" actId="6549"/>
        <pc:sldMkLst>
          <pc:docMk/>
          <pc:sldMk cId="946135426" sldId="767"/>
        </pc:sldMkLst>
        <pc:spChg chg="mod">
          <ac:chgData name="Cap Jose Anilto dos Anjos" userId="3e930d52b51543a5" providerId="LiveId" clId="{45E576BF-6B6C-4704-A50F-7BADD32194DB}" dt="2021-03-12T18:54:29.247" v="489" actId="6549"/>
          <ac:spMkLst>
            <pc:docMk/>
            <pc:sldMk cId="946135426" sldId="767"/>
            <ac:spMk id="4" creationId="{083FB48A-C28F-4C47-8DC8-5A5E550ACA98}"/>
          </ac:spMkLst>
        </pc:spChg>
      </pc:sldChg>
      <pc:sldChg chg="modSp add mod">
        <pc:chgData name="Cap Jose Anilto dos Anjos" userId="3e930d52b51543a5" providerId="LiveId" clId="{45E576BF-6B6C-4704-A50F-7BADD32194DB}" dt="2021-03-12T18:54:54.377" v="497" actId="20577"/>
        <pc:sldMkLst>
          <pc:docMk/>
          <pc:sldMk cId="1391968303" sldId="768"/>
        </pc:sldMkLst>
        <pc:spChg chg="mod">
          <ac:chgData name="Cap Jose Anilto dos Anjos" userId="3e930d52b51543a5" providerId="LiveId" clId="{45E576BF-6B6C-4704-A50F-7BADD32194DB}" dt="2021-03-12T18:54:54.377" v="497" actId="20577"/>
          <ac:spMkLst>
            <pc:docMk/>
            <pc:sldMk cId="1391968303" sldId="768"/>
            <ac:spMk id="4" creationId="{083FB48A-C28F-4C47-8DC8-5A5E550ACA98}"/>
          </ac:spMkLst>
        </pc:spChg>
      </pc:sldChg>
      <pc:sldChg chg="addSp modSp add mod">
        <pc:chgData name="Cap Jose Anilto dos Anjos" userId="3e930d52b51543a5" providerId="LiveId" clId="{45E576BF-6B6C-4704-A50F-7BADD32194DB}" dt="2021-03-12T18:58:34.787" v="567" actId="14100"/>
        <pc:sldMkLst>
          <pc:docMk/>
          <pc:sldMk cId="4164144522" sldId="769"/>
        </pc:sldMkLst>
        <pc:spChg chg="mod">
          <ac:chgData name="Cap Jose Anilto dos Anjos" userId="3e930d52b51543a5" providerId="LiveId" clId="{45E576BF-6B6C-4704-A50F-7BADD32194DB}" dt="2021-03-12T18:56:21.918" v="538" actId="114"/>
          <ac:spMkLst>
            <pc:docMk/>
            <pc:sldMk cId="4164144522" sldId="769"/>
            <ac:spMk id="3" creationId="{00000000-0000-0000-0000-000000000000}"/>
          </ac:spMkLst>
        </pc:spChg>
        <pc:spChg chg="mod">
          <ac:chgData name="Cap Jose Anilto dos Anjos" userId="3e930d52b51543a5" providerId="LiveId" clId="{45E576BF-6B6C-4704-A50F-7BADD32194DB}" dt="2021-03-12T18:57:48.726" v="561" actId="14100"/>
          <ac:spMkLst>
            <pc:docMk/>
            <pc:sldMk cId="4164144522" sldId="769"/>
            <ac:spMk id="4" creationId="{083FB48A-C28F-4C47-8DC8-5A5E550ACA98}"/>
          </ac:spMkLst>
        </pc:spChg>
        <pc:picChg chg="add mod">
          <ac:chgData name="Cap Jose Anilto dos Anjos" userId="3e930d52b51543a5" providerId="LiveId" clId="{45E576BF-6B6C-4704-A50F-7BADD32194DB}" dt="2021-03-12T18:58:34.787" v="567" actId="14100"/>
          <ac:picMkLst>
            <pc:docMk/>
            <pc:sldMk cId="4164144522" sldId="769"/>
            <ac:picMk id="5" creationId="{1D629D74-9508-40A7-A8D6-7E0091BF3EA7}"/>
          </ac:picMkLst>
        </pc:picChg>
      </pc:sldChg>
      <pc:sldChg chg="delSp modSp add mod">
        <pc:chgData name="Cap Jose Anilto dos Anjos" userId="3e930d52b51543a5" providerId="LiveId" clId="{45E576BF-6B6C-4704-A50F-7BADD32194DB}" dt="2021-03-12T19:02:06.490" v="605" actId="255"/>
        <pc:sldMkLst>
          <pc:docMk/>
          <pc:sldMk cId="1447185777" sldId="770"/>
        </pc:sldMkLst>
        <pc:spChg chg="mod">
          <ac:chgData name="Cap Jose Anilto dos Anjos" userId="3e930d52b51543a5" providerId="LiveId" clId="{45E576BF-6B6C-4704-A50F-7BADD32194DB}" dt="2021-03-12T19:02:06.490" v="605" actId="255"/>
          <ac:spMkLst>
            <pc:docMk/>
            <pc:sldMk cId="1447185777" sldId="770"/>
            <ac:spMk id="4" creationId="{083FB48A-C28F-4C47-8DC8-5A5E550ACA98}"/>
          </ac:spMkLst>
        </pc:spChg>
        <pc:picChg chg="del">
          <ac:chgData name="Cap Jose Anilto dos Anjos" userId="3e930d52b51543a5" providerId="LiveId" clId="{45E576BF-6B6C-4704-A50F-7BADD32194DB}" dt="2021-03-12T18:59:07.280" v="569" actId="478"/>
          <ac:picMkLst>
            <pc:docMk/>
            <pc:sldMk cId="1447185777" sldId="770"/>
            <ac:picMk id="5" creationId="{1D629D74-9508-40A7-A8D6-7E0091BF3EA7}"/>
          </ac:picMkLst>
        </pc:picChg>
      </pc:sldChg>
      <pc:sldChg chg="modSp add mod">
        <pc:chgData name="Cap Jose Anilto dos Anjos" userId="3e930d52b51543a5" providerId="LiveId" clId="{45E576BF-6B6C-4704-A50F-7BADD32194DB}" dt="2021-03-12T19:04:24.921" v="639" actId="113"/>
        <pc:sldMkLst>
          <pc:docMk/>
          <pc:sldMk cId="941496869" sldId="771"/>
        </pc:sldMkLst>
        <pc:spChg chg="mod">
          <ac:chgData name="Cap Jose Anilto dos Anjos" userId="3e930d52b51543a5" providerId="LiveId" clId="{45E576BF-6B6C-4704-A50F-7BADD32194DB}" dt="2021-03-12T19:04:24.921" v="639" actId="113"/>
          <ac:spMkLst>
            <pc:docMk/>
            <pc:sldMk cId="941496869" sldId="771"/>
            <ac:spMk id="4" creationId="{083FB48A-C28F-4C47-8DC8-5A5E550ACA98}"/>
          </ac:spMkLst>
        </pc:spChg>
      </pc:sldChg>
      <pc:sldChg chg="modSp add mod">
        <pc:chgData name="Cap Jose Anilto dos Anjos" userId="3e930d52b51543a5" providerId="LiveId" clId="{45E576BF-6B6C-4704-A50F-7BADD32194DB}" dt="2021-03-12T19:05:30.747" v="652" actId="14100"/>
        <pc:sldMkLst>
          <pc:docMk/>
          <pc:sldMk cId="2806462105" sldId="772"/>
        </pc:sldMkLst>
        <pc:spChg chg="mod">
          <ac:chgData name="Cap Jose Anilto dos Anjos" userId="3e930d52b51543a5" providerId="LiveId" clId="{45E576BF-6B6C-4704-A50F-7BADD32194DB}" dt="2021-03-12T19:05:30.747" v="652" actId="14100"/>
          <ac:spMkLst>
            <pc:docMk/>
            <pc:sldMk cId="2806462105" sldId="772"/>
            <ac:spMk id="4" creationId="{083FB48A-C28F-4C47-8DC8-5A5E550ACA98}"/>
          </ac:spMkLst>
        </pc:spChg>
      </pc:sldChg>
      <pc:sldChg chg="modSp add mod">
        <pc:chgData name="Cap Jose Anilto dos Anjos" userId="3e930d52b51543a5" providerId="LiveId" clId="{45E576BF-6B6C-4704-A50F-7BADD32194DB}" dt="2021-03-12T19:08:58.636" v="732" actId="20577"/>
        <pc:sldMkLst>
          <pc:docMk/>
          <pc:sldMk cId="568343274" sldId="773"/>
        </pc:sldMkLst>
        <pc:spChg chg="mod">
          <ac:chgData name="Cap Jose Anilto dos Anjos" userId="3e930d52b51543a5" providerId="LiveId" clId="{45E576BF-6B6C-4704-A50F-7BADD32194DB}" dt="2021-03-12T19:06:03.436" v="687" actId="6549"/>
          <ac:spMkLst>
            <pc:docMk/>
            <pc:sldMk cId="568343274" sldId="773"/>
            <ac:spMk id="3" creationId="{00000000-0000-0000-0000-000000000000}"/>
          </ac:spMkLst>
        </pc:spChg>
        <pc:spChg chg="mod">
          <ac:chgData name="Cap Jose Anilto dos Anjos" userId="3e930d52b51543a5" providerId="LiveId" clId="{45E576BF-6B6C-4704-A50F-7BADD32194DB}" dt="2021-03-12T19:08:58.636" v="732" actId="20577"/>
          <ac:spMkLst>
            <pc:docMk/>
            <pc:sldMk cId="568343274" sldId="773"/>
            <ac:spMk id="4" creationId="{083FB48A-C28F-4C47-8DC8-5A5E550ACA98}"/>
          </ac:spMkLst>
        </pc:spChg>
      </pc:sldChg>
      <pc:sldChg chg="addSp delSp modSp add mod">
        <pc:chgData name="Cap Jose Anilto dos Anjos" userId="3e930d52b51543a5" providerId="LiveId" clId="{45E576BF-6B6C-4704-A50F-7BADD32194DB}" dt="2021-03-12T19:10:14.578" v="743" actId="167"/>
        <pc:sldMkLst>
          <pc:docMk/>
          <pc:sldMk cId="3461443428" sldId="774"/>
        </pc:sldMkLst>
        <pc:spChg chg="mod">
          <ac:chgData name="Cap Jose Anilto dos Anjos" userId="3e930d52b51543a5" providerId="LiveId" clId="{45E576BF-6B6C-4704-A50F-7BADD32194DB}" dt="2021-03-12T19:09:16.495" v="735" actId="1076"/>
          <ac:spMkLst>
            <pc:docMk/>
            <pc:sldMk cId="3461443428" sldId="774"/>
            <ac:spMk id="3" creationId="{00000000-0000-0000-0000-000000000000}"/>
          </ac:spMkLst>
        </pc:spChg>
        <pc:spChg chg="del mod">
          <ac:chgData name="Cap Jose Anilto dos Anjos" userId="3e930d52b51543a5" providerId="LiveId" clId="{45E576BF-6B6C-4704-A50F-7BADD32194DB}" dt="2021-03-12T19:09:17.619" v="737"/>
          <ac:spMkLst>
            <pc:docMk/>
            <pc:sldMk cId="3461443428" sldId="774"/>
            <ac:spMk id="4" creationId="{083FB48A-C28F-4C47-8DC8-5A5E550ACA98}"/>
          </ac:spMkLst>
        </pc:spChg>
        <pc:picChg chg="add mod ord">
          <ac:chgData name="Cap Jose Anilto dos Anjos" userId="3e930d52b51543a5" providerId="LiveId" clId="{45E576BF-6B6C-4704-A50F-7BADD32194DB}" dt="2021-03-12T19:10:14.578" v="743" actId="167"/>
          <ac:picMkLst>
            <pc:docMk/>
            <pc:sldMk cId="3461443428" sldId="774"/>
            <ac:picMk id="5" creationId="{11F001D8-DE20-45D8-9C4F-53C1E3D65CB6}"/>
          </ac:picMkLst>
        </pc:picChg>
      </pc:sldChg>
      <pc:sldChg chg="addSp delSp modSp add mod">
        <pc:chgData name="Cap Jose Anilto dos Anjos" userId="3e930d52b51543a5" providerId="LiveId" clId="{45E576BF-6B6C-4704-A50F-7BADD32194DB}" dt="2021-03-12T19:12:49.029" v="794" actId="20577"/>
        <pc:sldMkLst>
          <pc:docMk/>
          <pc:sldMk cId="3983548647" sldId="775"/>
        </pc:sldMkLst>
        <pc:spChg chg="add mod">
          <ac:chgData name="Cap Jose Anilto dos Anjos" userId="3e930d52b51543a5" providerId="LiveId" clId="{45E576BF-6B6C-4704-A50F-7BADD32194DB}" dt="2021-03-12T19:12:49.029" v="794" actId="20577"/>
          <ac:spMkLst>
            <pc:docMk/>
            <pc:sldMk cId="3983548647" sldId="775"/>
            <ac:spMk id="2" creationId="{BF9CB890-7F13-4580-8FE6-CF311B30B3CC}"/>
          </ac:spMkLst>
        </pc:spChg>
        <pc:spChg chg="mod">
          <ac:chgData name="Cap Jose Anilto dos Anjos" userId="3e930d52b51543a5" providerId="LiveId" clId="{45E576BF-6B6C-4704-A50F-7BADD32194DB}" dt="2021-03-12T19:11:25.671" v="759" actId="20577"/>
          <ac:spMkLst>
            <pc:docMk/>
            <pc:sldMk cId="3983548647" sldId="775"/>
            <ac:spMk id="3" creationId="{00000000-0000-0000-0000-000000000000}"/>
          </ac:spMkLst>
        </pc:spChg>
        <pc:picChg chg="del">
          <ac:chgData name="Cap Jose Anilto dos Anjos" userId="3e930d52b51543a5" providerId="LiveId" clId="{45E576BF-6B6C-4704-A50F-7BADD32194DB}" dt="2021-03-12T19:11:13.310" v="745" actId="478"/>
          <ac:picMkLst>
            <pc:docMk/>
            <pc:sldMk cId="3983548647" sldId="775"/>
            <ac:picMk id="5" creationId="{11F001D8-DE20-45D8-9C4F-53C1E3D65C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CE6A9-B920-408A-ADA6-B54AF8151416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238-D40E-4305-AFAE-312383167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46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29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96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766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75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84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4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8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26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735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5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08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17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4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4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6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21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00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Hoot</a:t>
            </a:r>
            <a:r>
              <a:rPr lang="pt-BR" dirty="0"/>
              <a:t> : piar</a:t>
            </a:r>
          </a:p>
          <a:p>
            <a:r>
              <a:rPr lang="pt-BR" dirty="0" err="1"/>
              <a:t>Homming</a:t>
            </a:r>
            <a:r>
              <a:rPr lang="pt-BR" dirty="0"/>
              <a:t>: teleguiado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8CAB3-0ED8-4395-94E6-F113CED0882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9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952" y="1988840"/>
            <a:ext cx="6237716" cy="1767468"/>
          </a:xfrm>
        </p:spPr>
        <p:txBody>
          <a:bodyPr/>
          <a:lstStyle>
            <a:lvl1pPr algn="r">
              <a:defRPr sz="48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5663952" y="3738736"/>
            <a:ext cx="6237716" cy="914400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26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-2738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5811" y="6093296"/>
            <a:ext cx="1165920" cy="365125"/>
          </a:xfrm>
          <a:prstGeom prst="rect">
            <a:avLst/>
          </a:prstGeom>
        </p:spPr>
        <p:txBody>
          <a:bodyPr/>
          <a:lstStyle/>
          <a:p>
            <a:fld id="{B59D1C96-201E-446E-82ED-32B958B8887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9376" y="44624"/>
            <a:ext cx="11403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336" y="1600201"/>
            <a:ext cx="11809312" cy="4709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14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5AB34-D7B4-478A-90EB-D9D5AFB07715}"/>
              </a:ext>
            </a:extLst>
          </p:cNvPr>
          <p:cNvSpPr txBox="1"/>
          <p:nvPr/>
        </p:nvSpPr>
        <p:spPr>
          <a:xfrm>
            <a:off x="1079863" y="1201783"/>
            <a:ext cx="10293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Um recurso importante e relativamente recente no projeto de computadores é o agrupamento de computadores (</a:t>
            </a:r>
            <a:r>
              <a:rPr lang="pt-BR" dirty="0" err="1"/>
              <a:t>clustering</a:t>
            </a:r>
            <a:r>
              <a:rPr lang="pt-BR" dirty="0"/>
              <a:t>). </a:t>
            </a:r>
          </a:p>
          <a:p>
            <a:endParaRPr lang="pt-BR" dirty="0"/>
          </a:p>
          <a:p>
            <a:r>
              <a:rPr lang="pt-BR" dirty="0"/>
              <a:t>O agrupamento de computadores é uma alternativa para multiprocessamento simétrico como uma abordagem para fornecer alto desempenho e disponibilidade e é bastante atraente para aplicações de servidores. </a:t>
            </a:r>
          </a:p>
          <a:p>
            <a:endParaRPr lang="pt-BR" dirty="0"/>
          </a:p>
          <a:p>
            <a:r>
              <a:rPr lang="pt-BR" dirty="0"/>
              <a:t>Podemos definir um cluster como um grupo de computadores completos interconectados trabalhando juntos, como um recurso computacional unificado que pode criar a ilusão de ser uma única máquina. O termo computador completo significa um sistema que pode funcionar por si só, à parte do cluster; na literatura, cada computador em um cluster normalmente é chamado de um nó.</a:t>
            </a:r>
          </a:p>
        </p:txBody>
      </p:sp>
    </p:spTree>
    <p:extLst>
      <p:ext uri="{BB962C8B-B14F-4D97-AF65-F5344CB8AC3E}">
        <p14:creationId xmlns:p14="http://schemas.microsoft.com/office/powerpoint/2010/main" val="257385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1033272" y="1463040"/>
            <a:ext cx="10607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Um cluster com </a:t>
            </a:r>
            <a:r>
              <a:rPr lang="pt-BR" b="1" dirty="0"/>
              <a:t>tolerância a falhas </a:t>
            </a:r>
            <a:r>
              <a:rPr lang="pt-BR" dirty="0"/>
              <a:t>garante que todos os recursos estejam sempre disponíveis. Isso é alcançado com o uso de discos compartilhados redundantes e mecanismos para retornar às transações não encerradas e encerrar transações completadas.</a:t>
            </a:r>
          </a:p>
          <a:p>
            <a:endParaRPr lang="pt-BR" dirty="0"/>
          </a:p>
          <a:p>
            <a:r>
              <a:rPr lang="pt-BR" dirty="0"/>
              <a:t>A função de trocar as aplicações e os recursos de dados de um sistema que falhou para um sistema alternativo no cluster é conhecida como </a:t>
            </a:r>
            <a:r>
              <a:rPr lang="pt-BR" b="1" i="1" dirty="0" err="1"/>
              <a:t>failover</a:t>
            </a:r>
            <a:r>
              <a:rPr lang="pt-BR" dirty="0"/>
              <a:t> (recuperação de falhas). Uma função relacionada é a restauração de aplicações e recursos de dados para o sistema original quando o mesmo for consertado; isso é chamado de </a:t>
            </a:r>
            <a:r>
              <a:rPr lang="pt-BR" b="1" i="1" dirty="0" err="1"/>
              <a:t>failback</a:t>
            </a:r>
            <a:r>
              <a:rPr lang="pt-BR" dirty="0"/>
              <a:t> (retorno da falha).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i="1" dirty="0" err="1"/>
              <a:t>failback</a:t>
            </a:r>
            <a:r>
              <a:rPr lang="pt-BR" dirty="0"/>
              <a:t> pode ser automatizado, mas isso é desejável apenas se o problema é corrigido realmente e é pouco provável que ocorra novamente. Caso contrário, o </a:t>
            </a:r>
            <a:r>
              <a:rPr lang="pt-BR" i="1" dirty="0" err="1"/>
              <a:t>failback</a:t>
            </a:r>
            <a:r>
              <a:rPr lang="pt-BR" dirty="0"/>
              <a:t> automático pode fazer com que os recursos que falharam sejam passados entre os computadores para lá e para cá, resultando em problemas de desempenho e restauração.</a:t>
            </a:r>
          </a:p>
        </p:txBody>
      </p:sp>
    </p:spTree>
    <p:extLst>
      <p:ext uri="{BB962C8B-B14F-4D97-AF65-F5344CB8AC3E}">
        <p14:creationId xmlns:p14="http://schemas.microsoft.com/office/powerpoint/2010/main" val="15885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1033271" y="1463040"/>
            <a:ext cx="10192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Balanceamento de carga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cluster requer uma capacidade eficiente para balancear a carga entre os computadores disponíveis. Isso inclui o requisito de que o cluster seja incrementalmente escalável. </a:t>
            </a:r>
          </a:p>
          <a:p>
            <a:endParaRPr lang="pt-BR" dirty="0"/>
          </a:p>
          <a:p>
            <a:r>
              <a:rPr lang="pt-BR" dirty="0"/>
              <a:t>Quando um novo computador é adicionado ao cluster, o recurso de balanceamento de carga deve automaticamente incluir esse computador no agendamento de aplicações. </a:t>
            </a:r>
          </a:p>
          <a:p>
            <a:endParaRPr lang="pt-BR" dirty="0"/>
          </a:p>
          <a:p>
            <a:r>
              <a:rPr lang="pt-BR" dirty="0"/>
              <a:t>Os mecanismos de </a:t>
            </a:r>
            <a:r>
              <a:rPr lang="pt-BR" b="1" i="1" dirty="0"/>
              <a:t>middleware</a:t>
            </a:r>
            <a:r>
              <a:rPr lang="pt-BR" dirty="0"/>
              <a:t> precisam reconhecer que serviços podem aparecer em diferentes membros do cluster e muitos podem migrar de um membro para outro.</a:t>
            </a:r>
          </a:p>
        </p:txBody>
      </p:sp>
    </p:spTree>
    <p:extLst>
      <p:ext uri="{BB962C8B-B14F-4D97-AF65-F5344CB8AC3E}">
        <p14:creationId xmlns:p14="http://schemas.microsoft.com/office/powerpoint/2010/main" val="102699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1279320" y="1462604"/>
            <a:ext cx="963335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Computação paralela</a:t>
            </a:r>
          </a:p>
          <a:p>
            <a:endParaRPr lang="pt-BR" dirty="0"/>
          </a:p>
          <a:p>
            <a:r>
              <a:rPr lang="pt-BR" dirty="0"/>
              <a:t>Em alguns casos, o uso eficiente de um cluster requer executar software de uma única aplicação em paralelo. </a:t>
            </a:r>
            <a:r>
              <a:rPr lang="pt-BR" dirty="0" err="1"/>
              <a:t>Kapp</a:t>
            </a:r>
            <a:r>
              <a:rPr lang="pt-BR" dirty="0"/>
              <a:t> (2000) lista três abordagens gerais para o problema:</a:t>
            </a:r>
          </a:p>
          <a:p>
            <a:endParaRPr lang="pt-BR" dirty="0"/>
          </a:p>
          <a:p>
            <a:r>
              <a:rPr lang="pt-BR" b="1" dirty="0"/>
              <a:t>Compilação paralela</a:t>
            </a:r>
            <a:r>
              <a:rPr lang="pt-BR" dirty="0"/>
              <a:t>: uma compilação paralela determina, em tempo de compilação, quais partes de uma aplicação podem ser executadas em paralelo. Elas são então separadas para serem atribuídas a diferentes computadores no cluster. O desempenho depende da natureza do problema e de quão bem o compilador é projetado. Em geral, tais compiladores são difíceis de desenvolver. </a:t>
            </a:r>
          </a:p>
          <a:p>
            <a:endParaRPr lang="pt-BR" dirty="0"/>
          </a:p>
          <a:p>
            <a:r>
              <a:rPr lang="pt-BR" b="1" dirty="0"/>
              <a:t>Aplicações paralelas</a:t>
            </a:r>
            <a:r>
              <a:rPr lang="pt-BR" dirty="0"/>
              <a:t>: nessa abordagem, o programador escreve a aplicação desde o começo para ser executada em um cluster e utiliza passagem de mensagens para mover dados, conforme necessário, entre os nós do cluster. Isso coloca uma grande responsabilidade no programador, mas pode ser a melhor abordagem para explorar os clusters para algumas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400" dirty="0"/>
              <a:t>KAPP, C. “</a:t>
            </a:r>
            <a:r>
              <a:rPr lang="pt-BR" sz="1400" dirty="0" err="1"/>
              <a:t>Managing</a:t>
            </a:r>
            <a:r>
              <a:rPr lang="pt-BR" sz="1400" dirty="0"/>
              <a:t> Cluster </a:t>
            </a:r>
            <a:r>
              <a:rPr lang="pt-BR" sz="1400" dirty="0" err="1"/>
              <a:t>Computers</a:t>
            </a:r>
            <a:r>
              <a:rPr lang="pt-BR" sz="1400" dirty="0"/>
              <a:t>”. Dr. </a:t>
            </a:r>
            <a:r>
              <a:rPr lang="pt-BR" sz="1400" dirty="0" err="1"/>
              <a:t>Dobb’s</a:t>
            </a:r>
            <a:r>
              <a:rPr lang="pt-BR" sz="1400" dirty="0"/>
              <a:t> </a:t>
            </a:r>
            <a:r>
              <a:rPr lang="pt-BR" sz="1400" dirty="0" err="1"/>
              <a:t>Journal</a:t>
            </a:r>
            <a:r>
              <a:rPr lang="pt-BR" sz="1400" dirty="0"/>
              <a:t>, jul. 2000.</a:t>
            </a:r>
          </a:p>
        </p:txBody>
      </p:sp>
    </p:spTree>
    <p:extLst>
      <p:ext uri="{BB962C8B-B14F-4D97-AF65-F5344CB8AC3E}">
        <p14:creationId xmlns:p14="http://schemas.microsoft.com/office/powerpoint/2010/main" val="94613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1279320" y="1462604"/>
            <a:ext cx="9633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Computação paramétrica</a:t>
            </a:r>
            <a:r>
              <a:rPr lang="pt-BR" dirty="0"/>
              <a:t>: essa abordagem pode ser usada se a essência da aplicação for um algoritmo ou um programa que deva ser executado um grande número de vezes, cada vez com um conjunto diferente de condições iniciais ou parâmetros. </a:t>
            </a:r>
          </a:p>
          <a:p>
            <a:endParaRPr lang="pt-BR" dirty="0"/>
          </a:p>
          <a:p>
            <a:r>
              <a:rPr lang="pt-BR" dirty="0"/>
              <a:t>Um bom exemplo é um modelo de simulação, que vai executar um grande número de cenários e depois desenvolver resumos estatísticos dos resultados. Para que essa abordagem seja eficiente, ferramentas de processamento paramétrico são necessárias para organizar, executar</a:t>
            </a:r>
          </a:p>
          <a:p>
            <a:r>
              <a:rPr lang="pt-BR" dirty="0"/>
              <a:t>e gerenciar os trabalhos de uma forma eficiente.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6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Arquitetura de um </a:t>
            </a:r>
            <a:r>
              <a:rPr lang="pt-BR" sz="2800" i="1" dirty="0"/>
              <a:t>cluster</a:t>
            </a:r>
            <a:r>
              <a:rPr lang="pt-BR" sz="2800" dirty="0"/>
              <a:t> computacional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879567" y="1462604"/>
            <a:ext cx="41017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Figura mostra uma típica arquitetura de um cluster. Os computadores individuais são conectados por alguma LAN de alta velocidade ou um hardware de comutação. Cada computador é capaz de operar independentemente.</a:t>
            </a:r>
          </a:p>
          <a:p>
            <a:r>
              <a:rPr lang="pt-BR" dirty="0"/>
              <a:t>Além disso, uma camada intermediária de software é instalada em cada computador para possibilitar a operação do cluster. O middleware do cluster fornece uma imagem unificada do sistema para o usuário, conhecida como imagem de sistema único. O middleware é responsável também por fornecer alta disponibilidade pelo balanceamento de carga e respostas a falhas em componentes individuais.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629D74-9508-40A7-A8D6-7E0091BF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66" y="1802674"/>
            <a:ext cx="622662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Arquitetura de um </a:t>
            </a:r>
            <a:r>
              <a:rPr lang="pt-BR" sz="2800" i="1" dirty="0"/>
              <a:t>cluster</a:t>
            </a:r>
            <a:r>
              <a:rPr lang="pt-BR" sz="2800" dirty="0"/>
              <a:t> computacional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879567" y="1462604"/>
            <a:ext cx="103196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Hwang</a:t>
            </a:r>
            <a:r>
              <a:rPr lang="pt-BR" dirty="0"/>
              <a:t> et al.(1999) listam estes como os serviços e as funções desejáveis para um middleware de cluster:</a:t>
            </a:r>
          </a:p>
          <a:p>
            <a:endParaRPr lang="pt-BR" dirty="0"/>
          </a:p>
          <a:p>
            <a:r>
              <a:rPr lang="pt-BR" b="1" dirty="0"/>
              <a:t>Ponto de entrada único:</a:t>
            </a:r>
            <a:r>
              <a:rPr lang="pt-BR" dirty="0"/>
              <a:t> o usuário efetua </a:t>
            </a:r>
            <a:r>
              <a:rPr lang="pt-BR" dirty="0" err="1"/>
              <a:t>logon</a:t>
            </a:r>
            <a:r>
              <a:rPr lang="pt-BR" dirty="0"/>
              <a:t> no cluster em vez de fazê-lo em um computador individual.</a:t>
            </a:r>
          </a:p>
          <a:p>
            <a:endParaRPr lang="pt-BR" dirty="0"/>
          </a:p>
          <a:p>
            <a:r>
              <a:rPr lang="pt-BR" b="1" dirty="0"/>
              <a:t>Hierarquia única de arquivos</a:t>
            </a:r>
            <a:r>
              <a:rPr lang="pt-BR" dirty="0"/>
              <a:t>: o usuário vê uma hierarquia única de diretórios de arquivos abaixo do mesmo diretório raiz.</a:t>
            </a:r>
          </a:p>
          <a:p>
            <a:endParaRPr lang="pt-BR" dirty="0"/>
          </a:p>
          <a:p>
            <a:r>
              <a:rPr lang="pt-BR" b="1" dirty="0"/>
              <a:t>Ponto de controle único</a:t>
            </a:r>
            <a:r>
              <a:rPr lang="pt-BR" dirty="0"/>
              <a:t>: há uma estação de trabalho padrão usada para gerenciamento e controle do cluster.</a:t>
            </a:r>
          </a:p>
          <a:p>
            <a:endParaRPr lang="pt-BR" dirty="0"/>
          </a:p>
          <a:p>
            <a:r>
              <a:rPr lang="pt-BR" b="1" dirty="0"/>
              <a:t>Rede virtual única</a:t>
            </a:r>
            <a:r>
              <a:rPr lang="pt-BR" dirty="0"/>
              <a:t>: qualquer nó pode acessar qualquer outro ponto no cluster, mesmo que a configuração atual do cluster consista em múltiplas redes interconectadas. Há uma operação de rede virtual única.</a:t>
            </a:r>
          </a:p>
          <a:p>
            <a:endParaRPr lang="pt-BR" dirty="0"/>
          </a:p>
          <a:p>
            <a:r>
              <a:rPr lang="pt-BR" b="1" dirty="0"/>
              <a:t>Espaço único de memória</a:t>
            </a:r>
            <a:r>
              <a:rPr lang="pt-BR" dirty="0"/>
              <a:t>: memória compartilhada distribuída possibilita que os programas compartilhem variáveis.</a:t>
            </a:r>
          </a:p>
          <a:p>
            <a:endParaRPr lang="pt-BR" dirty="0"/>
          </a:p>
          <a:p>
            <a:r>
              <a:rPr lang="en-US" sz="1400" dirty="0"/>
              <a:t>HWANG, K, et al. “Designing SSI Clusters with Hierarchical Checkpointing and Single I/O Space”. IEEE </a:t>
            </a:r>
            <a:r>
              <a:rPr lang="en-US" sz="1400" dirty="0" err="1"/>
              <a:t>Concurrency,v</a:t>
            </a:r>
            <a:r>
              <a:rPr lang="en-US" sz="1400" dirty="0"/>
              <a:t>. 7, n. 1, </a:t>
            </a:r>
            <a:r>
              <a:rPr lang="en-US" sz="1400" dirty="0" err="1"/>
              <a:t>jan.</a:t>
            </a:r>
            <a:r>
              <a:rPr lang="en-US" sz="1400" dirty="0"/>
              <a:t>/mar. 1999.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4718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Arquitetura de um </a:t>
            </a:r>
            <a:r>
              <a:rPr lang="pt-BR" sz="2800" i="1" dirty="0"/>
              <a:t>cluster</a:t>
            </a:r>
            <a:r>
              <a:rPr lang="pt-BR" sz="2800" dirty="0"/>
              <a:t> computacional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879566" y="1462604"/>
            <a:ext cx="1053737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Sistema único de gerenciamento de trabalhos</a:t>
            </a:r>
            <a:r>
              <a:rPr lang="pt-BR" dirty="0"/>
              <a:t>: com um </a:t>
            </a:r>
            <a:r>
              <a:rPr lang="pt-BR" dirty="0" err="1"/>
              <a:t>agendador</a:t>
            </a:r>
            <a:r>
              <a:rPr lang="pt-BR" dirty="0"/>
              <a:t> de trabalhos do cluster, um usuário pode submeter um trabalho sem especificar qual computador executará o trabalho.</a:t>
            </a:r>
          </a:p>
          <a:p>
            <a:endParaRPr lang="pt-BR" dirty="0"/>
          </a:p>
          <a:p>
            <a:r>
              <a:rPr lang="pt-BR" b="1" dirty="0"/>
              <a:t>Interface de usuário única</a:t>
            </a:r>
            <a:r>
              <a:rPr lang="pt-BR" dirty="0"/>
              <a:t>: uma interface gráfica comum suporta todos os usuários, independentemente da estação de trabalho da qual acessaram o cluster.</a:t>
            </a:r>
          </a:p>
          <a:p>
            <a:endParaRPr lang="pt-BR" dirty="0"/>
          </a:p>
          <a:p>
            <a:r>
              <a:rPr lang="pt-BR" b="1" dirty="0"/>
              <a:t>Espaço de E/S único</a:t>
            </a:r>
            <a:r>
              <a:rPr lang="pt-BR" dirty="0"/>
              <a:t>: qualquer nó pode acessar remotamente qualquer periférico de E/S ou dispositivo de disco sem conhecer a sua localização física.</a:t>
            </a:r>
          </a:p>
          <a:p>
            <a:endParaRPr lang="pt-BR" dirty="0"/>
          </a:p>
          <a:p>
            <a:r>
              <a:rPr lang="pt-BR" b="1" dirty="0"/>
              <a:t>Espaço único de processos</a:t>
            </a:r>
            <a:r>
              <a:rPr lang="pt-BR" dirty="0"/>
              <a:t>: um esquema uniforme de identificação de processos é usado. Um processo em qualquer nó pode criar ou se comunicar com qualquer outro processo em um nó remoto.</a:t>
            </a:r>
          </a:p>
          <a:p>
            <a:endParaRPr lang="pt-BR" dirty="0"/>
          </a:p>
          <a:p>
            <a:r>
              <a:rPr lang="pt-BR" b="1" dirty="0"/>
              <a:t>Pontos de verificação</a:t>
            </a:r>
            <a:r>
              <a:rPr lang="pt-BR" dirty="0"/>
              <a:t>: essa função periodicamente salva o estado dos processos e os resultados computacionais intermediários para permitir recuperação em caso de falhas.</a:t>
            </a:r>
          </a:p>
          <a:p>
            <a:endParaRPr lang="pt-BR" dirty="0"/>
          </a:p>
          <a:p>
            <a:r>
              <a:rPr lang="pt-BR" b="1" dirty="0"/>
              <a:t>Migração de processos</a:t>
            </a:r>
            <a:r>
              <a:rPr lang="pt-BR" dirty="0"/>
              <a:t>: essa função habilita o balanceamento de carga.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4149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Arquitetura de um </a:t>
            </a:r>
            <a:r>
              <a:rPr lang="pt-BR" sz="2800" i="1" dirty="0"/>
              <a:t>cluster</a:t>
            </a:r>
            <a:r>
              <a:rPr lang="pt-BR" sz="2800" dirty="0"/>
              <a:t> computacional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879566" y="1462604"/>
            <a:ext cx="917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quatro últimos itens da lista anterior aprimoram a disponibilidade do cluster. Os itens restantes se preocupam em fornecer uma imagem única do sistema.</a:t>
            </a:r>
          </a:p>
          <a:p>
            <a:endParaRPr lang="pt-BR" dirty="0"/>
          </a:p>
          <a:p>
            <a:r>
              <a:rPr lang="pt-BR" dirty="0"/>
              <a:t>Um cluster incluirá também ferramentas de software para habilitar a execução eficiente de programas que são capazes de efetuar execução paralela.</a:t>
            </a:r>
          </a:p>
        </p:txBody>
      </p:sp>
    </p:spTree>
    <p:extLst>
      <p:ext uri="{BB962C8B-B14F-4D97-AF65-F5344CB8AC3E}">
        <p14:creationId xmlns:p14="http://schemas.microsoft.com/office/powerpoint/2010/main" val="280646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Servidores </a:t>
            </a:r>
            <a:r>
              <a:rPr lang="pt-BR" sz="2800" dirty="0" err="1"/>
              <a:t>blade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879567" y="1462604"/>
            <a:ext cx="10067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implementação comum da abordagem de clusters é o servidor </a:t>
            </a:r>
            <a:r>
              <a:rPr lang="pt-BR" b="1" i="1" dirty="0" err="1"/>
              <a:t>blade</a:t>
            </a:r>
            <a:r>
              <a:rPr lang="pt-BR" dirty="0"/>
              <a:t>. Um servidor </a:t>
            </a:r>
            <a:r>
              <a:rPr lang="pt-BR" i="1" dirty="0" err="1"/>
              <a:t>blade</a:t>
            </a:r>
            <a:r>
              <a:rPr lang="pt-BR" dirty="0"/>
              <a:t> é uma arquitetura de servidor que hospeda múltiplos módulos servidores (“</a:t>
            </a:r>
            <a:r>
              <a:rPr lang="pt-BR" i="1" dirty="0" err="1"/>
              <a:t>blades</a:t>
            </a:r>
            <a:r>
              <a:rPr lang="pt-BR" dirty="0"/>
              <a:t>”) em um chassi único. Ele é usado amplamente em centro de armazenamento de dados para economizar espaço e melhorar o gerenciamento de sistemas. Independentes ou montados no rack, os chassis fornecem fonte de energia e cada </a:t>
            </a:r>
            <a:r>
              <a:rPr lang="pt-BR" i="1" dirty="0" err="1"/>
              <a:t>blade</a:t>
            </a:r>
            <a:r>
              <a:rPr lang="pt-BR" dirty="0"/>
              <a:t> possui processador, memória e disco rígido próprio.</a:t>
            </a:r>
          </a:p>
          <a:p>
            <a:endParaRPr lang="pt-BR" dirty="0"/>
          </a:p>
          <a:p>
            <a:r>
              <a:rPr lang="pt-BR" dirty="0"/>
              <a:t>A tendência em grandes centros de armazenamento de dados, com vários bancos de servidores </a:t>
            </a:r>
            <a:r>
              <a:rPr lang="pt-BR" i="1" dirty="0" err="1"/>
              <a:t>blade</a:t>
            </a:r>
            <a:r>
              <a:rPr lang="pt-BR" dirty="0"/>
              <a:t>, é a implementação de portas de 10 </a:t>
            </a:r>
            <a:r>
              <a:rPr lang="pt-BR" dirty="0" err="1"/>
              <a:t>Gbps</a:t>
            </a:r>
            <a:r>
              <a:rPr lang="pt-BR" dirty="0"/>
              <a:t> em servidores individuais para lidar com grande tráfego de multimídia fornecidos por esses servidores. </a:t>
            </a:r>
          </a:p>
          <a:p>
            <a:endParaRPr lang="pt-BR" dirty="0"/>
          </a:p>
          <a:p>
            <a:r>
              <a:rPr lang="pt-BR" dirty="0"/>
              <a:t>Tais arranjos estressam os comutadores Ethernet necessários para interconectar grande número de servidores. Uma taxa de 100 </a:t>
            </a:r>
            <a:r>
              <a:rPr lang="pt-BR" dirty="0" err="1"/>
              <a:t>Gbps</a:t>
            </a:r>
            <a:r>
              <a:rPr lang="pt-BR" dirty="0"/>
              <a:t> proporciona uma banda larga necessária para lidar com uma grande carga de tráfego. Comutadores Ethernet de 100 </a:t>
            </a:r>
            <a:r>
              <a:rPr lang="pt-BR" dirty="0" err="1"/>
              <a:t>Gbps</a:t>
            </a:r>
            <a:r>
              <a:rPr lang="pt-BR" dirty="0"/>
              <a:t> são implementados em ligações comutadas dentro do centro de armazenamento de dados, assim como para proporcionar uma interligação de grande  alcance para redes corporativas que interligam prédios, campi etc.</a:t>
            </a:r>
          </a:p>
        </p:txBody>
      </p:sp>
    </p:spTree>
    <p:extLst>
      <p:ext uri="{BB962C8B-B14F-4D97-AF65-F5344CB8AC3E}">
        <p14:creationId xmlns:p14="http://schemas.microsoft.com/office/powerpoint/2010/main" val="56834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F001D8-DE20-45D8-9C4F-53C1E3D6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2180"/>
            <a:ext cx="9413966" cy="616006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43944" y="574806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Servidores </a:t>
            </a:r>
            <a:r>
              <a:rPr lang="pt-BR" sz="2800" dirty="0" err="1"/>
              <a:t>blade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6144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5AB34-D7B4-478A-90EB-D9D5AFB07715}"/>
              </a:ext>
            </a:extLst>
          </p:cNvPr>
          <p:cNvSpPr txBox="1"/>
          <p:nvPr/>
        </p:nvSpPr>
        <p:spPr>
          <a:xfrm>
            <a:off x="809897" y="1028343"/>
            <a:ext cx="1089442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Brewer</a:t>
            </a:r>
            <a:r>
              <a:rPr lang="pt-BR" dirty="0"/>
              <a:t> (1997) lista quatro benefícios que podem ser conseguidos com o agrupamento de computadores. Estes podem ser pensados também como objetivos ou requisitos de projeto:</a:t>
            </a:r>
          </a:p>
          <a:p>
            <a:endParaRPr lang="pt-BR" dirty="0"/>
          </a:p>
          <a:p>
            <a:r>
              <a:rPr lang="pt-BR" b="1" dirty="0"/>
              <a:t>Escalabilidade absoluta</a:t>
            </a:r>
            <a:r>
              <a:rPr lang="pt-BR" dirty="0"/>
              <a:t>: é possível criar clusters grandes que ultrapassam em muito o poder de máquinas maiores que trabalham sozinhas. Um cluster pode ter dezenas, centenas ou até milhares de máquinas, cada uma sendo um multiprocessador.</a:t>
            </a:r>
          </a:p>
          <a:p>
            <a:endParaRPr lang="pt-BR" dirty="0"/>
          </a:p>
          <a:p>
            <a:r>
              <a:rPr lang="pt-BR" b="1" dirty="0"/>
              <a:t>Escalabilidade incremental</a:t>
            </a:r>
            <a:r>
              <a:rPr lang="pt-BR" dirty="0"/>
              <a:t>: um cluster é configurado de tal forma que é possível adicionar novos sistemas ao cluster em incrementos pequenos. Assim, um usuário pode começar com um sistema modesto e expandi-lo conforme a necessidade, sem ter de fazer uma atualização grande, na qual um sistema existente pequeno é substituído por um sistema maior.</a:t>
            </a:r>
          </a:p>
          <a:p>
            <a:endParaRPr lang="pt-BR" dirty="0"/>
          </a:p>
          <a:p>
            <a:r>
              <a:rPr lang="pt-BR" b="1" dirty="0"/>
              <a:t>Alta disponibilidade: </a:t>
            </a:r>
            <a:r>
              <a:rPr lang="pt-BR" dirty="0"/>
              <a:t>como cada nó no cluster é um computador independente, a falha de um nó não significa a perda do serviço. Em muitos produtos, a tolerância a falhas é tratada automaticamente por software.</a:t>
            </a:r>
          </a:p>
          <a:p>
            <a:endParaRPr lang="pt-BR" dirty="0"/>
          </a:p>
          <a:p>
            <a:r>
              <a:rPr lang="pt-BR" b="1" dirty="0"/>
              <a:t>Preço/desempenho superior</a:t>
            </a:r>
            <a:r>
              <a:rPr lang="pt-BR" dirty="0"/>
              <a:t>: usando a ideia de blocos básicos, é possível montar um cluster com poder computacional igual ou maior do que uma única máquina de grande porte, com custo bem menor.</a:t>
            </a:r>
          </a:p>
          <a:p>
            <a:endParaRPr lang="pt-BR" dirty="0"/>
          </a:p>
          <a:p>
            <a:r>
              <a:rPr lang="en-US" sz="1400" i="1" dirty="0"/>
              <a:t>BREWER, E. “Clustering: Multiply and Conquer”. Data Communications, </a:t>
            </a:r>
            <a:r>
              <a:rPr lang="en-US" sz="1400" i="1" dirty="0" err="1"/>
              <a:t>jul.</a:t>
            </a:r>
            <a:r>
              <a:rPr lang="en-US" sz="1400" i="1" dirty="0"/>
              <a:t> 1997.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283801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43944" y="574806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 X SMP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9CB890-7F13-4580-8FE6-CF311B30B3CC}"/>
              </a:ext>
            </a:extLst>
          </p:cNvPr>
          <p:cNvSpPr txBox="1"/>
          <p:nvPr/>
        </p:nvSpPr>
        <p:spPr>
          <a:xfrm>
            <a:off x="1193074" y="1706880"/>
            <a:ext cx="10180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Tanto clusters quanto multiprocessadores simétricos </a:t>
            </a:r>
            <a:r>
              <a:rPr lang="pt-BR"/>
              <a:t>fornecem configurações com </a:t>
            </a:r>
            <a:r>
              <a:rPr lang="pt-BR" dirty="0"/>
              <a:t>múltiplos processadores para suportar aplicações com grande demanda. As duas soluções estão disponíveis comercialmente, apesar dos esquemas SMP estarem presentes há mais tempo.</a:t>
            </a:r>
          </a:p>
          <a:p>
            <a:endParaRPr lang="pt-BR" dirty="0"/>
          </a:p>
          <a:p>
            <a:r>
              <a:rPr lang="pt-BR" dirty="0"/>
              <a:t>A principal força da abordagem SMP é que um SMP é mais fácil de gerenciar e configurar do que um cluster. O SMP é muito mais próximo ao modelo original de processador único, para o qual quase todas as aplicações são escritas. A principal alteração requerida quando se muda de um processador único para SMP é com relação à função de escalonamento. Outro benefício de SMP é que ele geralmente ocupa menos espaço físico e consome menos energia do que um cluster comparável. Um último benefício importante é que os produtos SMP estão bem estabelecidos e são estáveis. </a:t>
            </a:r>
          </a:p>
          <a:p>
            <a:endParaRPr lang="pt-BR" dirty="0"/>
          </a:p>
          <a:p>
            <a:r>
              <a:rPr lang="pt-BR" dirty="0"/>
              <a:t>No entanto, com o decorrer do tempo, as vantagens da abordagem de cluster provavelmente resultarão na dominação de clusters no mercado de servidores de alto desempenho. Clusters são muito superiores a </a:t>
            </a:r>
            <a:r>
              <a:rPr lang="pt-BR" dirty="0" err="1"/>
              <a:t>SMPs</a:t>
            </a:r>
            <a:r>
              <a:rPr lang="pt-BR" dirty="0"/>
              <a:t> em termos de escalabilidade incremental e absoluta. Eles são superiores também em termos de disponibilidade, porque todos os componentes podem se tornar altamente redundantes.</a:t>
            </a:r>
          </a:p>
        </p:txBody>
      </p:sp>
    </p:spTree>
    <p:extLst>
      <p:ext uri="{BB962C8B-B14F-4D97-AF65-F5344CB8AC3E}">
        <p14:creationId xmlns:p14="http://schemas.microsoft.com/office/powerpoint/2010/main" val="398354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78958"/>
            <a:ext cx="8240499" cy="415901"/>
          </a:xfrm>
        </p:spPr>
        <p:txBody>
          <a:bodyPr/>
          <a:lstStyle/>
          <a:p>
            <a:pPr algn="l"/>
            <a:r>
              <a:rPr lang="pt-BR" sz="2800" dirty="0"/>
              <a:t>Bibliografia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27CB77-CD34-4514-BF91-36AB90C0B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58" y="1145962"/>
            <a:ext cx="2940201" cy="41785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F3919C-C3BD-472D-9E5C-C5F731E1D7ED}"/>
              </a:ext>
            </a:extLst>
          </p:cNvPr>
          <p:cNvSpPr txBox="1"/>
          <p:nvPr/>
        </p:nvSpPr>
        <p:spPr>
          <a:xfrm>
            <a:off x="859899" y="2131581"/>
            <a:ext cx="5516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cap="all" dirty="0" err="1"/>
              <a:t>Stallings</a:t>
            </a:r>
            <a:r>
              <a:rPr lang="pt-BR" dirty="0"/>
              <a:t>, William. </a:t>
            </a:r>
          </a:p>
          <a:p>
            <a:r>
              <a:rPr lang="pt-BR" b="1" dirty="0"/>
              <a:t>Computer </a:t>
            </a:r>
            <a:r>
              <a:rPr lang="pt-BR" b="1" dirty="0" err="1"/>
              <a:t>Architecture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Organization</a:t>
            </a:r>
            <a:r>
              <a:rPr lang="pt-BR" b="1" dirty="0"/>
              <a:t>:</a:t>
            </a:r>
          </a:p>
          <a:p>
            <a:r>
              <a:rPr lang="pt-BR" dirty="0" err="1"/>
              <a:t>Designing</a:t>
            </a:r>
            <a:r>
              <a:rPr lang="pt-BR" dirty="0"/>
              <a:t> for performance – 10.ed</a:t>
            </a:r>
          </a:p>
          <a:p>
            <a:r>
              <a:rPr lang="pt-BR" dirty="0"/>
              <a:t>Pearson. </a:t>
            </a:r>
            <a:r>
              <a:rPr lang="pt-BR" dirty="0" err="1"/>
              <a:t>Hoboke</a:t>
            </a:r>
            <a:r>
              <a:rPr lang="pt-BR" dirty="0"/>
              <a:t>, NJ - 2016</a:t>
            </a:r>
          </a:p>
        </p:txBody>
      </p:sp>
    </p:spTree>
    <p:extLst>
      <p:ext uri="{BB962C8B-B14F-4D97-AF65-F5344CB8AC3E}">
        <p14:creationId xmlns:p14="http://schemas.microsoft.com/office/powerpoint/2010/main" val="14458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5AB34-D7B4-478A-90EB-D9D5AFB07715}"/>
              </a:ext>
            </a:extLst>
          </p:cNvPr>
          <p:cNvSpPr txBox="1"/>
          <p:nvPr/>
        </p:nvSpPr>
        <p:spPr>
          <a:xfrm>
            <a:off x="809897" y="1028343"/>
            <a:ext cx="1014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literatura, os clusters são classificados de várias maneiras diferentes. Talvez a classificação mais simples seja baseada no fato de os computadores em um cluster compartilharem acesso aos mesmos discos.</a:t>
            </a:r>
          </a:p>
          <a:p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D24F7-AFEC-43E6-8BB7-5E50A70B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1" y="2341212"/>
            <a:ext cx="5638300" cy="27345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FE938-2C89-43EF-8D32-C799B24906E2}"/>
              </a:ext>
            </a:extLst>
          </p:cNvPr>
          <p:cNvSpPr txBox="1"/>
          <p:nvPr/>
        </p:nvSpPr>
        <p:spPr>
          <a:xfrm>
            <a:off x="809897" y="1681446"/>
            <a:ext cx="52164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Figura mostra um cluster de dois nós em que a única interconexão é feita por uma ligação de alta velocidade, que pode ser usada para troca de mensagens para coordenar as atividades do cluster. A ligação pode ser uma LAN compartilhada com outros computadores que não fazem parte do cluster ou a ligação pode ser um recurso de interconexão dedicado.</a:t>
            </a:r>
          </a:p>
          <a:p>
            <a:r>
              <a:rPr lang="pt-BR" dirty="0"/>
              <a:t>No último caso, um ou mais computadores no cluster terão a ligação para uma LAN ou WAN, para que haja uma conexão entre o cluster servidor e sistemas clientes remotos. Observe que, na figura, cada computador é ilustrado como um multiprocessador. Isso não é necessário, porém aumenta tanto o desempenho como a disponibilidade. </a:t>
            </a:r>
          </a:p>
        </p:txBody>
      </p:sp>
    </p:spTree>
    <p:extLst>
      <p:ext uri="{BB962C8B-B14F-4D97-AF65-F5344CB8AC3E}">
        <p14:creationId xmlns:p14="http://schemas.microsoft.com/office/powerpoint/2010/main" val="239386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F5AB34-D7B4-478A-90EB-D9D5AFB07715}"/>
              </a:ext>
            </a:extLst>
          </p:cNvPr>
          <p:cNvSpPr txBox="1"/>
          <p:nvPr/>
        </p:nvSpPr>
        <p:spPr>
          <a:xfrm>
            <a:off x="1010194" y="1201783"/>
            <a:ext cx="1083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classificação simples mostrada antes, outra alternativa é um cluster com disco compartilhado. Nesse caso, geralmente ainda há uma ligação de mensagens entre os nós. Além disso, existe um subsistema de discos que é diretamente ligado a vários computadores dentro do cluster..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FE938-2C89-43EF-8D32-C799B24906E2}"/>
              </a:ext>
            </a:extLst>
          </p:cNvPr>
          <p:cNvSpPr txBox="1"/>
          <p:nvPr/>
        </p:nvSpPr>
        <p:spPr>
          <a:xfrm>
            <a:off x="1010194" y="2708335"/>
            <a:ext cx="4432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Nessa figura, um subsistema de discos comum é um sistema RAID. O uso de RAID ou de alguma outra tecnologia de discos redundante é comum em clusters, para que a alta disponibilidade conseguida com a presença de vários computadores não seja comprometida com um disco compartilhado como um ponto único de falha.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4BB05C-098D-4B87-96B0-2F120716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8" y="2654338"/>
            <a:ext cx="6427591" cy="28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2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36BE55-F26B-4DC2-BB74-15E0E712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7" y="60961"/>
            <a:ext cx="9217026" cy="60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DA4E99-8802-47BF-ABC6-73C9B677C71B}"/>
              </a:ext>
            </a:extLst>
          </p:cNvPr>
          <p:cNvSpPr txBox="1"/>
          <p:nvPr/>
        </p:nvSpPr>
        <p:spPr>
          <a:xfrm>
            <a:off x="966651" y="1201783"/>
            <a:ext cx="10389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método comum e mais antigo, conhecido como </a:t>
            </a:r>
            <a:r>
              <a:rPr lang="pt-BR" b="1" dirty="0"/>
              <a:t>secundário passivo </a:t>
            </a:r>
            <a:r>
              <a:rPr lang="pt-BR" dirty="0"/>
              <a:t>(passive standby), resume-se a ter um computador lidando com toda a carga de processamento enquanto outro permanece inativo, pronto para assumir em caso de uma falha do primário. Para coordenar as máquinas, o sistema ativo, ou primário, envia periodicamente uma mensagem de reconhecimento para a máquina secundária. Se essas mensagens pararem de chegar, a máquina secundária supõe que o servidor primário falhou e começa a operar. Essa abordagem aumenta a disponibilidade, porém não melhora o desempenho.</a:t>
            </a:r>
          </a:p>
          <a:p>
            <a:endParaRPr lang="pt-BR" dirty="0"/>
          </a:p>
          <a:p>
            <a:r>
              <a:rPr lang="pt-BR" dirty="0"/>
              <a:t> Além disso, se a única informação trocada entre os dois sistemas é a mensagem de reconhecimento e se os dois sistemas não compartilham discos comuns, então o computador secundário oferece um backup funcional, porém não tem acesso aos bancos de dados gerenciados pelo primário. O secundário passivo geralmente não é considerado um cluster. </a:t>
            </a:r>
          </a:p>
          <a:p>
            <a:endParaRPr lang="pt-BR" dirty="0"/>
          </a:p>
          <a:p>
            <a:r>
              <a:rPr lang="pt-BR" dirty="0"/>
              <a:t>O termo cluster é reservado para vários computadores interconectados, em que todos efetuam processamento ativamente enquanto mantêm a imagem de um sistema único para o mundo externo. O termo </a:t>
            </a:r>
            <a:r>
              <a:rPr lang="pt-BR" b="1" dirty="0"/>
              <a:t>secundário ativo </a:t>
            </a:r>
            <a:r>
              <a:rPr lang="pt-BR" dirty="0"/>
              <a:t>(</a:t>
            </a:r>
            <a:r>
              <a:rPr lang="pt-BR" dirty="0" err="1"/>
              <a:t>active</a:t>
            </a:r>
            <a:r>
              <a:rPr lang="pt-BR" dirty="0"/>
              <a:t> standby) é frequentemente usado para se referir a essa configuração. Três classificações de clusters podem ser identificadas: servidores separados, sem compartilhamento e memória compartilhada.</a:t>
            </a:r>
          </a:p>
        </p:txBody>
      </p:sp>
    </p:spTree>
    <p:extLst>
      <p:ext uri="{BB962C8B-B14F-4D97-AF65-F5344CB8AC3E}">
        <p14:creationId xmlns:p14="http://schemas.microsoft.com/office/powerpoint/2010/main" val="1211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DA4E99-8802-47BF-ABC6-73C9B677C71B}"/>
              </a:ext>
            </a:extLst>
          </p:cNvPr>
          <p:cNvSpPr txBox="1"/>
          <p:nvPr/>
        </p:nvSpPr>
        <p:spPr>
          <a:xfrm>
            <a:off x="966651" y="1201783"/>
            <a:ext cx="10049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uma abordagem para clusters, cada computador é um servidor separado com seus próprios discos e não há discos compartilhados entre os sistemas. Esse arranjo fornece alto desempenho e disponibilidade.</a:t>
            </a:r>
          </a:p>
          <a:p>
            <a:endParaRPr lang="pt-BR" dirty="0"/>
          </a:p>
          <a:p>
            <a:r>
              <a:rPr lang="pt-BR" dirty="0"/>
              <a:t>Nesse caso, algum tipo de software de </a:t>
            </a:r>
            <a:r>
              <a:rPr lang="pt-BR" b="1" dirty="0"/>
              <a:t>gerenciamento</a:t>
            </a:r>
            <a:r>
              <a:rPr lang="pt-BR" dirty="0"/>
              <a:t> ou </a:t>
            </a:r>
            <a:r>
              <a:rPr lang="pt-BR" b="1" dirty="0"/>
              <a:t>escalonamento</a:t>
            </a:r>
            <a:r>
              <a:rPr lang="pt-BR" dirty="0"/>
              <a:t> é necessário para atribuir as requisições vindas dos clientes aos servidores, para que a carga seja balanceada e uma taxa alta de utilização seja alcançada. </a:t>
            </a:r>
          </a:p>
          <a:p>
            <a:endParaRPr lang="pt-BR" dirty="0"/>
          </a:p>
          <a:p>
            <a:r>
              <a:rPr lang="pt-BR" dirty="0"/>
              <a:t>É desejável que haja a capacidade de ter tolerância a falhas, o que significa que, se um computador falha ao executar uma aplicação, outro computador no cluster pode assumir e completar a aplicação. Para que isso aconteça, os dados devem ser constantemente copiados entre os sistemas para que cada um tenha acesso aos dados atuais dos outros sistemas. A sobrecarga dessa troca de dados garante a alta disponibilidade a custo de uma penalidade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1362809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DA4E99-8802-47BF-ABC6-73C9B677C71B}"/>
              </a:ext>
            </a:extLst>
          </p:cNvPr>
          <p:cNvSpPr txBox="1"/>
          <p:nvPr/>
        </p:nvSpPr>
        <p:spPr>
          <a:xfrm>
            <a:off x="966651" y="1201783"/>
            <a:ext cx="9831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reduzir a sobrecarga de comunicação, a maioria dos clusters consiste agora em servidores conectados a discos comuns. </a:t>
            </a:r>
          </a:p>
          <a:p>
            <a:endParaRPr lang="pt-BR" dirty="0"/>
          </a:p>
          <a:p>
            <a:r>
              <a:rPr lang="pt-BR" dirty="0"/>
              <a:t>Em uma variação dessa abordagem, chamada de sem compartilhamento, os discos comuns são particionados em volumes e cada volume é propriedade de um único computador. Se esse computador falha, o cluster deve ser reconfigurado para que algum outro computador tenha posse dos volumes do computador que falhou.</a:t>
            </a:r>
          </a:p>
          <a:p>
            <a:endParaRPr lang="pt-BR" dirty="0"/>
          </a:p>
          <a:p>
            <a:r>
              <a:rPr lang="pt-BR" dirty="0"/>
              <a:t>É possível também fazer com que vários computadores compartilhem os mesmos discos ao mesmo tempo (chamada abordagem de disco compartilhado), para que cada computador tenha acesso a todos os volumes de todos os discos. Essa abordagem requer o uso de algum tipo de recurso de bloqueio para garantir que os dados possam ser acessados apenas por um computador por vez..</a:t>
            </a:r>
          </a:p>
        </p:txBody>
      </p:sp>
    </p:spTree>
    <p:extLst>
      <p:ext uri="{BB962C8B-B14F-4D97-AF65-F5344CB8AC3E}">
        <p14:creationId xmlns:p14="http://schemas.microsoft.com/office/powerpoint/2010/main" val="331334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7487" y="548680"/>
            <a:ext cx="8240499" cy="653103"/>
          </a:xfrm>
        </p:spPr>
        <p:txBody>
          <a:bodyPr/>
          <a:lstStyle/>
          <a:p>
            <a:pPr algn="l"/>
            <a:r>
              <a:rPr lang="pt-BR" sz="2800" dirty="0"/>
              <a:t>Clusters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DA4E99-8802-47BF-ABC6-73C9B677C71B}"/>
              </a:ext>
            </a:extLst>
          </p:cNvPr>
          <p:cNvSpPr txBox="1"/>
          <p:nvPr/>
        </p:nvSpPr>
        <p:spPr>
          <a:xfrm>
            <a:off x="966650" y="1201783"/>
            <a:ext cx="1043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aproveitamento completo de uma configuração de um hardware de cluster requer alguns aprimoramentos.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3FB48A-C28F-4C47-8DC8-5A5E550ACA98}"/>
              </a:ext>
            </a:extLst>
          </p:cNvPr>
          <p:cNvSpPr txBox="1"/>
          <p:nvPr/>
        </p:nvSpPr>
        <p:spPr>
          <a:xfrm>
            <a:off x="1158240" y="2168434"/>
            <a:ext cx="990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Gerenciamento de falhas.</a:t>
            </a:r>
          </a:p>
          <a:p>
            <a:r>
              <a:rPr lang="pt-BR" dirty="0"/>
              <a:t>A maneira que o cluster gerencia as falhas depende do método de agrupamento de computadores usado. Em geral, duas abordagens podem ser usadas para lidar com falhas: </a:t>
            </a:r>
            <a:r>
              <a:rPr lang="pt-BR" b="1" dirty="0"/>
              <a:t>clusters de alta disponibilidade</a:t>
            </a:r>
            <a:r>
              <a:rPr lang="pt-BR" dirty="0"/>
              <a:t> e </a:t>
            </a:r>
            <a:r>
              <a:rPr lang="pt-BR" b="1" dirty="0"/>
              <a:t>clusters com tolerância a falhas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 cluster com </a:t>
            </a:r>
            <a:r>
              <a:rPr lang="pt-BR" b="1" dirty="0"/>
              <a:t>alta disponibilidade </a:t>
            </a:r>
            <a:r>
              <a:rPr lang="pt-BR" dirty="0"/>
              <a:t>fornece uma alta probabilidade de que todos os recursos estejam em funcionamento. Caso ocorra uma falha, como um desligamento de sistema ou a perda de um volume de disco, então as consultas em progresso são perdidas. Qualquer consulta perdida, se tentada novamente, será executada por um computador diferente no cluster. No entanto, o sistema operacional do cluster não dá garantia alguma sobre o estado de transações executadas parcialmente.</a:t>
            </a:r>
          </a:p>
          <a:p>
            <a:r>
              <a:rPr lang="pt-BR" dirty="0"/>
              <a:t>Isso deve ser tratado em nível de aplicação. </a:t>
            </a:r>
          </a:p>
        </p:txBody>
      </p:sp>
    </p:spTree>
    <p:extLst>
      <p:ext uri="{BB962C8B-B14F-4D97-AF65-F5344CB8AC3E}">
        <p14:creationId xmlns:p14="http://schemas.microsoft.com/office/powerpoint/2010/main" val="164491624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2829</Words>
  <Application>Microsoft Office PowerPoint</Application>
  <PresentationFormat>Widescreen</PresentationFormat>
  <Paragraphs>201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1_Tema do Office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Clusters</vt:lpstr>
      <vt:lpstr>Arquitetura de um cluster computacional</vt:lpstr>
      <vt:lpstr>Arquitetura de um cluster computacional</vt:lpstr>
      <vt:lpstr>Arquitetura de um cluster computacional</vt:lpstr>
      <vt:lpstr>Arquitetura de um cluster computacional</vt:lpstr>
      <vt:lpstr>Servidores blade</vt:lpstr>
      <vt:lpstr>Servidores blade</vt:lpstr>
      <vt:lpstr>Clusters X SMP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Cap Jose Anilto dos Anjos</dc:creator>
  <cp:lastModifiedBy>Cap Jose Anilto dos Anjos</cp:lastModifiedBy>
  <cp:revision>3</cp:revision>
  <dcterms:created xsi:type="dcterms:W3CDTF">2021-03-05T15:28:23Z</dcterms:created>
  <dcterms:modified xsi:type="dcterms:W3CDTF">2021-04-09T23:54:33Z</dcterms:modified>
</cp:coreProperties>
</file>