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1BED0-1DE3-494E-B976-89D3447F7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0A71DC-966B-4A04-AD2E-F68A4257E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A52A5D-B0F8-4849-B3FC-70766C2F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1443-F6EC-478B-BB9F-9AC4FA4812F4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1A7D8A-0F63-4CD6-8FDE-50BC3A03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0F342E-FDEB-432F-83C9-039F89FB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E92A-CC84-4FD2-B93A-FBB4F2FC8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20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6C8BA-D0F9-49D6-8B4E-6F2D14E1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B0819A-4D60-44F6-871B-8FFD1C995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292826-E062-481D-9A65-6C79709C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1443-F6EC-478B-BB9F-9AC4FA4812F4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760398-DD6E-4AB0-ABE5-FF0BDB34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DE88C8-D6A0-4289-ADC8-B1DF2858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E92A-CC84-4FD2-B93A-FBB4F2FC8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99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AF0400-625B-4F2A-8D3C-E49A78547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7D89B6-1576-49E0-9965-F64330A01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48C4E9-D942-4B3B-B9EC-ED502C8A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1443-F6EC-478B-BB9F-9AC4FA4812F4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A5971-F00F-430B-80C3-75FEA51F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AB1C33-5E08-4EB8-B4C9-CE3B42CD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E92A-CC84-4FD2-B93A-FBB4F2FC8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3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69388-2EC1-471D-9B23-CF895255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A09214-87F1-4073-8BE7-CB98CDAA1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93C1A7-6791-4F36-8B78-17CB05CB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1443-F6EC-478B-BB9F-9AC4FA4812F4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767EE2-FF85-4FEE-8548-F532981E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33DE38-2A52-4835-8941-AA7F05CA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E92A-CC84-4FD2-B93A-FBB4F2FC8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06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508F3-4505-4898-B2A2-C8DB560E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F396DB-F53B-47F1-BC3C-F6F60B79A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F084D5-BC56-43DC-A11B-4C42C36F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1443-F6EC-478B-BB9F-9AC4FA4812F4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4CB825-41D7-41EE-B263-62232914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B6EBCA-EAA5-4BF6-A4E1-BD6B69B6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E92A-CC84-4FD2-B93A-FBB4F2FC8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41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C653C-0AFE-4A94-B616-8C60A579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ECE34F-4D61-4132-B7E7-EA15E5DCE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27BA6D-5685-444A-9F5A-566B708BB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93D206-E42F-4756-9574-1D0D9FA0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1443-F6EC-478B-BB9F-9AC4FA4812F4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9B7BA6-50C0-48C8-8125-26E4133D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B51711-FDA9-4B02-81EC-675AB8F6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E92A-CC84-4FD2-B93A-FBB4F2FC8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11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9E9B8-1153-41B3-89B1-7E157AB72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1353BF-28E3-4262-8120-04A50E2A4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8A3442-826F-4B35-A9F4-CD14C7276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511A78-C712-46A3-B128-563B6E305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CD9DD7-59AA-4A84-904F-6BCB580DB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CBEFFAA-B024-4097-9391-B0866A09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1443-F6EC-478B-BB9F-9AC4FA4812F4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9F8C6F-F742-4EFE-BE3D-47D63756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D60493-EAB9-4A79-9C84-33C7E8F1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E92A-CC84-4FD2-B93A-FBB4F2FC8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29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14852-6467-47D8-8773-DB005D24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950ADD-BDCB-4876-8A55-D785A3D1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1443-F6EC-478B-BB9F-9AC4FA4812F4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8E95700-79EE-471E-82E8-0D7773AE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9F756D-9E96-4A7B-A1B5-CB6FD4F4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E92A-CC84-4FD2-B93A-FBB4F2FC8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9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3CE2FFD-465B-4BB1-B110-8372DFB2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1443-F6EC-478B-BB9F-9AC4FA4812F4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03463F-FAF1-4AA6-BD38-B80AB112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C03DB9-3B59-4AF3-8630-6649BD6E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E92A-CC84-4FD2-B93A-FBB4F2FC8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76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56D6A-C0BA-412F-A52B-67F27F8E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3BD231-7991-43B0-B4AF-150C1563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8224E5-1061-42FD-8161-9DF625DFB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369205-71F6-424A-A6BC-63C96EAC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1443-F6EC-478B-BB9F-9AC4FA4812F4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F0B522-501F-4102-B350-3BD15710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13F142-C8B6-4C73-8599-2FFCB225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E92A-CC84-4FD2-B93A-FBB4F2FC8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71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93F51-DE47-4C1E-9517-FF797F36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46F0DA-64B5-461C-B2AB-DE3394A7C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A331A7-E7E3-4A37-8C3D-30A690ACD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5D4B6A-2E77-4745-BCEE-67DD10C2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1443-F6EC-478B-BB9F-9AC4FA4812F4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2D9A84-C71D-45D3-84D3-69F988EA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10BF7B-DF33-447C-BB23-FE95D368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E92A-CC84-4FD2-B93A-FBB4F2FC8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74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4C7334-9DED-479F-B79C-59EBB91D9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C235EF-F6D3-45F0-BA9D-F924173A7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A2B279-272C-47B9-9FB4-463C35F18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71443-F6EC-478B-BB9F-9AC4FA4812F4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088A2B-5CA7-4E76-8117-878554AA6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A28263-5FEC-4CFA-A78A-BAF8218D9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AE92A-CC84-4FD2-B93A-FBB4F2FC8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2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1538368-C859-4554-9C09-2EB49F02D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05" y="189423"/>
            <a:ext cx="6760193" cy="3292529"/>
          </a:xfrm>
          <a:prstGeom prst="rect">
            <a:avLst/>
          </a:prstGeom>
        </p:spPr>
      </p:pic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ED3A9197-6F83-4C12-8E9A-8197CACBA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080" y="249676"/>
            <a:ext cx="4471425" cy="14508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BB95F86-7CBA-49DB-8B38-1CB71C5C1ED8}"/>
              </a:ext>
            </a:extLst>
          </p:cNvPr>
          <p:cNvSpPr txBox="1"/>
          <p:nvPr/>
        </p:nvSpPr>
        <p:spPr>
          <a:xfrm>
            <a:off x="1467172" y="4541003"/>
            <a:ext cx="90820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Como configurar o </a:t>
            </a:r>
            <a:r>
              <a:rPr lang="pt-BR" sz="4000" dirty="0" err="1"/>
              <a:t>Code</a:t>
            </a:r>
            <a:r>
              <a:rPr lang="pt-BR" sz="4000" dirty="0"/>
              <a:t>::</a:t>
            </a:r>
            <a:r>
              <a:rPr lang="pt-BR" sz="4000" dirty="0" err="1"/>
              <a:t>Blocks</a:t>
            </a:r>
            <a:r>
              <a:rPr lang="pt-BR" sz="4000" dirty="0"/>
              <a:t> para programação paralela com </a:t>
            </a:r>
            <a:r>
              <a:rPr lang="pt-BR" sz="4000" dirty="0" err="1"/>
              <a:t>OpemMP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93802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40957A1-B321-47DC-AC63-C999F85DEA5F}"/>
              </a:ext>
            </a:extLst>
          </p:cNvPr>
          <p:cNvSpPr txBox="1"/>
          <p:nvPr/>
        </p:nvSpPr>
        <p:spPr>
          <a:xfrm>
            <a:off x="501111" y="687092"/>
            <a:ext cx="4980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/>
              <a:t>No menu principal, abrir “Settings”, “</a:t>
            </a:r>
            <a:r>
              <a:rPr lang="pt-BR" dirty="0" err="1"/>
              <a:t>Compiler</a:t>
            </a:r>
            <a:r>
              <a:rPr lang="pt-BR" dirty="0"/>
              <a:t>...”</a:t>
            </a:r>
          </a:p>
          <a:p>
            <a:pPr marL="342900" indent="-342900">
              <a:buAutoNum type="arabicPeriod"/>
            </a:pPr>
            <a:endParaRPr lang="pt-BR" dirty="0"/>
          </a:p>
          <a:p>
            <a:pPr marL="342900" indent="-342900">
              <a:buAutoNum type="arabicPeriod"/>
            </a:pPr>
            <a:r>
              <a:rPr lang="pt-BR" dirty="0"/>
              <a:t> Abrir a aba “Other </a:t>
            </a:r>
            <a:r>
              <a:rPr lang="pt-BR" dirty="0" err="1"/>
              <a:t>compiler</a:t>
            </a:r>
            <a:r>
              <a:rPr lang="pt-BR" dirty="0"/>
              <a:t> </a:t>
            </a:r>
            <a:r>
              <a:rPr lang="pt-BR" dirty="0" err="1"/>
              <a:t>options</a:t>
            </a:r>
            <a:r>
              <a:rPr lang="pt-BR" dirty="0"/>
              <a:t>”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8C2B396-EB3A-4D97-A8C7-5DE70FB96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87" y="-324376"/>
            <a:ext cx="2914800" cy="111765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D212D87-35A8-4D15-A2F0-9072BCDAC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499" y="1228648"/>
            <a:ext cx="4780274" cy="3994536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CAEA798-55FD-4934-BA6F-06DECD653BFB}"/>
              </a:ext>
            </a:extLst>
          </p:cNvPr>
          <p:cNvCxnSpPr/>
          <p:nvPr/>
        </p:nvCxnSpPr>
        <p:spPr>
          <a:xfrm flipV="1">
            <a:off x="2438400" y="346129"/>
            <a:ext cx="2692099" cy="81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283F92D-35D6-454B-9F54-245B7ECBE8A7}"/>
              </a:ext>
            </a:extLst>
          </p:cNvPr>
          <p:cNvCxnSpPr/>
          <p:nvPr/>
        </p:nvCxnSpPr>
        <p:spPr>
          <a:xfrm>
            <a:off x="4370522" y="1756475"/>
            <a:ext cx="2329912" cy="86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46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40957A1-B321-47DC-AC63-C999F85DEA5F}"/>
              </a:ext>
            </a:extLst>
          </p:cNvPr>
          <p:cNvSpPr txBox="1"/>
          <p:nvPr/>
        </p:nvSpPr>
        <p:spPr>
          <a:xfrm>
            <a:off x="501111" y="687092"/>
            <a:ext cx="49806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3. No espaço em branco acrescentar a diretiva 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dirty="0" err="1">
                <a:solidFill>
                  <a:schemeClr val="accent1"/>
                </a:solidFill>
              </a:rPr>
              <a:t>fopenmp</a:t>
            </a:r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dirty="0"/>
              <a:t>4. Abrir a aba “</a:t>
            </a:r>
            <a:r>
              <a:rPr lang="pt-BR" dirty="0" err="1"/>
              <a:t>Linker</a:t>
            </a:r>
            <a:r>
              <a:rPr lang="pt-BR" dirty="0"/>
              <a:t> settings”</a:t>
            </a:r>
          </a:p>
          <a:p>
            <a:endParaRPr lang="pt-BR" dirty="0"/>
          </a:p>
          <a:p>
            <a:r>
              <a:rPr lang="pt-BR" dirty="0"/>
              <a:t>5. No espaço “Other </a:t>
            </a:r>
            <a:r>
              <a:rPr lang="pt-BR" dirty="0" err="1"/>
              <a:t>linker</a:t>
            </a:r>
            <a:r>
              <a:rPr lang="pt-BR" dirty="0"/>
              <a:t> </a:t>
            </a:r>
            <a:r>
              <a:rPr lang="pt-BR" dirty="0" err="1"/>
              <a:t>options</a:t>
            </a:r>
            <a:r>
              <a:rPr lang="pt-BR" dirty="0"/>
              <a:t>” acrescentar a diretiva</a:t>
            </a:r>
          </a:p>
          <a:p>
            <a:endParaRPr lang="pt-BR" dirty="0"/>
          </a:p>
          <a:p>
            <a:r>
              <a:rPr lang="pt-BR" dirty="0">
                <a:solidFill>
                  <a:schemeClr val="accent1"/>
                </a:solidFill>
              </a:rPr>
              <a:t>	-</a:t>
            </a:r>
            <a:r>
              <a:rPr lang="pt-BR" dirty="0" err="1">
                <a:solidFill>
                  <a:schemeClr val="accent1"/>
                </a:solidFill>
              </a:rPr>
              <a:t>lgomp</a:t>
            </a:r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dirty="0"/>
              <a:t>Clicar em “OK” e está feita a configuração!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DBB97E-D3D4-4845-8CEE-9B62A30F1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5365"/>
            <a:ext cx="4847221" cy="40504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B2762D5-CDC9-4E54-9618-3CA304C4B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061" y="2777381"/>
            <a:ext cx="5119247" cy="4245687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3E7585E-90F6-432D-A62E-C6EC001FE47C}"/>
              </a:ext>
            </a:extLst>
          </p:cNvPr>
          <p:cNvCxnSpPr/>
          <p:nvPr/>
        </p:nvCxnSpPr>
        <p:spPr>
          <a:xfrm>
            <a:off x="2495227" y="1451675"/>
            <a:ext cx="4318861" cy="53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6B1F87D-CA3F-4648-B4E1-10B18E841F7C}"/>
              </a:ext>
            </a:extLst>
          </p:cNvPr>
          <p:cNvCxnSpPr/>
          <p:nvPr/>
        </p:nvCxnSpPr>
        <p:spPr>
          <a:xfrm>
            <a:off x="3414793" y="1988949"/>
            <a:ext cx="3543946" cy="177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37C6FFB-9792-4C3C-B8B3-6C760896084E}"/>
              </a:ext>
            </a:extLst>
          </p:cNvPr>
          <p:cNvCxnSpPr/>
          <p:nvPr/>
        </p:nvCxnSpPr>
        <p:spPr>
          <a:xfrm>
            <a:off x="2340244" y="3388963"/>
            <a:ext cx="6152827" cy="125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47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11F3197-5AA4-40FE-9C52-8EA2E166F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837" y="1749873"/>
            <a:ext cx="7049726" cy="35918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7E8D58F-063D-4D9D-AD9B-E783CDCABEFE}"/>
              </a:ext>
            </a:extLst>
          </p:cNvPr>
          <p:cNvSpPr txBox="1"/>
          <p:nvPr/>
        </p:nvSpPr>
        <p:spPr>
          <a:xfrm>
            <a:off x="1367013" y="1870129"/>
            <a:ext cx="2538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testar, digite o código ao lado.</a:t>
            </a:r>
          </a:p>
          <a:p>
            <a:endParaRPr lang="pt-BR" dirty="0"/>
          </a:p>
          <a:p>
            <a:r>
              <a:rPr lang="pt-BR" dirty="0"/>
              <a:t>Sempre acrescente a biblioteca </a:t>
            </a:r>
            <a:r>
              <a:rPr lang="pt-BR" dirty="0" err="1">
                <a:solidFill>
                  <a:schemeClr val="accent5">
                    <a:lumMod val="75000"/>
                  </a:schemeClr>
                </a:solidFill>
              </a:rPr>
              <a:t>omp.h</a:t>
            </a:r>
            <a:r>
              <a:rPr lang="pt-BR" dirty="0"/>
              <a:t>, que é a biblioteca que contém as funções de paralelização.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0E61D-5E7C-4EED-B607-3BDEBDC5977D}"/>
              </a:ext>
            </a:extLst>
          </p:cNvPr>
          <p:cNvSpPr txBox="1"/>
          <p:nvPr/>
        </p:nvSpPr>
        <p:spPr>
          <a:xfrm>
            <a:off x="7697492" y="268638"/>
            <a:ext cx="2753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Diretiva de paralelização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D0DDE8-AEDC-4D17-8845-EEAA2C521748}"/>
              </a:ext>
            </a:extLst>
          </p:cNvPr>
          <p:cNvSpPr txBox="1"/>
          <p:nvPr/>
        </p:nvSpPr>
        <p:spPr>
          <a:xfrm>
            <a:off x="4344692" y="5815761"/>
            <a:ext cx="268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Bloco paralelo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4A3E5FD2-4639-4580-AE07-628E8489E698}"/>
              </a:ext>
            </a:extLst>
          </p:cNvPr>
          <p:cNvCxnSpPr>
            <a:cxnSpLocks/>
          </p:cNvCxnSpPr>
          <p:nvPr/>
        </p:nvCxnSpPr>
        <p:spPr>
          <a:xfrm flipH="1">
            <a:off x="6731431" y="645763"/>
            <a:ext cx="1162372" cy="213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F22686C-B9AD-48B9-8641-9ED371AF5060}"/>
              </a:ext>
            </a:extLst>
          </p:cNvPr>
          <p:cNvCxnSpPr>
            <a:cxnSpLocks/>
          </p:cNvCxnSpPr>
          <p:nvPr/>
        </p:nvCxnSpPr>
        <p:spPr>
          <a:xfrm flipV="1">
            <a:off x="5212597" y="4262034"/>
            <a:ext cx="144650" cy="155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2711605-283E-4523-B1EF-56C0969FBCBA}"/>
              </a:ext>
            </a:extLst>
          </p:cNvPr>
          <p:cNvCxnSpPr>
            <a:cxnSpLocks/>
          </p:cNvCxnSpPr>
          <p:nvPr/>
        </p:nvCxnSpPr>
        <p:spPr>
          <a:xfrm flipV="1">
            <a:off x="3039671" y="2102603"/>
            <a:ext cx="2534553" cy="1017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68B8985-8E4C-41CC-A007-B700B8EFC1D9}"/>
              </a:ext>
            </a:extLst>
          </p:cNvPr>
          <p:cNvSpPr txBox="1"/>
          <p:nvPr/>
        </p:nvSpPr>
        <p:spPr>
          <a:xfrm>
            <a:off x="340962" y="292129"/>
            <a:ext cx="3776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5">
                    <a:lumMod val="75000"/>
                  </a:schemeClr>
                </a:solidFill>
              </a:rPr>
              <a:t>Testando a IDE com </a:t>
            </a:r>
            <a:r>
              <a:rPr lang="pt-BR" sz="2800" dirty="0" err="1">
                <a:solidFill>
                  <a:schemeClr val="accent5">
                    <a:lumMod val="75000"/>
                  </a:schemeClr>
                </a:solidFill>
              </a:rPr>
              <a:t>OpenMP</a:t>
            </a:r>
            <a:endParaRPr lang="pt-BR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878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Cap Jose Anilto dos Anjos</dc:creator>
  <cp:lastModifiedBy>Cap Jose Anilto dos Anjos</cp:lastModifiedBy>
  <cp:revision>1</cp:revision>
  <dcterms:created xsi:type="dcterms:W3CDTF">2022-03-17T01:41:12Z</dcterms:created>
  <dcterms:modified xsi:type="dcterms:W3CDTF">2022-03-17T02:05:55Z</dcterms:modified>
</cp:coreProperties>
</file>