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756" r:id="rId2"/>
    <p:sldId id="781" r:id="rId3"/>
    <p:sldId id="779" r:id="rId4"/>
    <p:sldId id="799" r:id="rId5"/>
    <p:sldId id="765" r:id="rId6"/>
    <p:sldId id="803" r:id="rId7"/>
    <p:sldId id="805" r:id="rId8"/>
    <p:sldId id="806" r:id="rId9"/>
    <p:sldId id="804" r:id="rId10"/>
    <p:sldId id="807" r:id="rId11"/>
    <p:sldId id="808" r:id="rId12"/>
    <p:sldId id="810" r:id="rId13"/>
    <p:sldId id="809" r:id="rId14"/>
    <p:sldId id="811" r:id="rId15"/>
    <p:sldId id="812" r:id="rId16"/>
    <p:sldId id="813" r:id="rId17"/>
    <p:sldId id="815" r:id="rId18"/>
    <p:sldId id="816" r:id="rId19"/>
    <p:sldId id="817" r:id="rId20"/>
    <p:sldId id="814" r:id="rId21"/>
    <p:sldId id="818" r:id="rId22"/>
    <p:sldId id="819" r:id="rId23"/>
    <p:sldId id="821" r:id="rId24"/>
    <p:sldId id="820" r:id="rId25"/>
    <p:sldId id="822" r:id="rId26"/>
    <p:sldId id="802"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08335-0AB2-4279-983A-AB0A0FE5BE15}" v="2" dt="2021-04-30T20:41:19.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p Jose Anilto dos Anjos" userId="3e930d52b51543a5" providerId="LiveId" clId="{89908335-0AB2-4279-983A-AB0A0FE5BE15}"/>
    <pc:docChg chg="undo custSel addSld delSld modSld sldOrd modShowInfo">
      <pc:chgData name="Cap Jose Anilto dos Anjos" userId="3e930d52b51543a5" providerId="LiveId" clId="{89908335-0AB2-4279-983A-AB0A0FE5BE15}" dt="2021-04-30T21:58:00.328" v="511" actId="2744"/>
      <pc:docMkLst>
        <pc:docMk/>
      </pc:docMkLst>
      <pc:sldChg chg="add del">
        <pc:chgData name="Cap Jose Anilto dos Anjos" userId="3e930d52b51543a5" providerId="LiveId" clId="{89908335-0AB2-4279-983A-AB0A0FE5BE15}" dt="2021-04-30T20:34:48.376" v="31" actId="47"/>
        <pc:sldMkLst>
          <pc:docMk/>
          <pc:sldMk cId="2573856646" sldId="756"/>
        </pc:sldMkLst>
      </pc:sldChg>
      <pc:sldChg chg="add">
        <pc:chgData name="Cap Jose Anilto dos Anjos" userId="3e930d52b51543a5" providerId="LiveId" clId="{89908335-0AB2-4279-983A-AB0A0FE5BE15}" dt="2021-04-30T20:41:19.144" v="60"/>
        <pc:sldMkLst>
          <pc:docMk/>
          <pc:sldMk cId="864951461" sldId="765"/>
        </pc:sldMkLst>
      </pc:sldChg>
      <pc:sldChg chg="del">
        <pc:chgData name="Cap Jose Anilto dos Anjos" userId="3e930d52b51543a5" providerId="LiveId" clId="{89908335-0AB2-4279-983A-AB0A0FE5BE15}" dt="2021-04-30T20:34:27.791" v="0" actId="47"/>
        <pc:sldMkLst>
          <pc:docMk/>
          <pc:sldMk cId="885946565" sldId="778"/>
        </pc:sldMkLst>
      </pc:sldChg>
      <pc:sldChg chg="add del ord">
        <pc:chgData name="Cap Jose Anilto dos Anjos" userId="3e930d52b51543a5" providerId="LiveId" clId="{89908335-0AB2-4279-983A-AB0A0FE5BE15}" dt="2021-04-30T20:35:58.233" v="51"/>
        <pc:sldMkLst>
          <pc:docMk/>
          <pc:sldMk cId="3447190750" sldId="779"/>
        </pc:sldMkLst>
      </pc:sldChg>
      <pc:sldChg chg="add del ord">
        <pc:chgData name="Cap Jose Anilto dos Anjos" userId="3e930d52b51543a5" providerId="LiveId" clId="{89908335-0AB2-4279-983A-AB0A0FE5BE15}" dt="2021-04-30T20:36:01.608" v="53"/>
        <pc:sldMkLst>
          <pc:docMk/>
          <pc:sldMk cId="3483512412" sldId="781"/>
        </pc:sldMkLst>
      </pc:sldChg>
      <pc:sldChg chg="del">
        <pc:chgData name="Cap Jose Anilto dos Anjos" userId="3e930d52b51543a5" providerId="LiveId" clId="{89908335-0AB2-4279-983A-AB0A0FE5BE15}" dt="2021-04-30T20:34:28.369" v="4" actId="47"/>
        <pc:sldMkLst>
          <pc:docMk/>
          <pc:sldMk cId="3545567880" sldId="782"/>
        </pc:sldMkLst>
      </pc:sldChg>
      <pc:sldChg chg="del">
        <pc:chgData name="Cap Jose Anilto dos Anjos" userId="3e930d52b51543a5" providerId="LiveId" clId="{89908335-0AB2-4279-983A-AB0A0FE5BE15}" dt="2021-04-30T20:34:28.338" v="3" actId="47"/>
        <pc:sldMkLst>
          <pc:docMk/>
          <pc:sldMk cId="613670635" sldId="783"/>
        </pc:sldMkLst>
      </pc:sldChg>
      <pc:sldChg chg="del">
        <pc:chgData name="Cap Jose Anilto dos Anjos" userId="3e930d52b51543a5" providerId="LiveId" clId="{89908335-0AB2-4279-983A-AB0A0FE5BE15}" dt="2021-04-30T20:34:28.401" v="5" actId="47"/>
        <pc:sldMkLst>
          <pc:docMk/>
          <pc:sldMk cId="1594973453" sldId="784"/>
        </pc:sldMkLst>
      </pc:sldChg>
      <pc:sldChg chg="del">
        <pc:chgData name="Cap Jose Anilto dos Anjos" userId="3e930d52b51543a5" providerId="LiveId" clId="{89908335-0AB2-4279-983A-AB0A0FE5BE15}" dt="2021-04-30T20:34:28.432" v="6" actId="47"/>
        <pc:sldMkLst>
          <pc:docMk/>
          <pc:sldMk cId="650653663" sldId="785"/>
        </pc:sldMkLst>
      </pc:sldChg>
      <pc:sldChg chg="del">
        <pc:chgData name="Cap Jose Anilto dos Anjos" userId="3e930d52b51543a5" providerId="LiveId" clId="{89908335-0AB2-4279-983A-AB0A0FE5BE15}" dt="2021-04-30T20:34:28.463" v="7" actId="47"/>
        <pc:sldMkLst>
          <pc:docMk/>
          <pc:sldMk cId="230869728" sldId="786"/>
        </pc:sldMkLst>
      </pc:sldChg>
      <pc:sldChg chg="del">
        <pc:chgData name="Cap Jose Anilto dos Anjos" userId="3e930d52b51543a5" providerId="LiveId" clId="{89908335-0AB2-4279-983A-AB0A0FE5BE15}" dt="2021-04-30T20:34:28.479" v="8" actId="47"/>
        <pc:sldMkLst>
          <pc:docMk/>
          <pc:sldMk cId="2337580989" sldId="787"/>
        </pc:sldMkLst>
      </pc:sldChg>
      <pc:sldChg chg="del">
        <pc:chgData name="Cap Jose Anilto dos Anjos" userId="3e930d52b51543a5" providerId="LiveId" clId="{89908335-0AB2-4279-983A-AB0A0FE5BE15}" dt="2021-04-30T20:34:28.526" v="9" actId="47"/>
        <pc:sldMkLst>
          <pc:docMk/>
          <pc:sldMk cId="3168648668" sldId="788"/>
        </pc:sldMkLst>
      </pc:sldChg>
      <pc:sldChg chg="del">
        <pc:chgData name="Cap Jose Anilto dos Anjos" userId="3e930d52b51543a5" providerId="LiveId" clId="{89908335-0AB2-4279-983A-AB0A0FE5BE15}" dt="2021-04-30T20:34:28.572" v="10" actId="47"/>
        <pc:sldMkLst>
          <pc:docMk/>
          <pc:sldMk cId="1449390248" sldId="789"/>
        </pc:sldMkLst>
      </pc:sldChg>
      <pc:sldChg chg="del">
        <pc:chgData name="Cap Jose Anilto dos Anjos" userId="3e930d52b51543a5" providerId="LiveId" clId="{89908335-0AB2-4279-983A-AB0A0FE5BE15}" dt="2021-04-30T20:34:28.604" v="11" actId="47"/>
        <pc:sldMkLst>
          <pc:docMk/>
          <pc:sldMk cId="3841683387" sldId="790"/>
        </pc:sldMkLst>
      </pc:sldChg>
      <pc:sldChg chg="del">
        <pc:chgData name="Cap Jose Anilto dos Anjos" userId="3e930d52b51543a5" providerId="LiveId" clId="{89908335-0AB2-4279-983A-AB0A0FE5BE15}" dt="2021-04-30T20:34:28.619" v="12" actId="47"/>
        <pc:sldMkLst>
          <pc:docMk/>
          <pc:sldMk cId="2357471859" sldId="791"/>
        </pc:sldMkLst>
      </pc:sldChg>
      <pc:sldChg chg="del">
        <pc:chgData name="Cap Jose Anilto dos Anjos" userId="3e930d52b51543a5" providerId="LiveId" clId="{89908335-0AB2-4279-983A-AB0A0FE5BE15}" dt="2021-04-30T20:34:28.651" v="13" actId="47"/>
        <pc:sldMkLst>
          <pc:docMk/>
          <pc:sldMk cId="3741823195" sldId="792"/>
        </pc:sldMkLst>
      </pc:sldChg>
      <pc:sldChg chg="del">
        <pc:chgData name="Cap Jose Anilto dos Anjos" userId="3e930d52b51543a5" providerId="LiveId" clId="{89908335-0AB2-4279-983A-AB0A0FE5BE15}" dt="2021-04-30T20:34:28.682" v="14" actId="47"/>
        <pc:sldMkLst>
          <pc:docMk/>
          <pc:sldMk cId="2154167775" sldId="793"/>
        </pc:sldMkLst>
      </pc:sldChg>
      <pc:sldChg chg="del">
        <pc:chgData name="Cap Jose Anilto dos Anjos" userId="3e930d52b51543a5" providerId="LiveId" clId="{89908335-0AB2-4279-983A-AB0A0FE5BE15}" dt="2021-04-30T20:34:28.729" v="15" actId="47"/>
        <pc:sldMkLst>
          <pc:docMk/>
          <pc:sldMk cId="251851934" sldId="794"/>
        </pc:sldMkLst>
      </pc:sldChg>
      <pc:sldChg chg="del">
        <pc:chgData name="Cap Jose Anilto dos Anjos" userId="3e930d52b51543a5" providerId="LiveId" clId="{89908335-0AB2-4279-983A-AB0A0FE5BE15}" dt="2021-04-30T20:34:28.744" v="16" actId="47"/>
        <pc:sldMkLst>
          <pc:docMk/>
          <pc:sldMk cId="4000446507" sldId="795"/>
        </pc:sldMkLst>
      </pc:sldChg>
      <pc:sldChg chg="del">
        <pc:chgData name="Cap Jose Anilto dos Anjos" userId="3e930d52b51543a5" providerId="LiveId" clId="{89908335-0AB2-4279-983A-AB0A0FE5BE15}" dt="2021-04-30T20:34:28.776" v="17" actId="47"/>
        <pc:sldMkLst>
          <pc:docMk/>
          <pc:sldMk cId="452233154" sldId="796"/>
        </pc:sldMkLst>
      </pc:sldChg>
      <pc:sldChg chg="del">
        <pc:chgData name="Cap Jose Anilto dos Anjos" userId="3e930d52b51543a5" providerId="LiveId" clId="{89908335-0AB2-4279-983A-AB0A0FE5BE15}" dt="2021-04-30T20:34:28.822" v="18" actId="47"/>
        <pc:sldMkLst>
          <pc:docMk/>
          <pc:sldMk cId="4094088435" sldId="797"/>
        </pc:sldMkLst>
      </pc:sldChg>
      <pc:sldChg chg="del">
        <pc:chgData name="Cap Jose Anilto dos Anjos" userId="3e930d52b51543a5" providerId="LiveId" clId="{89908335-0AB2-4279-983A-AB0A0FE5BE15}" dt="2021-04-30T20:34:28.854" v="19" actId="47"/>
        <pc:sldMkLst>
          <pc:docMk/>
          <pc:sldMk cId="3956996464" sldId="798"/>
        </pc:sldMkLst>
      </pc:sldChg>
      <pc:sldChg chg="modSp add del mod">
        <pc:chgData name="Cap Jose Anilto dos Anjos" userId="3e930d52b51543a5" providerId="LiveId" clId="{89908335-0AB2-4279-983A-AB0A0FE5BE15}" dt="2021-04-30T20:42:51.735" v="128" actId="6549"/>
        <pc:sldMkLst>
          <pc:docMk/>
          <pc:sldMk cId="859563759" sldId="799"/>
        </pc:sldMkLst>
        <pc:spChg chg="mod">
          <ac:chgData name="Cap Jose Anilto dos Anjos" userId="3e930d52b51543a5" providerId="LiveId" clId="{89908335-0AB2-4279-983A-AB0A0FE5BE15}" dt="2021-04-30T20:42:51.735" v="128" actId="6549"/>
          <ac:spMkLst>
            <pc:docMk/>
            <pc:sldMk cId="859563759" sldId="799"/>
            <ac:spMk id="2" creationId="{B7A6FE5B-569F-4B5E-8C6F-6E2164C4C574}"/>
          </ac:spMkLst>
        </pc:spChg>
        <pc:spChg chg="mod">
          <ac:chgData name="Cap Jose Anilto dos Anjos" userId="3e930d52b51543a5" providerId="LiveId" clId="{89908335-0AB2-4279-983A-AB0A0FE5BE15}" dt="2021-04-30T20:35:23.619" v="46" actId="20577"/>
          <ac:spMkLst>
            <pc:docMk/>
            <pc:sldMk cId="859563759" sldId="799"/>
            <ac:spMk id="3" creationId="{00000000-0000-0000-0000-000000000000}"/>
          </ac:spMkLst>
        </pc:spChg>
      </pc:sldChg>
      <pc:sldChg chg="add del">
        <pc:chgData name="Cap Jose Anilto dos Anjos" userId="3e930d52b51543a5" providerId="LiveId" clId="{89908335-0AB2-4279-983A-AB0A0FE5BE15}" dt="2021-04-30T20:39:02.887" v="57" actId="47"/>
        <pc:sldMkLst>
          <pc:docMk/>
          <pc:sldMk cId="1165970861" sldId="800"/>
        </pc:sldMkLst>
      </pc:sldChg>
      <pc:sldChg chg="add del">
        <pc:chgData name="Cap Jose Anilto dos Anjos" userId="3e930d52b51543a5" providerId="LiveId" clId="{89908335-0AB2-4279-983A-AB0A0FE5BE15}" dt="2021-04-30T20:39:04.340" v="58" actId="47"/>
        <pc:sldMkLst>
          <pc:docMk/>
          <pc:sldMk cId="752471674" sldId="801"/>
        </pc:sldMkLst>
      </pc:sldChg>
      <pc:sldChg chg="add del">
        <pc:chgData name="Cap Jose Anilto dos Anjos" userId="3e930d52b51543a5" providerId="LiveId" clId="{89908335-0AB2-4279-983A-AB0A0FE5BE15}" dt="2021-04-30T20:34:48.997" v="32" actId="47"/>
        <pc:sldMkLst>
          <pc:docMk/>
          <pc:sldMk cId="3412583172" sldId="802"/>
        </pc:sldMkLst>
      </pc:sldChg>
      <pc:sldChg chg="modSp add mod">
        <pc:chgData name="Cap Jose Anilto dos Anjos" userId="3e930d52b51543a5" providerId="LiveId" clId="{89908335-0AB2-4279-983A-AB0A0FE5BE15}" dt="2021-04-30T20:43:38.777" v="133" actId="20577"/>
        <pc:sldMkLst>
          <pc:docMk/>
          <pc:sldMk cId="3227128893" sldId="803"/>
        </pc:sldMkLst>
        <pc:spChg chg="mod">
          <ac:chgData name="Cap Jose Anilto dos Anjos" userId="3e930d52b51543a5" providerId="LiveId" clId="{89908335-0AB2-4279-983A-AB0A0FE5BE15}" dt="2021-04-30T20:43:38.777" v="133" actId="20577"/>
          <ac:spMkLst>
            <pc:docMk/>
            <pc:sldMk cId="3227128893" sldId="803"/>
            <ac:spMk id="2" creationId="{B7A6FE5B-569F-4B5E-8C6F-6E2164C4C574}"/>
          </ac:spMkLst>
        </pc:spChg>
      </pc:sldChg>
      <pc:sldChg chg="modSp add mod">
        <pc:chgData name="Cap Jose Anilto dos Anjos" userId="3e930d52b51543a5" providerId="LiveId" clId="{89908335-0AB2-4279-983A-AB0A0FE5BE15}" dt="2021-04-30T20:57:24.946" v="193" actId="20577"/>
        <pc:sldMkLst>
          <pc:docMk/>
          <pc:sldMk cId="1065969922" sldId="804"/>
        </pc:sldMkLst>
        <pc:spChg chg="mod">
          <ac:chgData name="Cap Jose Anilto dos Anjos" userId="3e930d52b51543a5" providerId="LiveId" clId="{89908335-0AB2-4279-983A-AB0A0FE5BE15}" dt="2021-04-30T20:57:24.946" v="193" actId="20577"/>
          <ac:spMkLst>
            <pc:docMk/>
            <pc:sldMk cId="1065969922" sldId="804"/>
            <ac:spMk id="2" creationId="{B7A6FE5B-569F-4B5E-8C6F-6E2164C4C574}"/>
          </ac:spMkLst>
        </pc:spChg>
      </pc:sldChg>
      <pc:sldChg chg="addSp delSp modSp add mod">
        <pc:chgData name="Cap Jose Anilto dos Anjos" userId="3e930d52b51543a5" providerId="LiveId" clId="{89908335-0AB2-4279-983A-AB0A0FE5BE15}" dt="2021-04-30T20:53:57.169" v="153" actId="14100"/>
        <pc:sldMkLst>
          <pc:docMk/>
          <pc:sldMk cId="1947352783" sldId="805"/>
        </pc:sldMkLst>
        <pc:spChg chg="del mod">
          <ac:chgData name="Cap Jose Anilto dos Anjos" userId="3e930d52b51543a5" providerId="LiveId" clId="{89908335-0AB2-4279-983A-AB0A0FE5BE15}" dt="2021-04-30T20:52:31.705" v="138"/>
          <ac:spMkLst>
            <pc:docMk/>
            <pc:sldMk cId="1947352783" sldId="805"/>
            <ac:spMk id="2" creationId="{B7A6FE5B-569F-4B5E-8C6F-6E2164C4C574}"/>
          </ac:spMkLst>
        </pc:spChg>
        <pc:picChg chg="add mod">
          <ac:chgData name="Cap Jose Anilto dos Anjos" userId="3e930d52b51543a5" providerId="LiveId" clId="{89908335-0AB2-4279-983A-AB0A0FE5BE15}" dt="2021-04-30T20:53:57.169" v="153" actId="14100"/>
          <ac:picMkLst>
            <pc:docMk/>
            <pc:sldMk cId="1947352783" sldId="805"/>
            <ac:picMk id="5" creationId="{34EBBA3D-FADD-4BB3-9ABA-195194B21B11}"/>
          </ac:picMkLst>
        </pc:picChg>
      </pc:sldChg>
      <pc:sldChg chg="addSp delSp modSp add mod">
        <pc:chgData name="Cap Jose Anilto dos Anjos" userId="3e930d52b51543a5" providerId="LiveId" clId="{89908335-0AB2-4279-983A-AB0A0FE5BE15}" dt="2021-04-30T20:53:50.434" v="151" actId="14100"/>
        <pc:sldMkLst>
          <pc:docMk/>
          <pc:sldMk cId="1581681250" sldId="806"/>
        </pc:sldMkLst>
        <pc:picChg chg="add mod">
          <ac:chgData name="Cap Jose Anilto dos Anjos" userId="3e930d52b51543a5" providerId="LiveId" clId="{89908335-0AB2-4279-983A-AB0A0FE5BE15}" dt="2021-04-30T20:53:50.434" v="151" actId="14100"/>
          <ac:picMkLst>
            <pc:docMk/>
            <pc:sldMk cId="1581681250" sldId="806"/>
            <ac:picMk id="4" creationId="{35BFA1AB-64F0-42D8-9213-9ED0A9145498}"/>
          </ac:picMkLst>
        </pc:picChg>
        <pc:picChg chg="del">
          <ac:chgData name="Cap Jose Anilto dos Anjos" userId="3e930d52b51543a5" providerId="LiveId" clId="{89908335-0AB2-4279-983A-AB0A0FE5BE15}" dt="2021-04-30T20:53:34.726" v="145" actId="478"/>
          <ac:picMkLst>
            <pc:docMk/>
            <pc:sldMk cId="1581681250" sldId="806"/>
            <ac:picMk id="5" creationId="{34EBBA3D-FADD-4BB3-9ABA-195194B21B11}"/>
          </ac:picMkLst>
        </pc:picChg>
      </pc:sldChg>
      <pc:sldChg chg="add del">
        <pc:chgData name="Cap Jose Anilto dos Anjos" userId="3e930d52b51543a5" providerId="LiveId" clId="{89908335-0AB2-4279-983A-AB0A0FE5BE15}" dt="2021-04-30T20:52:49.299" v="143" actId="47"/>
        <pc:sldMkLst>
          <pc:docMk/>
          <pc:sldMk cId="1727825624" sldId="806"/>
        </pc:sldMkLst>
      </pc:sldChg>
      <pc:sldChg chg="modSp add mod">
        <pc:chgData name="Cap Jose Anilto dos Anjos" userId="3e930d52b51543a5" providerId="LiveId" clId="{89908335-0AB2-4279-983A-AB0A0FE5BE15}" dt="2021-04-30T20:58:04.870" v="201" actId="20577"/>
        <pc:sldMkLst>
          <pc:docMk/>
          <pc:sldMk cId="396401021" sldId="807"/>
        </pc:sldMkLst>
        <pc:spChg chg="mod">
          <ac:chgData name="Cap Jose Anilto dos Anjos" userId="3e930d52b51543a5" providerId="LiveId" clId="{89908335-0AB2-4279-983A-AB0A0FE5BE15}" dt="2021-04-30T20:58:04.870" v="201" actId="20577"/>
          <ac:spMkLst>
            <pc:docMk/>
            <pc:sldMk cId="396401021" sldId="807"/>
            <ac:spMk id="2" creationId="{B7A6FE5B-569F-4B5E-8C6F-6E2164C4C574}"/>
          </ac:spMkLst>
        </pc:spChg>
      </pc:sldChg>
      <pc:sldChg chg="addSp delSp modSp add mod">
        <pc:chgData name="Cap Jose Anilto dos Anjos" userId="3e930d52b51543a5" providerId="LiveId" clId="{89908335-0AB2-4279-983A-AB0A0FE5BE15}" dt="2021-04-30T20:58:58.174" v="207" actId="1076"/>
        <pc:sldMkLst>
          <pc:docMk/>
          <pc:sldMk cId="1666283108" sldId="808"/>
        </pc:sldMkLst>
        <pc:spChg chg="del mod">
          <ac:chgData name="Cap Jose Anilto dos Anjos" userId="3e930d52b51543a5" providerId="LiveId" clId="{89908335-0AB2-4279-983A-AB0A0FE5BE15}" dt="2021-04-30T20:58:51.237" v="204" actId="478"/>
          <ac:spMkLst>
            <pc:docMk/>
            <pc:sldMk cId="1666283108" sldId="808"/>
            <ac:spMk id="2" creationId="{B7A6FE5B-569F-4B5E-8C6F-6E2164C4C574}"/>
          </ac:spMkLst>
        </pc:spChg>
        <pc:picChg chg="add mod">
          <ac:chgData name="Cap Jose Anilto dos Anjos" userId="3e930d52b51543a5" providerId="LiveId" clId="{89908335-0AB2-4279-983A-AB0A0FE5BE15}" dt="2021-04-30T20:58:58.174" v="207" actId="1076"/>
          <ac:picMkLst>
            <pc:docMk/>
            <pc:sldMk cId="1666283108" sldId="808"/>
            <ac:picMk id="5" creationId="{7C0A70F4-96CC-4E77-9994-4604B8CF05DA}"/>
          </ac:picMkLst>
        </pc:picChg>
      </pc:sldChg>
      <pc:sldChg chg="addSp delSp modSp add mod">
        <pc:chgData name="Cap Jose Anilto dos Anjos" userId="3e930d52b51543a5" providerId="LiveId" clId="{89908335-0AB2-4279-983A-AB0A0FE5BE15}" dt="2021-04-30T21:07:12.414" v="253" actId="12"/>
        <pc:sldMkLst>
          <pc:docMk/>
          <pc:sldMk cId="2720732796" sldId="809"/>
        </pc:sldMkLst>
        <pc:spChg chg="add mod">
          <ac:chgData name="Cap Jose Anilto dos Anjos" userId="3e930d52b51543a5" providerId="LiveId" clId="{89908335-0AB2-4279-983A-AB0A0FE5BE15}" dt="2021-04-30T21:07:12.414" v="253" actId="12"/>
          <ac:spMkLst>
            <pc:docMk/>
            <pc:sldMk cId="2720732796" sldId="809"/>
            <ac:spMk id="6" creationId="{D9B1EBC5-2163-47D4-8856-6DE56FE9BA7A}"/>
          </ac:spMkLst>
        </pc:spChg>
        <pc:picChg chg="del">
          <ac:chgData name="Cap Jose Anilto dos Anjos" userId="3e930d52b51543a5" providerId="LiveId" clId="{89908335-0AB2-4279-983A-AB0A0FE5BE15}" dt="2021-04-30T21:00:43.986" v="209" actId="478"/>
          <ac:picMkLst>
            <pc:docMk/>
            <pc:sldMk cId="2720732796" sldId="809"/>
            <ac:picMk id="5" creationId="{7C0A70F4-96CC-4E77-9994-4604B8CF05DA}"/>
          </ac:picMkLst>
        </pc:picChg>
      </pc:sldChg>
      <pc:sldChg chg="modSp add mod ord">
        <pc:chgData name="Cap Jose Anilto dos Anjos" userId="3e930d52b51543a5" providerId="LiveId" clId="{89908335-0AB2-4279-983A-AB0A0FE5BE15}" dt="2021-04-30T21:03:14.516" v="227"/>
        <pc:sldMkLst>
          <pc:docMk/>
          <pc:sldMk cId="396163562" sldId="810"/>
        </pc:sldMkLst>
        <pc:spChg chg="mod">
          <ac:chgData name="Cap Jose Anilto dos Anjos" userId="3e930d52b51543a5" providerId="LiveId" clId="{89908335-0AB2-4279-983A-AB0A0FE5BE15}" dt="2021-04-30T21:03:04.092" v="225" actId="12"/>
          <ac:spMkLst>
            <pc:docMk/>
            <pc:sldMk cId="396163562" sldId="810"/>
            <ac:spMk id="6" creationId="{D9B1EBC5-2163-47D4-8856-6DE56FE9BA7A}"/>
          </ac:spMkLst>
        </pc:spChg>
      </pc:sldChg>
      <pc:sldChg chg="addSp delSp modSp add mod">
        <pc:chgData name="Cap Jose Anilto dos Anjos" userId="3e930d52b51543a5" providerId="LiveId" clId="{89908335-0AB2-4279-983A-AB0A0FE5BE15}" dt="2021-04-30T21:08:04.352" v="262" actId="14100"/>
        <pc:sldMkLst>
          <pc:docMk/>
          <pc:sldMk cId="1626209773" sldId="811"/>
        </pc:sldMkLst>
        <pc:spChg chg="del mod">
          <ac:chgData name="Cap Jose Anilto dos Anjos" userId="3e930d52b51543a5" providerId="LiveId" clId="{89908335-0AB2-4279-983A-AB0A0FE5BE15}" dt="2021-04-30T21:03:57.345" v="239"/>
          <ac:spMkLst>
            <pc:docMk/>
            <pc:sldMk cId="1626209773" sldId="811"/>
            <ac:spMk id="6" creationId="{D9B1EBC5-2163-47D4-8856-6DE56FE9BA7A}"/>
          </ac:spMkLst>
        </pc:spChg>
        <pc:spChg chg="add del mod">
          <ac:chgData name="Cap Jose Anilto dos Anjos" userId="3e930d52b51543a5" providerId="LiveId" clId="{89908335-0AB2-4279-983A-AB0A0FE5BE15}" dt="2021-04-30T21:07:44.054" v="256" actId="478"/>
          <ac:spMkLst>
            <pc:docMk/>
            <pc:sldMk cId="1626209773" sldId="811"/>
            <ac:spMk id="7" creationId="{D5FC9917-293E-4847-98CD-0397A5F002A1}"/>
          </ac:spMkLst>
        </pc:spChg>
        <pc:spChg chg="add mod">
          <ac:chgData name="Cap Jose Anilto dos Anjos" userId="3e930d52b51543a5" providerId="LiveId" clId="{89908335-0AB2-4279-983A-AB0A0FE5BE15}" dt="2021-04-30T21:08:04.352" v="262" actId="14100"/>
          <ac:spMkLst>
            <pc:docMk/>
            <pc:sldMk cId="1626209773" sldId="811"/>
            <ac:spMk id="9" creationId="{A4081F18-2F1F-42D1-942B-F16C71909966}"/>
          </ac:spMkLst>
        </pc:spChg>
        <pc:picChg chg="add mod">
          <ac:chgData name="Cap Jose Anilto dos Anjos" userId="3e930d52b51543a5" providerId="LiveId" clId="{89908335-0AB2-4279-983A-AB0A0FE5BE15}" dt="2021-04-30T21:08:00.321" v="261" actId="1076"/>
          <ac:picMkLst>
            <pc:docMk/>
            <pc:sldMk cId="1626209773" sldId="811"/>
            <ac:picMk id="4" creationId="{D7E92751-3DE2-41DA-B095-10B9944E37D6}"/>
          </ac:picMkLst>
        </pc:picChg>
      </pc:sldChg>
      <pc:sldChg chg="addSp delSp modSp add mod">
        <pc:chgData name="Cap Jose Anilto dos Anjos" userId="3e930d52b51543a5" providerId="LiveId" clId="{89908335-0AB2-4279-983A-AB0A0FE5BE15}" dt="2021-04-30T21:10:17.837" v="272" actId="1076"/>
        <pc:sldMkLst>
          <pc:docMk/>
          <pc:sldMk cId="967813011" sldId="812"/>
        </pc:sldMkLst>
        <pc:spChg chg="add mod">
          <ac:chgData name="Cap Jose Anilto dos Anjos" userId="3e930d52b51543a5" providerId="LiveId" clId="{89908335-0AB2-4279-983A-AB0A0FE5BE15}" dt="2021-04-30T21:10:06.663" v="271" actId="14100"/>
          <ac:spMkLst>
            <pc:docMk/>
            <pc:sldMk cId="967813011" sldId="812"/>
            <ac:spMk id="7" creationId="{96D8C323-3A2D-442F-82BA-DEEE8676D5AF}"/>
          </ac:spMkLst>
        </pc:spChg>
        <pc:picChg chg="del">
          <ac:chgData name="Cap Jose Anilto dos Anjos" userId="3e930d52b51543a5" providerId="LiveId" clId="{89908335-0AB2-4279-983A-AB0A0FE5BE15}" dt="2021-04-30T21:04:49.273" v="244" actId="478"/>
          <ac:picMkLst>
            <pc:docMk/>
            <pc:sldMk cId="967813011" sldId="812"/>
            <ac:picMk id="4" creationId="{D7E92751-3DE2-41DA-B095-10B9944E37D6}"/>
          </ac:picMkLst>
        </pc:picChg>
        <pc:picChg chg="add mod">
          <ac:chgData name="Cap Jose Anilto dos Anjos" userId="3e930d52b51543a5" providerId="LiveId" clId="{89908335-0AB2-4279-983A-AB0A0FE5BE15}" dt="2021-04-30T21:10:17.837" v="272" actId="1076"/>
          <ac:picMkLst>
            <pc:docMk/>
            <pc:sldMk cId="967813011" sldId="812"/>
            <ac:picMk id="5" creationId="{668892D5-289C-4C3D-B2D7-27A37045773D}"/>
          </ac:picMkLst>
        </pc:picChg>
      </pc:sldChg>
      <pc:sldChg chg="addSp delSp modSp add mod">
        <pc:chgData name="Cap Jose Anilto dos Anjos" userId="3e930d52b51543a5" providerId="LiveId" clId="{89908335-0AB2-4279-983A-AB0A0FE5BE15}" dt="2021-04-30T21:16:45.350" v="290" actId="6549"/>
        <pc:sldMkLst>
          <pc:docMk/>
          <pc:sldMk cId="1967824566" sldId="813"/>
        </pc:sldMkLst>
        <pc:spChg chg="add mod">
          <ac:chgData name="Cap Jose Anilto dos Anjos" userId="3e930d52b51543a5" providerId="LiveId" clId="{89908335-0AB2-4279-983A-AB0A0FE5BE15}" dt="2021-04-30T21:16:45.350" v="290" actId="6549"/>
          <ac:spMkLst>
            <pc:docMk/>
            <pc:sldMk cId="1967824566" sldId="813"/>
            <ac:spMk id="7" creationId="{B75C71AF-FE0A-442B-AFCB-2304070D214C}"/>
          </ac:spMkLst>
        </pc:spChg>
        <pc:picChg chg="add mod">
          <ac:chgData name="Cap Jose Anilto dos Anjos" userId="3e930d52b51543a5" providerId="LiveId" clId="{89908335-0AB2-4279-983A-AB0A0FE5BE15}" dt="2021-04-30T21:16:02.025" v="284" actId="1076"/>
          <ac:picMkLst>
            <pc:docMk/>
            <pc:sldMk cId="1967824566" sldId="813"/>
            <ac:picMk id="4" creationId="{9AF22DD0-9886-4A2D-9414-D877464BE33B}"/>
          </ac:picMkLst>
        </pc:picChg>
        <pc:picChg chg="del">
          <ac:chgData name="Cap Jose Anilto dos Anjos" userId="3e930d52b51543a5" providerId="LiveId" clId="{89908335-0AB2-4279-983A-AB0A0FE5BE15}" dt="2021-04-30T21:14:03.944" v="274" actId="478"/>
          <ac:picMkLst>
            <pc:docMk/>
            <pc:sldMk cId="1967824566" sldId="813"/>
            <ac:picMk id="5" creationId="{668892D5-289C-4C3D-B2D7-27A37045773D}"/>
          </ac:picMkLst>
        </pc:picChg>
      </pc:sldChg>
      <pc:sldChg chg="addSp delSp modSp add mod">
        <pc:chgData name="Cap Jose Anilto dos Anjos" userId="3e930d52b51543a5" providerId="LiveId" clId="{89908335-0AB2-4279-983A-AB0A0FE5BE15}" dt="2021-04-30T21:23:56.158" v="353" actId="1076"/>
        <pc:sldMkLst>
          <pc:docMk/>
          <pc:sldMk cId="3477095095" sldId="814"/>
        </pc:sldMkLst>
        <pc:spChg chg="add del mod">
          <ac:chgData name="Cap Jose Anilto dos Anjos" userId="3e930d52b51543a5" providerId="LiveId" clId="{89908335-0AB2-4279-983A-AB0A0FE5BE15}" dt="2021-04-30T21:22:47.063" v="346"/>
          <ac:spMkLst>
            <pc:docMk/>
            <pc:sldMk cId="3477095095" sldId="814"/>
            <ac:spMk id="5" creationId="{FE157C93-E9A8-45C0-B4B9-309DA5CEB80D}"/>
          </ac:spMkLst>
        </pc:spChg>
        <pc:spChg chg="add mod">
          <ac:chgData name="Cap Jose Anilto dos Anjos" userId="3e930d52b51543a5" providerId="LiveId" clId="{89908335-0AB2-4279-983A-AB0A0FE5BE15}" dt="2021-04-30T21:22:55.956" v="349" actId="14100"/>
          <ac:spMkLst>
            <pc:docMk/>
            <pc:sldMk cId="3477095095" sldId="814"/>
            <ac:spMk id="7" creationId="{0D8C75E7-1084-458B-B905-3979C3B5049C}"/>
          </ac:spMkLst>
        </pc:spChg>
        <pc:picChg chg="del">
          <ac:chgData name="Cap Jose Anilto dos Anjos" userId="3e930d52b51543a5" providerId="LiveId" clId="{89908335-0AB2-4279-983A-AB0A0FE5BE15}" dt="2021-04-30T21:16:55.164" v="291" actId="478"/>
          <ac:picMkLst>
            <pc:docMk/>
            <pc:sldMk cId="3477095095" sldId="814"/>
            <ac:picMk id="4" creationId="{9AF22DD0-9886-4A2D-9414-D877464BE33B}"/>
          </ac:picMkLst>
        </pc:picChg>
        <pc:picChg chg="add del">
          <ac:chgData name="Cap Jose Anilto dos Anjos" userId="3e930d52b51543a5" providerId="LiveId" clId="{89908335-0AB2-4279-983A-AB0A0FE5BE15}" dt="2021-04-30T21:23:12.367" v="351" actId="478"/>
          <ac:picMkLst>
            <pc:docMk/>
            <pc:sldMk cId="3477095095" sldId="814"/>
            <ac:picMk id="9" creationId="{DA444FA5-9279-4ADE-8E1D-843569A4B2BA}"/>
          </ac:picMkLst>
        </pc:picChg>
        <pc:picChg chg="add mod">
          <ac:chgData name="Cap Jose Anilto dos Anjos" userId="3e930d52b51543a5" providerId="LiveId" clId="{89908335-0AB2-4279-983A-AB0A0FE5BE15}" dt="2021-04-30T21:23:56.158" v="353" actId="1076"/>
          <ac:picMkLst>
            <pc:docMk/>
            <pc:sldMk cId="3477095095" sldId="814"/>
            <ac:picMk id="11" creationId="{08E31FE9-9017-4658-8724-F9CF4131399C}"/>
          </ac:picMkLst>
        </pc:picChg>
      </pc:sldChg>
      <pc:sldChg chg="modSp add mod ord">
        <pc:chgData name="Cap Jose Anilto dos Anjos" userId="3e930d52b51543a5" providerId="LiveId" clId="{89908335-0AB2-4279-983A-AB0A0FE5BE15}" dt="2021-04-30T21:18:14.182" v="307" actId="6549"/>
        <pc:sldMkLst>
          <pc:docMk/>
          <pc:sldMk cId="1872054265" sldId="815"/>
        </pc:sldMkLst>
        <pc:spChg chg="mod">
          <ac:chgData name="Cap Jose Anilto dos Anjos" userId="3e930d52b51543a5" providerId="LiveId" clId="{89908335-0AB2-4279-983A-AB0A0FE5BE15}" dt="2021-04-30T21:18:14.182" v="307" actId="6549"/>
          <ac:spMkLst>
            <pc:docMk/>
            <pc:sldMk cId="1872054265" sldId="815"/>
            <ac:spMk id="5" creationId="{FE157C93-E9A8-45C0-B4B9-309DA5CEB80D}"/>
          </ac:spMkLst>
        </pc:spChg>
      </pc:sldChg>
      <pc:sldChg chg="addSp delSp modSp add mod">
        <pc:chgData name="Cap Jose Anilto dos Anjos" userId="3e930d52b51543a5" providerId="LiveId" clId="{89908335-0AB2-4279-983A-AB0A0FE5BE15}" dt="2021-04-30T21:19:01.514" v="314" actId="1076"/>
        <pc:sldMkLst>
          <pc:docMk/>
          <pc:sldMk cId="1819769703" sldId="816"/>
        </pc:sldMkLst>
        <pc:spChg chg="del mod">
          <ac:chgData name="Cap Jose Anilto dos Anjos" userId="3e930d52b51543a5" providerId="LiveId" clId="{89908335-0AB2-4279-983A-AB0A0FE5BE15}" dt="2021-04-30T21:18:55.123" v="311"/>
          <ac:spMkLst>
            <pc:docMk/>
            <pc:sldMk cId="1819769703" sldId="816"/>
            <ac:spMk id="5" creationId="{FE157C93-E9A8-45C0-B4B9-309DA5CEB80D}"/>
          </ac:spMkLst>
        </pc:spChg>
        <pc:picChg chg="add mod">
          <ac:chgData name="Cap Jose Anilto dos Anjos" userId="3e930d52b51543a5" providerId="LiveId" clId="{89908335-0AB2-4279-983A-AB0A0FE5BE15}" dt="2021-04-30T21:19:01.514" v="314" actId="1076"/>
          <ac:picMkLst>
            <pc:docMk/>
            <pc:sldMk cId="1819769703" sldId="816"/>
            <ac:picMk id="4" creationId="{5FC62C0F-B9D5-4B37-A969-D29C1477B4E2}"/>
          </ac:picMkLst>
        </pc:picChg>
      </pc:sldChg>
      <pc:sldChg chg="modSp add mod ord">
        <pc:chgData name="Cap Jose Anilto dos Anjos" userId="3e930d52b51543a5" providerId="LiveId" clId="{89908335-0AB2-4279-983A-AB0A0FE5BE15}" dt="2021-04-30T21:20:52.994" v="337"/>
        <pc:sldMkLst>
          <pc:docMk/>
          <pc:sldMk cId="1989964860" sldId="817"/>
        </pc:sldMkLst>
        <pc:spChg chg="mod">
          <ac:chgData name="Cap Jose Anilto dos Anjos" userId="3e930d52b51543a5" providerId="LiveId" clId="{89908335-0AB2-4279-983A-AB0A0FE5BE15}" dt="2021-04-30T21:20:47.556" v="335" actId="6549"/>
          <ac:spMkLst>
            <pc:docMk/>
            <pc:sldMk cId="1989964860" sldId="817"/>
            <ac:spMk id="5" creationId="{FE157C93-E9A8-45C0-B4B9-309DA5CEB80D}"/>
          </ac:spMkLst>
        </pc:spChg>
      </pc:sldChg>
      <pc:sldChg chg="modSp add mod">
        <pc:chgData name="Cap Jose Anilto dos Anjos" userId="3e930d52b51543a5" providerId="LiveId" clId="{89908335-0AB2-4279-983A-AB0A0FE5BE15}" dt="2021-04-30T21:24:25.285" v="361" actId="14100"/>
        <pc:sldMkLst>
          <pc:docMk/>
          <pc:sldMk cId="3676661092" sldId="818"/>
        </pc:sldMkLst>
        <pc:spChg chg="mod">
          <ac:chgData name="Cap Jose Anilto dos Anjos" userId="3e930d52b51543a5" providerId="LiveId" clId="{89908335-0AB2-4279-983A-AB0A0FE5BE15}" dt="2021-04-30T21:24:25.285" v="361" actId="14100"/>
          <ac:spMkLst>
            <pc:docMk/>
            <pc:sldMk cId="3676661092" sldId="818"/>
            <ac:spMk id="7" creationId="{0D8C75E7-1084-458B-B905-3979C3B5049C}"/>
          </ac:spMkLst>
        </pc:spChg>
      </pc:sldChg>
      <pc:sldChg chg="addSp delSp modSp add mod">
        <pc:chgData name="Cap Jose Anilto dos Anjos" userId="3e930d52b51543a5" providerId="LiveId" clId="{89908335-0AB2-4279-983A-AB0A0FE5BE15}" dt="2021-04-30T21:29:29.634" v="405" actId="6549"/>
        <pc:sldMkLst>
          <pc:docMk/>
          <pc:sldMk cId="2768203891" sldId="819"/>
        </pc:sldMkLst>
        <pc:spChg chg="add mod">
          <ac:chgData name="Cap Jose Anilto dos Anjos" userId="3e930d52b51543a5" providerId="LiveId" clId="{89908335-0AB2-4279-983A-AB0A0FE5BE15}" dt="2021-04-30T21:29:29.634" v="405" actId="6549"/>
          <ac:spMkLst>
            <pc:docMk/>
            <pc:sldMk cId="2768203891" sldId="819"/>
            <ac:spMk id="6" creationId="{63F2BDE0-8140-4A37-AFED-3DC2FCF092F3}"/>
          </ac:spMkLst>
        </pc:spChg>
        <pc:spChg chg="del mod">
          <ac:chgData name="Cap Jose Anilto dos Anjos" userId="3e930d52b51543a5" providerId="LiveId" clId="{89908335-0AB2-4279-983A-AB0A0FE5BE15}" dt="2021-04-30T21:26:48.314" v="365" actId="478"/>
          <ac:spMkLst>
            <pc:docMk/>
            <pc:sldMk cId="2768203891" sldId="819"/>
            <ac:spMk id="7" creationId="{0D8C75E7-1084-458B-B905-3979C3B5049C}"/>
          </ac:spMkLst>
        </pc:spChg>
        <pc:picChg chg="del">
          <ac:chgData name="Cap Jose Anilto dos Anjos" userId="3e930d52b51543a5" providerId="LiveId" clId="{89908335-0AB2-4279-983A-AB0A0FE5BE15}" dt="2021-04-30T21:26:46.142" v="364" actId="478"/>
          <ac:picMkLst>
            <pc:docMk/>
            <pc:sldMk cId="2768203891" sldId="819"/>
            <ac:picMk id="11" creationId="{08E31FE9-9017-4658-8724-F9CF4131399C}"/>
          </ac:picMkLst>
        </pc:picChg>
      </pc:sldChg>
      <pc:sldChg chg="addSp delSp modSp add mod">
        <pc:chgData name="Cap Jose Anilto dos Anjos" userId="3e930d52b51543a5" providerId="LiveId" clId="{89908335-0AB2-4279-983A-AB0A0FE5BE15}" dt="2021-04-30T21:38:22.158" v="510" actId="20577"/>
        <pc:sldMkLst>
          <pc:docMk/>
          <pc:sldMk cId="749765364" sldId="820"/>
        </pc:sldMkLst>
        <pc:spChg chg="mod">
          <ac:chgData name="Cap Jose Anilto dos Anjos" userId="3e930d52b51543a5" providerId="LiveId" clId="{89908335-0AB2-4279-983A-AB0A0FE5BE15}" dt="2021-04-30T21:36:31.134" v="494" actId="20577"/>
          <ac:spMkLst>
            <pc:docMk/>
            <pc:sldMk cId="749765364" sldId="820"/>
            <ac:spMk id="3" creationId="{00000000-0000-0000-0000-000000000000}"/>
          </ac:spMkLst>
        </pc:spChg>
        <pc:spChg chg="add mod">
          <ac:chgData name="Cap Jose Anilto dos Anjos" userId="3e930d52b51543a5" providerId="LiveId" clId="{89908335-0AB2-4279-983A-AB0A0FE5BE15}" dt="2021-04-30T21:38:22.158" v="510" actId="20577"/>
          <ac:spMkLst>
            <pc:docMk/>
            <pc:sldMk cId="749765364" sldId="820"/>
            <ac:spMk id="5" creationId="{3A5F713B-AAE2-4AFC-AC08-E70EBE3D7ED8}"/>
          </ac:spMkLst>
        </pc:spChg>
        <pc:spChg chg="del mod">
          <ac:chgData name="Cap Jose Anilto dos Anjos" userId="3e930d52b51543a5" providerId="LiveId" clId="{89908335-0AB2-4279-983A-AB0A0FE5BE15}" dt="2021-04-30T21:35:06.468" v="458"/>
          <ac:spMkLst>
            <pc:docMk/>
            <pc:sldMk cId="749765364" sldId="820"/>
            <ac:spMk id="6" creationId="{63F2BDE0-8140-4A37-AFED-3DC2FCF092F3}"/>
          </ac:spMkLst>
        </pc:spChg>
      </pc:sldChg>
      <pc:sldChg chg="modSp add mod ord">
        <pc:chgData name="Cap Jose Anilto dos Anjos" userId="3e930d52b51543a5" providerId="LiveId" clId="{89908335-0AB2-4279-983A-AB0A0FE5BE15}" dt="2021-04-30T21:31:40.235" v="435"/>
        <pc:sldMkLst>
          <pc:docMk/>
          <pc:sldMk cId="2713356965" sldId="821"/>
        </pc:sldMkLst>
        <pc:spChg chg="mod">
          <ac:chgData name="Cap Jose Anilto dos Anjos" userId="3e930d52b51543a5" providerId="LiveId" clId="{89908335-0AB2-4279-983A-AB0A0FE5BE15}" dt="2021-04-30T21:31:33.532" v="433" actId="20577"/>
          <ac:spMkLst>
            <pc:docMk/>
            <pc:sldMk cId="2713356965" sldId="821"/>
            <ac:spMk id="6" creationId="{63F2BDE0-8140-4A37-AFED-3DC2FCF092F3}"/>
          </ac:spMkLst>
        </pc:spChg>
      </pc:sldChg>
      <pc:sldChg chg="modSp add mod">
        <pc:chgData name="Cap Jose Anilto dos Anjos" userId="3e930d52b51543a5" providerId="LiveId" clId="{89908335-0AB2-4279-983A-AB0A0FE5BE15}" dt="2021-04-30T21:37:58.937" v="504" actId="20577"/>
        <pc:sldMkLst>
          <pc:docMk/>
          <pc:sldMk cId="334481142" sldId="822"/>
        </pc:sldMkLst>
        <pc:spChg chg="mod">
          <ac:chgData name="Cap Jose Anilto dos Anjos" userId="3e930d52b51543a5" providerId="LiveId" clId="{89908335-0AB2-4279-983A-AB0A0FE5BE15}" dt="2021-04-30T21:37:58.937" v="504" actId="20577"/>
          <ac:spMkLst>
            <pc:docMk/>
            <pc:sldMk cId="334481142" sldId="822"/>
            <ac:spMk id="5" creationId="{3A5F713B-AAE2-4AFC-AC08-E70EBE3D7E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067FE-961F-48EF-8B80-9E196C706568}" type="datetimeFigureOut">
              <a:rPr lang="pt-BR" smtClean="0"/>
              <a:t>30/04/2021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94922-4CBE-433F-A585-7927DDF954CE}" type="slidenum">
              <a:rPr lang="pt-BR" smtClean="0"/>
              <a:t>‹nº›</a:t>
            </a:fld>
            <a:endParaRPr lang="pt-BR"/>
          </a:p>
        </p:txBody>
      </p:sp>
    </p:spTree>
    <p:extLst>
      <p:ext uri="{BB962C8B-B14F-4D97-AF65-F5344CB8AC3E}">
        <p14:creationId xmlns:p14="http://schemas.microsoft.com/office/powerpoint/2010/main" val="807980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461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85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8198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05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102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57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736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97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869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740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67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785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574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67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058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59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026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81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68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1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2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42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30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8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Hoot</a:t>
            </a:r>
            <a:r>
              <a:rPr lang="pt-BR" dirty="0"/>
              <a:t> : piar</a:t>
            </a:r>
          </a:p>
          <a:p>
            <a:r>
              <a:rPr lang="pt-BR" dirty="0" err="1"/>
              <a:t>Homming</a:t>
            </a:r>
            <a:r>
              <a:rPr lang="pt-BR" dirty="0"/>
              <a:t>: teleguiado</a:t>
            </a:r>
          </a:p>
          <a:p>
            <a:endParaRPr lang="pt-BR" dirty="0"/>
          </a:p>
        </p:txBody>
      </p:sp>
      <p:sp>
        <p:nvSpPr>
          <p:cNvPr id="4" name="Espaço Reservado para Número de Slid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8CAB3-0ED8-4395-94E6-F113CED0882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746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5663952" y="1988840"/>
            <a:ext cx="6237716" cy="1767468"/>
          </a:xfrm>
        </p:spPr>
        <p:txBody>
          <a:bodyPr/>
          <a:lstStyle>
            <a:lvl1pPr algn="r">
              <a:defRPr sz="4800" b="1">
                <a:solidFill>
                  <a:schemeClr val="tx1">
                    <a:lumMod val="50000"/>
                    <a:lumOff val="50000"/>
                  </a:schemeClr>
                </a:solidFill>
                <a:latin typeface="+mj-lt"/>
              </a:defRPr>
            </a:lvl1pPr>
          </a:lstStyle>
          <a:p>
            <a:r>
              <a:rPr lang="pt-BR" dirty="0"/>
              <a:t>Clique para editar o estilo do título mestre</a:t>
            </a:r>
          </a:p>
        </p:txBody>
      </p:sp>
      <p:sp>
        <p:nvSpPr>
          <p:cNvPr id="7" name="Espaço Reservado para Texto 8"/>
          <p:cNvSpPr>
            <a:spLocks noGrp="1"/>
          </p:cNvSpPr>
          <p:nvPr>
            <p:ph type="body" sz="quarter" idx="10"/>
          </p:nvPr>
        </p:nvSpPr>
        <p:spPr>
          <a:xfrm>
            <a:off x="5663952" y="3738736"/>
            <a:ext cx="6237716" cy="914400"/>
          </a:xfrm>
        </p:spPr>
        <p:txBody>
          <a:bodyPr>
            <a:normAutofit/>
          </a:bodyPr>
          <a:lstStyle>
            <a:lvl1pPr marL="0" indent="0" algn="r">
              <a:buNone/>
              <a:defRPr sz="3200"/>
            </a:lvl1pPr>
            <a:lvl2pPr algn="r">
              <a:defRPr/>
            </a:lvl2pPr>
            <a:lvl3pPr algn="r">
              <a:defRPr/>
            </a:lvl3pPr>
            <a:lvl4pPr algn="r">
              <a:defRPr/>
            </a:lvl4pPr>
            <a:lvl5pPr algn="r">
              <a:defRPr/>
            </a:lvl5pPr>
          </a:lstStyle>
          <a:p>
            <a:pPr lvl="0"/>
            <a:endParaRPr lang="pt-BR" dirty="0"/>
          </a:p>
        </p:txBody>
      </p:sp>
    </p:spTree>
    <p:extLst>
      <p:ext uri="{BB962C8B-B14F-4D97-AF65-F5344CB8AC3E}">
        <p14:creationId xmlns:p14="http://schemas.microsoft.com/office/powerpoint/2010/main" val="2977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Espaço Reservado para Título 1"/>
          <p:cNvSpPr>
            <a:spLocks noGrp="1"/>
          </p:cNvSpPr>
          <p:nvPr>
            <p:ph type="title"/>
          </p:nvPr>
        </p:nvSpPr>
        <p:spPr>
          <a:xfrm>
            <a:off x="479376" y="-27384"/>
            <a:ext cx="11403597" cy="1143000"/>
          </a:xfrm>
          <a:prstGeom prst="rect">
            <a:avLst/>
          </a:prstGeom>
        </p:spPr>
        <p:txBody>
          <a:bodyPr vert="horz" lIns="91440" tIns="45720" rIns="91440" bIns="45720" rtlCol="0" anchor="ctr">
            <a:noAutofit/>
          </a:bodyPr>
          <a:lstStyle>
            <a:lvl1pPr algn="r">
              <a:defRPr/>
            </a:lvl1pPr>
          </a:lstStyle>
          <a:p>
            <a:r>
              <a:rPr lang="pt-BR" dirty="0"/>
              <a:t>Clique para editar o estilo do título mestre</a:t>
            </a:r>
          </a:p>
        </p:txBody>
      </p:sp>
      <p:sp>
        <p:nvSpPr>
          <p:cNvPr id="6" name="Espaço Reservado para Número de Slide 5"/>
          <p:cNvSpPr>
            <a:spLocks noGrp="1"/>
          </p:cNvSpPr>
          <p:nvPr>
            <p:ph type="sldNum" sz="quarter" idx="12"/>
          </p:nvPr>
        </p:nvSpPr>
        <p:spPr>
          <a:xfrm>
            <a:off x="15811" y="6093296"/>
            <a:ext cx="1165920" cy="365125"/>
          </a:xfrm>
          <a:prstGeom prst="rect">
            <a:avLst/>
          </a:prstGeom>
        </p:spPr>
        <p:txBody>
          <a:bodyPr/>
          <a:lstStyle/>
          <a:p>
            <a:fld id="{B59D1C96-201E-446E-82ED-32B958B88878}" type="slidenum">
              <a:rPr lang="pt-BR" smtClean="0"/>
              <a:pPr/>
              <a:t>‹nº›</a:t>
            </a:fld>
            <a:endParaRPr lang="pt-BR" dirty="0"/>
          </a:p>
        </p:txBody>
      </p:sp>
    </p:spTree>
    <p:extLst>
      <p:ext uri="{BB962C8B-B14F-4D97-AF65-F5344CB8AC3E}">
        <p14:creationId xmlns:p14="http://schemas.microsoft.com/office/powerpoint/2010/main" val="247726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108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echamento - 2">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13185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9376" y="44624"/>
            <a:ext cx="11403597" cy="1143000"/>
          </a:xfrm>
          <a:prstGeom prst="rect">
            <a:avLst/>
          </a:prstGeom>
        </p:spPr>
        <p:txBody>
          <a:bodyPr vert="horz" lIns="91440" tIns="45720" rIns="91440" bIns="45720" rtlCol="0" anchor="ctr">
            <a:noAutofit/>
          </a:bodyPr>
          <a:lstStyle/>
          <a:p>
            <a:r>
              <a:rPr lang="pt-BR" dirty="0"/>
              <a:t>Clique para editar o estilo do título mestre</a:t>
            </a:r>
          </a:p>
        </p:txBody>
      </p:sp>
      <p:sp>
        <p:nvSpPr>
          <p:cNvPr id="3" name="Espaço Reservado para Texto 2"/>
          <p:cNvSpPr>
            <a:spLocks noGrp="1"/>
          </p:cNvSpPr>
          <p:nvPr>
            <p:ph type="body" idx="1"/>
          </p:nvPr>
        </p:nvSpPr>
        <p:spPr>
          <a:xfrm>
            <a:off x="119336" y="1600201"/>
            <a:ext cx="11809312" cy="4709119"/>
          </a:xfrm>
          <a:prstGeom prst="rect">
            <a:avLst/>
          </a:prstGeom>
        </p:spPr>
        <p:txBody>
          <a:bodyPr vert="horz" lIns="91440" tIns="45720" rIns="91440" bIns="45720" rtlCol="0">
            <a:normAutofit/>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1284321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36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Passos e técnicas</a:t>
            </a:r>
          </a:p>
        </p:txBody>
      </p:sp>
      <p:pic>
        <p:nvPicPr>
          <p:cNvPr id="8" name="Imagem 7">
            <a:extLst>
              <a:ext uri="{FF2B5EF4-FFF2-40B4-BE49-F238E27FC236}">
                <a16:creationId xmlns:a16="http://schemas.microsoft.com/office/drawing/2014/main" id="{762B09BB-64B2-4953-9745-34B5F9D04A17}"/>
              </a:ext>
            </a:extLst>
          </p:cNvPr>
          <p:cNvPicPr>
            <a:picLocks noChangeAspect="1"/>
          </p:cNvPicPr>
          <p:nvPr/>
        </p:nvPicPr>
        <p:blipFill>
          <a:blip r:embed="rId3"/>
          <a:stretch>
            <a:fillRect/>
          </a:stretch>
        </p:blipFill>
        <p:spPr>
          <a:xfrm>
            <a:off x="4200427" y="1444970"/>
            <a:ext cx="3791145" cy="4864350"/>
          </a:xfrm>
          <a:prstGeom prst="rect">
            <a:avLst/>
          </a:prstGeom>
        </p:spPr>
      </p:pic>
    </p:spTree>
    <p:extLst>
      <p:ext uri="{BB962C8B-B14F-4D97-AF65-F5344CB8AC3E}">
        <p14:creationId xmlns:p14="http://schemas.microsoft.com/office/powerpoint/2010/main" val="257385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4" y="1351721"/>
            <a:ext cx="10217426"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Em contraste, as exigências de comunicação em algoritmos paralelos obtidos pela decomposição funcional são muitas vezes simples: elas correspondem ao fluxo de dados entre as tarefas.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Por exemplo, em um modelo climático decomposto por decomposição funcional em modelo de atmosfera, modelo oceânico, etc., os requisitos de comunicação corresponderão às interfaces entre os submodelos componentes: o modelo de atmosfera produzirá valores que são usados pelo modelo oceânico, e assim por diante.</a:t>
            </a:r>
          </a:p>
        </p:txBody>
      </p:sp>
    </p:spTree>
    <p:extLst>
      <p:ext uri="{BB962C8B-B14F-4D97-AF65-F5344CB8AC3E}">
        <p14:creationId xmlns:p14="http://schemas.microsoft.com/office/powerpoint/2010/main" val="39640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5" name="Imagem 4">
            <a:extLst>
              <a:ext uri="{FF2B5EF4-FFF2-40B4-BE49-F238E27FC236}">
                <a16:creationId xmlns:a16="http://schemas.microsoft.com/office/drawing/2014/main" id="{7C0A70F4-96CC-4E77-9994-4604B8CF05DA}"/>
              </a:ext>
            </a:extLst>
          </p:cNvPr>
          <p:cNvPicPr>
            <a:picLocks noChangeAspect="1"/>
          </p:cNvPicPr>
          <p:nvPr/>
        </p:nvPicPr>
        <p:blipFill>
          <a:blip r:embed="rId3"/>
          <a:stretch>
            <a:fillRect/>
          </a:stretch>
        </p:blipFill>
        <p:spPr>
          <a:xfrm>
            <a:off x="3133097" y="1781961"/>
            <a:ext cx="5339236" cy="3473200"/>
          </a:xfrm>
          <a:prstGeom prst="rect">
            <a:avLst/>
          </a:prstGeom>
        </p:spPr>
      </p:pic>
    </p:spTree>
    <p:extLst>
      <p:ext uri="{BB962C8B-B14F-4D97-AF65-F5344CB8AC3E}">
        <p14:creationId xmlns:p14="http://schemas.microsoft.com/office/powerpoint/2010/main" val="166628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6" name="CaixaDeTexto 5">
            <a:extLst>
              <a:ext uri="{FF2B5EF4-FFF2-40B4-BE49-F238E27FC236}">
                <a16:creationId xmlns:a16="http://schemas.microsoft.com/office/drawing/2014/main" id="{D9B1EBC5-2163-47D4-8856-6DE56FE9BA7A}"/>
              </a:ext>
            </a:extLst>
          </p:cNvPr>
          <p:cNvSpPr txBox="1"/>
          <p:nvPr/>
        </p:nvSpPr>
        <p:spPr>
          <a:xfrm>
            <a:off x="988666" y="1336787"/>
            <a:ext cx="10852118" cy="3970318"/>
          </a:xfrm>
          <a:prstGeom prst="rect">
            <a:avLst/>
          </a:prstGeom>
          <a:noFill/>
        </p:spPr>
        <p:txBody>
          <a:bodyPr wrap="square">
            <a:spAutoFit/>
          </a:bodyPr>
          <a:lstStyle/>
          <a:p>
            <a:r>
              <a:rPr lang="pt-BR" dirty="0"/>
              <a:t>Na discussão a seguir, usamos uma variedade de exemplos para mostrar como a comunicação requisitos são identificados e como são identificadas as estruturas de canal e as operações de comunicação introduzidas para satisfazer estes requisitos. </a:t>
            </a:r>
          </a:p>
          <a:p>
            <a:r>
              <a:rPr lang="pt-BR" dirty="0"/>
              <a:t>Para maior clareza na exposição, categorizamos a comunicação padrões ao longo de quatro eixos ortogonais soltos: </a:t>
            </a:r>
          </a:p>
          <a:p>
            <a:endParaRPr lang="pt-BR" dirty="0"/>
          </a:p>
          <a:p>
            <a:pPr marL="285750" indent="-285750">
              <a:buFont typeface="Arial" panose="020B0604020202020204" pitchFamily="34" charset="0"/>
              <a:buChar char="•"/>
            </a:pPr>
            <a:r>
              <a:rPr lang="pt-BR" dirty="0"/>
              <a:t>local/global,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estruturado/desestruturado,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estático/dinâmico, e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síncrono/assíncrono.</a:t>
            </a:r>
          </a:p>
          <a:p>
            <a:endParaRPr lang="pt-BR" dirty="0"/>
          </a:p>
        </p:txBody>
      </p:sp>
    </p:spTree>
    <p:extLst>
      <p:ext uri="{BB962C8B-B14F-4D97-AF65-F5344CB8AC3E}">
        <p14:creationId xmlns:p14="http://schemas.microsoft.com/office/powerpoint/2010/main" val="39616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6" name="CaixaDeTexto 5">
            <a:extLst>
              <a:ext uri="{FF2B5EF4-FFF2-40B4-BE49-F238E27FC236}">
                <a16:creationId xmlns:a16="http://schemas.microsoft.com/office/drawing/2014/main" id="{D9B1EBC5-2163-47D4-8856-6DE56FE9BA7A}"/>
              </a:ext>
            </a:extLst>
          </p:cNvPr>
          <p:cNvSpPr txBox="1"/>
          <p:nvPr/>
        </p:nvSpPr>
        <p:spPr>
          <a:xfrm>
            <a:off x="988666" y="1336787"/>
            <a:ext cx="10852118" cy="3693319"/>
          </a:xfrm>
          <a:prstGeom prst="rect">
            <a:avLst/>
          </a:prstGeom>
          <a:noFill/>
        </p:spPr>
        <p:txBody>
          <a:bodyPr wrap="square">
            <a:spAutoFit/>
          </a:bodyPr>
          <a:lstStyle/>
          <a:p>
            <a:pPr marL="285750" indent="-285750">
              <a:buFont typeface="Arial" panose="020B0604020202020204" pitchFamily="34" charset="0"/>
              <a:buChar char="•"/>
            </a:pPr>
            <a:r>
              <a:rPr lang="pt-BR" dirty="0"/>
              <a:t>Na comunicação local, cada tarefa se comunica com um pequeno conjunto de outras tarefas (suas vizinhos''); em contraste, a comunicação global requer que cada tarefa se comunique com muitas tarefas.</a:t>
            </a:r>
          </a:p>
          <a:p>
            <a:pPr marL="285750" indent="-285750">
              <a:buFontTx/>
              <a:buChar char="-"/>
            </a:pPr>
            <a:endParaRPr lang="pt-BR" dirty="0"/>
          </a:p>
          <a:p>
            <a:pPr marL="285750" indent="-285750">
              <a:buFont typeface="Arial" panose="020B0604020202020204" pitchFamily="34" charset="0"/>
              <a:buChar char="•"/>
            </a:pPr>
            <a:r>
              <a:rPr lang="pt-BR" dirty="0"/>
              <a:t>Na comunicação estruturada, uma tarefa e seus vizinhos formam uma estrutura regular, tal como uma árvore ou grade; em contraste, redes de comunicação não estruturadas podem ser gráficos arbitrários.</a:t>
            </a:r>
          </a:p>
          <a:p>
            <a:pPr marL="285750" indent="-285750">
              <a:buFontTx/>
              <a:buChar char="-"/>
            </a:pPr>
            <a:endParaRPr lang="pt-BR" dirty="0"/>
          </a:p>
          <a:p>
            <a:pPr marL="285750" indent="-285750">
              <a:buFont typeface="Arial" panose="020B0604020202020204" pitchFamily="34" charset="0"/>
              <a:buChar char="•"/>
            </a:pPr>
            <a:r>
              <a:rPr lang="pt-BR" dirty="0"/>
              <a:t>Na comunicação estática, a identidade dos parceiros de comunicação não muda com o tempo; em contraste, a identidade dos parceiros de comunicação em estruturas dinâmicas de comunicação pode ser determinada por dados computados em tempo de execução e pode ser altamente variável.</a:t>
            </a:r>
          </a:p>
          <a:p>
            <a:pPr marL="285750" indent="-285750">
              <a:buFontTx/>
              <a:buChar char="-"/>
            </a:pPr>
            <a:endParaRPr lang="pt-BR" dirty="0"/>
          </a:p>
          <a:p>
            <a:pPr marL="285750" indent="-285750">
              <a:buFont typeface="Arial" panose="020B0604020202020204" pitchFamily="34" charset="0"/>
              <a:buChar char="•"/>
            </a:pPr>
            <a:r>
              <a:rPr lang="pt-BR" dirty="0"/>
              <a:t>Na comunicação síncrona, produtores e consumidores executam de forma coordenada, com pares produtor/consumidor cooperando em operações de transferência de dados; em contraste, a comunicação assíncrona pode exigir que um consumidor obtenha dados sem a cooperação do produtor.</a:t>
            </a:r>
          </a:p>
        </p:txBody>
      </p:sp>
    </p:spTree>
    <p:extLst>
      <p:ext uri="{BB962C8B-B14F-4D97-AF65-F5344CB8AC3E}">
        <p14:creationId xmlns:p14="http://schemas.microsoft.com/office/powerpoint/2010/main" val="272073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4" name="Imagem 3">
            <a:extLst>
              <a:ext uri="{FF2B5EF4-FFF2-40B4-BE49-F238E27FC236}">
                <a16:creationId xmlns:a16="http://schemas.microsoft.com/office/drawing/2014/main" id="{D7E92751-3DE2-41DA-B095-10B9944E37D6}"/>
              </a:ext>
            </a:extLst>
          </p:cNvPr>
          <p:cNvPicPr>
            <a:picLocks noChangeAspect="1"/>
          </p:cNvPicPr>
          <p:nvPr/>
        </p:nvPicPr>
        <p:blipFill>
          <a:blip r:embed="rId3"/>
          <a:stretch>
            <a:fillRect/>
          </a:stretch>
        </p:blipFill>
        <p:spPr>
          <a:xfrm>
            <a:off x="6459048" y="1478588"/>
            <a:ext cx="4748928" cy="2615244"/>
          </a:xfrm>
          <a:prstGeom prst="rect">
            <a:avLst/>
          </a:prstGeom>
        </p:spPr>
      </p:pic>
      <p:sp>
        <p:nvSpPr>
          <p:cNvPr id="9" name="CaixaDeTexto 8">
            <a:extLst>
              <a:ext uri="{FF2B5EF4-FFF2-40B4-BE49-F238E27FC236}">
                <a16:creationId xmlns:a16="http://schemas.microsoft.com/office/drawing/2014/main" id="{A4081F18-2F1F-42D1-942B-F16C71909966}"/>
              </a:ext>
            </a:extLst>
          </p:cNvPr>
          <p:cNvSpPr txBox="1"/>
          <p:nvPr/>
        </p:nvSpPr>
        <p:spPr>
          <a:xfrm>
            <a:off x="984024" y="1443841"/>
            <a:ext cx="4748928" cy="2862322"/>
          </a:xfrm>
          <a:prstGeom prst="rect">
            <a:avLst/>
          </a:prstGeom>
          <a:noFill/>
        </p:spPr>
        <p:txBody>
          <a:bodyPr wrap="square">
            <a:spAutoFit/>
          </a:bodyPr>
          <a:lstStyle/>
          <a:p>
            <a:r>
              <a:rPr lang="pt-BR" dirty="0"/>
              <a:t>Uma estrutura de comunicação local é obtida quando uma operação requer dados de um pequeno número de outras tarefas. É então simples definir canais que ligam a tarefa responsável pela realização da operação (o consumidor) com as tarefas que detêm os dados necessários (os produtores) e introduzir operações apropriadas de envio e recebimento nas tarefas do produtor e do consumidor, respectivamente.</a:t>
            </a:r>
          </a:p>
        </p:txBody>
      </p:sp>
    </p:spTree>
    <p:extLst>
      <p:ext uri="{BB962C8B-B14F-4D97-AF65-F5344CB8AC3E}">
        <p14:creationId xmlns:p14="http://schemas.microsoft.com/office/powerpoint/2010/main" val="162620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5" name="Imagem 4">
            <a:extLst>
              <a:ext uri="{FF2B5EF4-FFF2-40B4-BE49-F238E27FC236}">
                <a16:creationId xmlns:a16="http://schemas.microsoft.com/office/drawing/2014/main" id="{668892D5-289C-4C3D-B2D7-27A37045773D}"/>
              </a:ext>
            </a:extLst>
          </p:cNvPr>
          <p:cNvPicPr>
            <a:picLocks noChangeAspect="1"/>
          </p:cNvPicPr>
          <p:nvPr/>
        </p:nvPicPr>
        <p:blipFill>
          <a:blip r:embed="rId3"/>
          <a:stretch>
            <a:fillRect/>
          </a:stretch>
        </p:blipFill>
        <p:spPr>
          <a:xfrm>
            <a:off x="2854189" y="3351252"/>
            <a:ext cx="6418639" cy="1635371"/>
          </a:xfrm>
          <a:prstGeom prst="rect">
            <a:avLst/>
          </a:prstGeom>
        </p:spPr>
      </p:pic>
      <p:sp>
        <p:nvSpPr>
          <p:cNvPr id="7" name="CaixaDeTexto 6">
            <a:extLst>
              <a:ext uri="{FF2B5EF4-FFF2-40B4-BE49-F238E27FC236}">
                <a16:creationId xmlns:a16="http://schemas.microsoft.com/office/drawing/2014/main" id="{96D8C323-3A2D-442F-82BA-DEEE8676D5AF}"/>
              </a:ext>
            </a:extLst>
          </p:cNvPr>
          <p:cNvSpPr txBox="1"/>
          <p:nvPr/>
        </p:nvSpPr>
        <p:spPr>
          <a:xfrm>
            <a:off x="742155" y="1554944"/>
            <a:ext cx="10713374" cy="1200329"/>
          </a:xfrm>
          <a:prstGeom prst="rect">
            <a:avLst/>
          </a:prstGeom>
          <a:noFill/>
        </p:spPr>
        <p:txBody>
          <a:bodyPr wrap="square">
            <a:spAutoFit/>
          </a:bodyPr>
          <a:lstStyle/>
          <a:p>
            <a:r>
              <a:rPr lang="pt-BR" dirty="0"/>
              <a:t>Uma operação de comunicação global é aquela em que muitas tarefas devem participar. Quando tais operações são implementadas, pode não ser suficiente simplesmente identificar indivíduos pares produtor/consumidor. Tal abordagem pode resultar em demasiadas comunicações ou pode restringir as oportunidades de execução simultânea. </a:t>
            </a:r>
          </a:p>
        </p:txBody>
      </p:sp>
    </p:spTree>
    <p:extLst>
      <p:ext uri="{BB962C8B-B14F-4D97-AF65-F5344CB8AC3E}">
        <p14:creationId xmlns:p14="http://schemas.microsoft.com/office/powerpoint/2010/main" val="96781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4" name="Imagem 3">
            <a:extLst>
              <a:ext uri="{FF2B5EF4-FFF2-40B4-BE49-F238E27FC236}">
                <a16:creationId xmlns:a16="http://schemas.microsoft.com/office/drawing/2014/main" id="{9AF22DD0-9886-4A2D-9414-D877464BE33B}"/>
              </a:ext>
            </a:extLst>
          </p:cNvPr>
          <p:cNvPicPr>
            <a:picLocks noChangeAspect="1"/>
          </p:cNvPicPr>
          <p:nvPr/>
        </p:nvPicPr>
        <p:blipFill>
          <a:blip r:embed="rId3"/>
          <a:stretch>
            <a:fillRect/>
          </a:stretch>
        </p:blipFill>
        <p:spPr>
          <a:xfrm>
            <a:off x="7251765" y="875231"/>
            <a:ext cx="4074220" cy="2172917"/>
          </a:xfrm>
          <a:prstGeom prst="rect">
            <a:avLst/>
          </a:prstGeom>
        </p:spPr>
      </p:pic>
      <p:sp>
        <p:nvSpPr>
          <p:cNvPr id="7" name="CaixaDeTexto 6">
            <a:extLst>
              <a:ext uri="{FF2B5EF4-FFF2-40B4-BE49-F238E27FC236}">
                <a16:creationId xmlns:a16="http://schemas.microsoft.com/office/drawing/2014/main" id="{B75C71AF-FE0A-442B-AFCB-2304070D214C}"/>
              </a:ext>
            </a:extLst>
          </p:cNvPr>
          <p:cNvSpPr txBox="1"/>
          <p:nvPr/>
        </p:nvSpPr>
        <p:spPr>
          <a:xfrm>
            <a:off x="547712" y="1508529"/>
            <a:ext cx="6493632" cy="3970318"/>
          </a:xfrm>
          <a:prstGeom prst="rect">
            <a:avLst/>
          </a:prstGeom>
          <a:noFill/>
        </p:spPr>
        <p:txBody>
          <a:bodyPr wrap="square">
            <a:spAutoFit/>
          </a:bodyPr>
          <a:lstStyle/>
          <a:p>
            <a:r>
              <a:rPr lang="pt-BR" dirty="0"/>
              <a:t>Oportunidades de computação e comunicação simultâneas podem muitas vezes ser descobertas através da aplicação uma estratégia de solução de problemas chamada dividir para conquistar. </a:t>
            </a:r>
          </a:p>
          <a:p>
            <a:endParaRPr lang="pt-BR" dirty="0"/>
          </a:p>
          <a:p>
            <a:r>
              <a:rPr lang="pt-BR" dirty="0"/>
              <a:t>Para resolver um problema complexo (tal como somando N números), procuramos dividi-lo em dois ou mais problemas mais simples de aproximadamente tamanho equivalente (por exemplo, soma de números N/2). Este processo é aplicado recursivamente para produzir um conjunto de subproblemas que não podem ser subdivididos mais (por exemplo, somando dois números). </a:t>
            </a:r>
          </a:p>
          <a:p>
            <a:endParaRPr lang="pt-BR" dirty="0"/>
          </a:p>
          <a:p>
            <a:r>
              <a:rPr lang="pt-BR" dirty="0"/>
              <a:t>A técnica de dividir-e-conquistar é eficaz em computação paralela quando os </a:t>
            </a:r>
            <a:r>
              <a:rPr lang="pt-BR" dirty="0" err="1"/>
              <a:t>sub-problemas</a:t>
            </a:r>
            <a:r>
              <a:rPr lang="pt-BR" dirty="0"/>
              <a:t> gerados pela partição de problemas podem ser resolvidos simultaneamente.</a:t>
            </a:r>
          </a:p>
        </p:txBody>
      </p:sp>
    </p:spTree>
    <p:extLst>
      <p:ext uri="{BB962C8B-B14F-4D97-AF65-F5344CB8AC3E}">
        <p14:creationId xmlns:p14="http://schemas.microsoft.com/office/powerpoint/2010/main" val="196782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5" name="CaixaDeTexto 4">
            <a:extLst>
              <a:ext uri="{FF2B5EF4-FFF2-40B4-BE49-F238E27FC236}">
                <a16:creationId xmlns:a16="http://schemas.microsoft.com/office/drawing/2014/main" id="{FE157C93-E9A8-45C0-B4B9-309DA5CEB80D}"/>
              </a:ext>
            </a:extLst>
          </p:cNvPr>
          <p:cNvSpPr txBox="1"/>
          <p:nvPr/>
        </p:nvSpPr>
        <p:spPr>
          <a:xfrm>
            <a:off x="1192896" y="1559587"/>
            <a:ext cx="10276557" cy="2585323"/>
          </a:xfrm>
          <a:prstGeom prst="rect">
            <a:avLst/>
          </a:prstGeom>
          <a:noFill/>
        </p:spPr>
        <p:txBody>
          <a:bodyPr wrap="square">
            <a:spAutoFit/>
          </a:bodyPr>
          <a:lstStyle/>
          <a:p>
            <a:r>
              <a:rPr lang="pt-BR" dirty="0"/>
              <a:t>Os exemplos considerados anteriormente são todos de comunicação estática e estruturada, na qual uma tarefa parceiros de comunicação formam um padrão regular, como uma árvore ou uma grade, e não mudam tempo. </a:t>
            </a:r>
          </a:p>
          <a:p>
            <a:endParaRPr lang="pt-BR" dirty="0"/>
          </a:p>
          <a:p>
            <a:r>
              <a:rPr lang="pt-BR" dirty="0"/>
              <a:t>Em outros casos, os padrões de comunicação podem ser consideravelmente mais complexos. </a:t>
            </a:r>
          </a:p>
          <a:p>
            <a:endParaRPr lang="pt-BR" dirty="0"/>
          </a:p>
          <a:p>
            <a:r>
              <a:rPr lang="pt-BR" dirty="0"/>
              <a:t>Por exemplo, em métodos de elementos finitos usados em cálculos de engenharia, a grade computacional pode ser moldada para seguir um objeto irregular ou fornecer alta resolução em regiões críticas. </a:t>
            </a:r>
          </a:p>
          <a:p>
            <a:endParaRPr lang="pt-BR" dirty="0"/>
          </a:p>
        </p:txBody>
      </p:sp>
    </p:spTree>
    <p:extLst>
      <p:ext uri="{BB962C8B-B14F-4D97-AF65-F5344CB8AC3E}">
        <p14:creationId xmlns:p14="http://schemas.microsoft.com/office/powerpoint/2010/main" val="187205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4" name="Imagem 3">
            <a:extLst>
              <a:ext uri="{FF2B5EF4-FFF2-40B4-BE49-F238E27FC236}">
                <a16:creationId xmlns:a16="http://schemas.microsoft.com/office/drawing/2014/main" id="{5FC62C0F-B9D5-4B37-A969-D29C1477B4E2}"/>
              </a:ext>
            </a:extLst>
          </p:cNvPr>
          <p:cNvPicPr>
            <a:picLocks noChangeAspect="1"/>
          </p:cNvPicPr>
          <p:nvPr/>
        </p:nvPicPr>
        <p:blipFill>
          <a:blip r:embed="rId3"/>
          <a:stretch>
            <a:fillRect/>
          </a:stretch>
        </p:blipFill>
        <p:spPr>
          <a:xfrm>
            <a:off x="3759714" y="875231"/>
            <a:ext cx="4904515" cy="5093756"/>
          </a:xfrm>
          <a:prstGeom prst="rect">
            <a:avLst/>
          </a:prstGeom>
        </p:spPr>
      </p:pic>
    </p:spTree>
    <p:extLst>
      <p:ext uri="{BB962C8B-B14F-4D97-AF65-F5344CB8AC3E}">
        <p14:creationId xmlns:p14="http://schemas.microsoft.com/office/powerpoint/2010/main" val="181976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5" name="CaixaDeTexto 4">
            <a:extLst>
              <a:ext uri="{FF2B5EF4-FFF2-40B4-BE49-F238E27FC236}">
                <a16:creationId xmlns:a16="http://schemas.microsoft.com/office/drawing/2014/main" id="{FE157C93-E9A8-45C0-B4B9-309DA5CEB80D}"/>
              </a:ext>
            </a:extLst>
          </p:cNvPr>
          <p:cNvSpPr txBox="1"/>
          <p:nvPr/>
        </p:nvSpPr>
        <p:spPr>
          <a:xfrm>
            <a:off x="1192896" y="1559587"/>
            <a:ext cx="10276557" cy="2585323"/>
          </a:xfrm>
          <a:prstGeom prst="rect">
            <a:avLst/>
          </a:prstGeom>
          <a:noFill/>
        </p:spPr>
        <p:txBody>
          <a:bodyPr wrap="square">
            <a:spAutoFit/>
          </a:bodyPr>
          <a:lstStyle/>
          <a:p>
            <a:r>
              <a:rPr lang="pt-BR" dirty="0"/>
              <a:t>Na figura, a estrutura de canais representando os parceiros de comunicação de cada ponto da grade é bastante irregular e dependente de dados e, além disso, pode mudar com o tempo se a grade for refinada como uma simulação que evolui.</a:t>
            </a:r>
          </a:p>
          <a:p>
            <a:endParaRPr lang="pt-BR" dirty="0"/>
          </a:p>
          <a:p>
            <a:r>
              <a:rPr lang="pt-BR" dirty="0"/>
              <a:t>Os padrões de comunicação não estruturados geralmente não causam dificuldades conceituais nos estágios iniciais de um projeto. </a:t>
            </a:r>
          </a:p>
          <a:p>
            <a:endParaRPr lang="pt-BR" dirty="0"/>
          </a:p>
          <a:p>
            <a:r>
              <a:rPr lang="pt-BR" dirty="0"/>
              <a:t>Por exemplo, é simples definir uma única tarefa para cada vértice em um gráfico de elementos finitos e exigir comunicação para cada borda. </a:t>
            </a:r>
          </a:p>
        </p:txBody>
      </p:sp>
    </p:spTree>
    <p:extLst>
      <p:ext uri="{BB962C8B-B14F-4D97-AF65-F5344CB8AC3E}">
        <p14:creationId xmlns:p14="http://schemas.microsoft.com/office/powerpoint/2010/main" val="198996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Imagem 5">
            <a:extLst>
              <a:ext uri="{FF2B5EF4-FFF2-40B4-BE49-F238E27FC236}">
                <a16:creationId xmlns:a16="http://schemas.microsoft.com/office/drawing/2014/main" id="{1098F393-A158-4423-BCCE-6B99D5A5BA0D}"/>
              </a:ext>
            </a:extLst>
          </p:cNvPr>
          <p:cNvPicPr>
            <a:picLocks noChangeAspect="1"/>
          </p:cNvPicPr>
          <p:nvPr/>
        </p:nvPicPr>
        <p:blipFill>
          <a:blip r:embed="rId3"/>
          <a:stretch>
            <a:fillRect/>
          </a:stretch>
        </p:blipFill>
        <p:spPr>
          <a:xfrm>
            <a:off x="2083105" y="1351721"/>
            <a:ext cx="9336955" cy="4140413"/>
          </a:xfrm>
          <a:prstGeom prst="rect">
            <a:avLst/>
          </a:prstGeom>
        </p:spPr>
      </p:pic>
    </p:spTree>
    <p:extLst>
      <p:ext uri="{BB962C8B-B14F-4D97-AF65-F5344CB8AC3E}">
        <p14:creationId xmlns:p14="http://schemas.microsoft.com/office/powerpoint/2010/main" val="348351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7" name="CaixaDeTexto 6">
            <a:extLst>
              <a:ext uri="{FF2B5EF4-FFF2-40B4-BE49-F238E27FC236}">
                <a16:creationId xmlns:a16="http://schemas.microsoft.com/office/drawing/2014/main" id="{0D8C75E7-1084-458B-B905-3979C3B5049C}"/>
              </a:ext>
            </a:extLst>
          </p:cNvPr>
          <p:cNvSpPr txBox="1"/>
          <p:nvPr/>
        </p:nvSpPr>
        <p:spPr>
          <a:xfrm>
            <a:off x="913239" y="1445897"/>
            <a:ext cx="4517462" cy="3693319"/>
          </a:xfrm>
          <a:prstGeom prst="rect">
            <a:avLst/>
          </a:prstGeom>
          <a:noFill/>
        </p:spPr>
        <p:txBody>
          <a:bodyPr wrap="square">
            <a:spAutoFit/>
          </a:bodyPr>
          <a:lstStyle/>
          <a:p>
            <a:r>
              <a:rPr lang="pt-BR" dirty="0"/>
              <a:t>Os exemplos considerados na seção anterior apresentaram todos comunicação síncrona, na qual tanto produtores como consumidores estão cientes quando as operações de comunicação são necessárias, e os produtores enviam dados explicitamente aos consumidores. Na comunicação assíncrona, as tarefas que possuem dados (produtores) não são capazes de determinar quando outras tarefas (consumidores) podem requerer dados; portanto, os consumidores devem solicitar explicitamente os dados aos produtores.</a:t>
            </a:r>
          </a:p>
        </p:txBody>
      </p:sp>
      <p:pic>
        <p:nvPicPr>
          <p:cNvPr id="11" name="Imagem 10">
            <a:extLst>
              <a:ext uri="{FF2B5EF4-FFF2-40B4-BE49-F238E27FC236}">
                <a16:creationId xmlns:a16="http://schemas.microsoft.com/office/drawing/2014/main" id="{08E31FE9-9017-4658-8724-F9CF4131399C}"/>
              </a:ext>
            </a:extLst>
          </p:cNvPr>
          <p:cNvPicPr>
            <a:picLocks noChangeAspect="1"/>
          </p:cNvPicPr>
          <p:nvPr/>
        </p:nvPicPr>
        <p:blipFill>
          <a:blip r:embed="rId3"/>
          <a:stretch>
            <a:fillRect/>
          </a:stretch>
        </p:blipFill>
        <p:spPr>
          <a:xfrm>
            <a:off x="5841687" y="1600627"/>
            <a:ext cx="5744377" cy="2876951"/>
          </a:xfrm>
          <a:prstGeom prst="rect">
            <a:avLst/>
          </a:prstGeom>
        </p:spPr>
      </p:pic>
    </p:spTree>
    <p:extLst>
      <p:ext uri="{BB962C8B-B14F-4D97-AF65-F5344CB8AC3E}">
        <p14:creationId xmlns:p14="http://schemas.microsoft.com/office/powerpoint/2010/main" val="347709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7" name="CaixaDeTexto 6">
            <a:extLst>
              <a:ext uri="{FF2B5EF4-FFF2-40B4-BE49-F238E27FC236}">
                <a16:creationId xmlns:a16="http://schemas.microsoft.com/office/drawing/2014/main" id="{0D8C75E7-1084-458B-B905-3979C3B5049C}"/>
              </a:ext>
            </a:extLst>
          </p:cNvPr>
          <p:cNvSpPr txBox="1"/>
          <p:nvPr/>
        </p:nvSpPr>
        <p:spPr>
          <a:xfrm>
            <a:off x="913239" y="1445897"/>
            <a:ext cx="4679918" cy="3416320"/>
          </a:xfrm>
          <a:prstGeom prst="rect">
            <a:avLst/>
          </a:prstGeom>
          <a:noFill/>
        </p:spPr>
        <p:txBody>
          <a:bodyPr wrap="square">
            <a:spAutoFit/>
          </a:bodyPr>
          <a:lstStyle/>
          <a:p>
            <a:r>
              <a:rPr lang="pt-BR" dirty="0"/>
              <a:t>Os exemplos considerados antes apresentaram todos comunicação síncrona, na qual tanto produtores como consumidores estão cientes quando as operações de comunicação são necessárias, e os produtores enviam dados explicitamente aos consumidores. Na comunicação assíncrona, as tarefas que possuem dados (produtores) não são capazes de determinar quando outras tarefas (consumidores) podem requerer dados; portanto, os consumidores devem solicitar explicitamente os dados aos produtores.</a:t>
            </a:r>
          </a:p>
        </p:txBody>
      </p:sp>
      <p:pic>
        <p:nvPicPr>
          <p:cNvPr id="11" name="Imagem 10">
            <a:extLst>
              <a:ext uri="{FF2B5EF4-FFF2-40B4-BE49-F238E27FC236}">
                <a16:creationId xmlns:a16="http://schemas.microsoft.com/office/drawing/2014/main" id="{08E31FE9-9017-4658-8724-F9CF4131399C}"/>
              </a:ext>
            </a:extLst>
          </p:cNvPr>
          <p:cNvPicPr>
            <a:picLocks noChangeAspect="1"/>
          </p:cNvPicPr>
          <p:nvPr/>
        </p:nvPicPr>
        <p:blipFill>
          <a:blip r:embed="rId3"/>
          <a:stretch>
            <a:fillRect/>
          </a:stretch>
        </p:blipFill>
        <p:spPr>
          <a:xfrm>
            <a:off x="5841687" y="1600627"/>
            <a:ext cx="5744377" cy="2876951"/>
          </a:xfrm>
          <a:prstGeom prst="rect">
            <a:avLst/>
          </a:prstGeom>
        </p:spPr>
      </p:pic>
    </p:spTree>
    <p:extLst>
      <p:ext uri="{BB962C8B-B14F-4D97-AF65-F5344CB8AC3E}">
        <p14:creationId xmlns:p14="http://schemas.microsoft.com/office/powerpoint/2010/main" val="3676661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6" name="CaixaDeTexto 5">
            <a:extLst>
              <a:ext uri="{FF2B5EF4-FFF2-40B4-BE49-F238E27FC236}">
                <a16:creationId xmlns:a16="http://schemas.microsoft.com/office/drawing/2014/main" id="{63F2BDE0-8140-4A37-AFED-3DC2FCF092F3}"/>
              </a:ext>
            </a:extLst>
          </p:cNvPr>
          <p:cNvSpPr txBox="1"/>
          <p:nvPr/>
        </p:nvSpPr>
        <p:spPr>
          <a:xfrm>
            <a:off x="1002591" y="1499245"/>
            <a:ext cx="10750002" cy="2308324"/>
          </a:xfrm>
          <a:prstGeom prst="rect">
            <a:avLst/>
          </a:prstGeom>
          <a:noFill/>
        </p:spPr>
        <p:txBody>
          <a:bodyPr wrap="square">
            <a:spAutoFit/>
          </a:bodyPr>
          <a:lstStyle/>
          <a:p>
            <a:r>
              <a:rPr lang="pt-BR" dirty="0"/>
              <a:t>Esta situação geralmente ocorre quando um cálculo é estruturado como um conjunto de tarefas que devem periodicamente ler e/ou escrever elementos de uma estrutura de dados compartilhada. </a:t>
            </a:r>
          </a:p>
          <a:p>
            <a:endParaRPr lang="pt-BR" dirty="0"/>
          </a:p>
          <a:p>
            <a:r>
              <a:rPr lang="pt-BR" dirty="0"/>
              <a:t>Vamos supor que este conjunto de dados é muito grande ou muito </a:t>
            </a:r>
            <a:r>
              <a:rPr lang="pt-BR" dirty="0" err="1"/>
              <a:t>freqüentemente</a:t>
            </a:r>
            <a:r>
              <a:rPr lang="pt-BR" dirty="0"/>
              <a:t> acessada para ser encapsulada em uma única tarefa. Portanto, uma estrutura mecanismo que permita a distribuição desta estrutura de dados, apoiando operações assíncronas de leitura e escrita em seus componentes. </a:t>
            </a:r>
          </a:p>
          <a:p>
            <a:endParaRPr lang="pt-BR" dirty="0"/>
          </a:p>
          <a:p>
            <a:endParaRPr lang="pt-BR" dirty="0"/>
          </a:p>
        </p:txBody>
      </p:sp>
    </p:spTree>
    <p:extLst>
      <p:ext uri="{BB962C8B-B14F-4D97-AF65-F5344CB8AC3E}">
        <p14:creationId xmlns:p14="http://schemas.microsoft.com/office/powerpoint/2010/main" val="27682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6" name="CaixaDeTexto 5">
            <a:extLst>
              <a:ext uri="{FF2B5EF4-FFF2-40B4-BE49-F238E27FC236}">
                <a16:creationId xmlns:a16="http://schemas.microsoft.com/office/drawing/2014/main" id="{63F2BDE0-8140-4A37-AFED-3DC2FCF092F3}"/>
              </a:ext>
            </a:extLst>
          </p:cNvPr>
          <p:cNvSpPr txBox="1"/>
          <p:nvPr/>
        </p:nvSpPr>
        <p:spPr>
          <a:xfrm>
            <a:off x="1002591" y="1499245"/>
            <a:ext cx="10750002" cy="3693319"/>
          </a:xfrm>
          <a:prstGeom prst="rect">
            <a:avLst/>
          </a:prstGeom>
          <a:noFill/>
        </p:spPr>
        <p:txBody>
          <a:bodyPr wrap="square">
            <a:spAutoFit/>
          </a:bodyPr>
          <a:lstStyle/>
          <a:p>
            <a:r>
              <a:rPr lang="pt-BR" dirty="0"/>
              <a:t>Os mecanismos possíveis incluem os seguintes:</a:t>
            </a:r>
          </a:p>
          <a:p>
            <a:endParaRPr lang="pt-BR" dirty="0"/>
          </a:p>
          <a:p>
            <a:pPr marL="342900" indent="-342900">
              <a:buAutoNum type="arabicPeriod"/>
            </a:pPr>
            <a:r>
              <a:rPr lang="pt-BR" dirty="0"/>
              <a:t>A estrutura de dados é distribuída entre as tarefas computacionais. Cada tarefa realiza ambas cálculo e gera solicitações de dados localizados em outras tarefas. Também periodicamente interrompe seus próprios cálculos e pesquisas de opinião para pedidos pendentes.</a:t>
            </a:r>
          </a:p>
          <a:p>
            <a:pPr marL="342900" indent="-342900">
              <a:buAutoNum type="arabicPeriod"/>
            </a:pPr>
            <a:endParaRPr lang="pt-BR" dirty="0"/>
          </a:p>
          <a:p>
            <a:pPr marL="342900" indent="-342900">
              <a:buAutoNum type="arabicPeriod"/>
            </a:pPr>
            <a:r>
              <a:rPr lang="pt-BR" dirty="0"/>
              <a:t>A estrutura de dados distribuídos é encapsulada em um segundo conjunto de tarefas responsáveis apenas por responder a solicitações de leitura e escrita (Figura 2.10).</a:t>
            </a:r>
          </a:p>
          <a:p>
            <a:pPr marL="342900" indent="-342900">
              <a:buAutoNum type="arabicPeriod"/>
            </a:pPr>
            <a:endParaRPr lang="pt-BR" dirty="0"/>
          </a:p>
          <a:p>
            <a:pPr marL="342900" indent="-342900">
              <a:buAutoNum type="arabicPeriod"/>
            </a:pPr>
            <a:r>
              <a:rPr lang="pt-BR" dirty="0"/>
              <a:t>Em um computador que suporta um modelo de programação de memória compartilhada, tarefas computacionais pode acessar dados compartilhados sem nenhum arranjo especial. Entretanto, deve-se ter o cuidado de garantir que as operações de leitura e escrita sobre esses dados compartilhados ocorram na ordem correta. </a:t>
            </a:r>
          </a:p>
        </p:txBody>
      </p:sp>
    </p:spTree>
    <p:extLst>
      <p:ext uri="{BB962C8B-B14F-4D97-AF65-F5344CB8AC3E}">
        <p14:creationId xmlns:p14="http://schemas.microsoft.com/office/powerpoint/2010/main" val="271335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 – </a:t>
            </a:r>
            <a:r>
              <a:rPr lang="pt-BR" sz="2800" dirty="0" err="1"/>
              <a:t>check</a:t>
            </a:r>
            <a:r>
              <a:rPr lang="pt-BR" sz="2800" dirty="0"/>
              <a:t> </a:t>
            </a:r>
            <a:r>
              <a:rPr lang="pt-BR" sz="2800" dirty="0" err="1"/>
              <a:t>list</a:t>
            </a:r>
            <a:endParaRPr lang="pt-BR" sz="2800" dirty="0"/>
          </a:p>
        </p:txBody>
      </p:sp>
      <p:sp>
        <p:nvSpPr>
          <p:cNvPr id="5" name="CaixaDeTexto 4">
            <a:extLst>
              <a:ext uri="{FF2B5EF4-FFF2-40B4-BE49-F238E27FC236}">
                <a16:creationId xmlns:a16="http://schemas.microsoft.com/office/drawing/2014/main" id="{3A5F713B-AAE2-4AFC-AC08-E70EBE3D7ED8}"/>
              </a:ext>
            </a:extLst>
          </p:cNvPr>
          <p:cNvSpPr txBox="1"/>
          <p:nvPr/>
        </p:nvSpPr>
        <p:spPr>
          <a:xfrm>
            <a:off x="1086140" y="1499245"/>
            <a:ext cx="10271915" cy="4247317"/>
          </a:xfrm>
          <a:prstGeom prst="rect">
            <a:avLst/>
          </a:prstGeom>
          <a:noFill/>
        </p:spPr>
        <p:txBody>
          <a:bodyPr wrap="square">
            <a:spAutoFit/>
          </a:bodyPr>
          <a:lstStyle/>
          <a:p>
            <a:r>
              <a:rPr lang="pt-BR" dirty="0"/>
              <a:t>Tendo concebido uma partição e uma estrutura de comunicação para nosso algoritmo paralelo, nós agora avaliar nosso projeto utilizando a seguinte lista de verificação de projeto. Como na seção 2anterior, estas são diretrizes destinado a identificar características não escalonáveis, em vez de regras rígidas e rápidas. No entanto, devemos ser ciente de quando um projeto os viola e por quê.</a:t>
            </a:r>
          </a:p>
          <a:p>
            <a:endParaRPr lang="pt-BR" dirty="0"/>
          </a:p>
          <a:p>
            <a:pPr marL="342900" indent="-342900">
              <a:buFont typeface="+mj-lt"/>
              <a:buAutoNum type="arabicPeriod"/>
            </a:pPr>
            <a:r>
              <a:rPr lang="pt-BR" dirty="0"/>
              <a:t>Todas as tarefas executam aproximadamente o mesmo número de operações de comunicação? </a:t>
            </a:r>
            <a:r>
              <a:rPr lang="pt-BR" dirty="0" err="1"/>
              <a:t>Desequilibrios</a:t>
            </a:r>
            <a:r>
              <a:rPr lang="pt-BR" dirty="0"/>
              <a:t> em exigências de comunicação sugerem uma construção não escalonável. Revisite seu projeto para ver se as operações de comunicação podem ser distribuídas de forma mais equitativa. Por exemplo, se um estrutura de dados </a:t>
            </a:r>
            <a:r>
              <a:rPr lang="pt-BR" dirty="0" err="1"/>
              <a:t>freqüentemente</a:t>
            </a:r>
            <a:r>
              <a:rPr lang="pt-BR" dirty="0"/>
              <a:t> acessada é encapsulada em uma única tarefa, considere a distribuição ou replicando esta estrutura de dados.</a:t>
            </a:r>
          </a:p>
          <a:p>
            <a:pPr marL="342900" indent="-342900">
              <a:buFont typeface="+mj-lt"/>
              <a:buAutoNum type="arabicPeriod"/>
            </a:pPr>
            <a:endParaRPr lang="pt-BR" dirty="0"/>
          </a:p>
          <a:p>
            <a:pPr marL="342900" indent="-342900">
              <a:buFont typeface="+mj-lt"/>
              <a:buAutoNum type="arabicPeriod"/>
            </a:pPr>
            <a:r>
              <a:rPr lang="pt-BR" dirty="0"/>
              <a:t>Cada tarefa se comunica apenas com um pequeno número de vizinhos? Se cada tarefa deve se comunicar com muitas outras tarefas, avalie a possibilidade de formular esta comunicação global em termos de uma estrutura de comunicação local.</a:t>
            </a:r>
          </a:p>
          <a:p>
            <a:endParaRPr lang="pt-BR" dirty="0"/>
          </a:p>
        </p:txBody>
      </p:sp>
    </p:spTree>
    <p:extLst>
      <p:ext uri="{BB962C8B-B14F-4D97-AF65-F5344CB8AC3E}">
        <p14:creationId xmlns:p14="http://schemas.microsoft.com/office/powerpoint/2010/main" val="74976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5" name="CaixaDeTexto 4">
            <a:extLst>
              <a:ext uri="{FF2B5EF4-FFF2-40B4-BE49-F238E27FC236}">
                <a16:creationId xmlns:a16="http://schemas.microsoft.com/office/drawing/2014/main" id="{3A5F713B-AAE2-4AFC-AC08-E70EBE3D7ED8}"/>
              </a:ext>
            </a:extLst>
          </p:cNvPr>
          <p:cNvSpPr txBox="1"/>
          <p:nvPr/>
        </p:nvSpPr>
        <p:spPr>
          <a:xfrm>
            <a:off x="1086140" y="1499245"/>
            <a:ext cx="10271915" cy="2031325"/>
          </a:xfrm>
          <a:prstGeom prst="rect">
            <a:avLst/>
          </a:prstGeom>
          <a:noFill/>
        </p:spPr>
        <p:txBody>
          <a:bodyPr wrap="square">
            <a:spAutoFit/>
          </a:bodyPr>
          <a:lstStyle/>
          <a:p>
            <a:r>
              <a:rPr lang="pt-BR" dirty="0"/>
              <a:t>3. As operações de comunicação são capazes de prosseguir concomitantemente? Se não, é provável que seu algoritmo seja ineficiente e não escalonável. Tente usar técnicas de dividir e conquistar para descobrir a simultaneidade.</a:t>
            </a:r>
          </a:p>
          <a:p>
            <a:endParaRPr lang="pt-BR" dirty="0"/>
          </a:p>
          <a:p>
            <a:r>
              <a:rPr lang="pt-BR" dirty="0"/>
              <a:t>4. O cálculo associado a diferentes tarefas é capaz de proceder simultaneamente? Se não, é provável que seu algoritmo seja ineficiente e não escalonável. Considere se você pode reordenar as operações de comunicação e computação. Você também pode desejar revisitar sua especificação do problema..</a:t>
            </a:r>
          </a:p>
        </p:txBody>
      </p:sp>
    </p:spTree>
    <p:extLst>
      <p:ext uri="{BB962C8B-B14F-4D97-AF65-F5344CB8AC3E}">
        <p14:creationId xmlns:p14="http://schemas.microsoft.com/office/powerpoint/2010/main" val="334481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Passos e técnicas</a:t>
            </a:r>
          </a:p>
        </p:txBody>
      </p:sp>
      <p:pic>
        <p:nvPicPr>
          <p:cNvPr id="8" name="Imagem 7">
            <a:extLst>
              <a:ext uri="{FF2B5EF4-FFF2-40B4-BE49-F238E27FC236}">
                <a16:creationId xmlns:a16="http://schemas.microsoft.com/office/drawing/2014/main" id="{762B09BB-64B2-4953-9745-34B5F9D04A17}"/>
              </a:ext>
            </a:extLst>
          </p:cNvPr>
          <p:cNvPicPr>
            <a:picLocks noChangeAspect="1"/>
          </p:cNvPicPr>
          <p:nvPr/>
        </p:nvPicPr>
        <p:blipFill>
          <a:blip r:embed="rId3"/>
          <a:stretch>
            <a:fillRect/>
          </a:stretch>
        </p:blipFill>
        <p:spPr>
          <a:xfrm>
            <a:off x="4200427" y="1444970"/>
            <a:ext cx="3791145" cy="4864350"/>
          </a:xfrm>
          <a:prstGeom prst="rect">
            <a:avLst/>
          </a:prstGeom>
        </p:spPr>
      </p:pic>
    </p:spTree>
    <p:extLst>
      <p:ext uri="{BB962C8B-B14F-4D97-AF65-F5344CB8AC3E}">
        <p14:creationId xmlns:p14="http://schemas.microsoft.com/office/powerpoint/2010/main" val="341258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Metodologia de Foster</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CaixaDeTexto 3">
            <a:extLst>
              <a:ext uri="{FF2B5EF4-FFF2-40B4-BE49-F238E27FC236}">
                <a16:creationId xmlns:a16="http://schemas.microsoft.com/office/drawing/2014/main" id="{B0A9CDBD-AEAD-411F-8B25-D5C1CA066B13}"/>
              </a:ext>
            </a:extLst>
          </p:cNvPr>
          <p:cNvSpPr txBox="1"/>
          <p:nvPr/>
        </p:nvSpPr>
        <p:spPr>
          <a:xfrm>
            <a:off x="1232452" y="1421296"/>
            <a:ext cx="10565296"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Esta metodologia estrutura o processo de projeto em quatro etapas distintas: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Partição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Comunicação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Aglomeração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Mapeamento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a:ea typeface="+mn-ea"/>
                <a:cs typeface="+mn-cs"/>
              </a:rPr>
              <a:t>(A sigla PCAM pode servir como um lembrete útil desta estrutura). </a:t>
            </a:r>
          </a:p>
        </p:txBody>
      </p:sp>
    </p:spTree>
    <p:extLst>
      <p:ext uri="{BB962C8B-B14F-4D97-AF65-F5344CB8AC3E}">
        <p14:creationId xmlns:p14="http://schemas.microsoft.com/office/powerpoint/2010/main" val="344719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4" y="1351721"/>
            <a:ext cx="10217426"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As tarefas geradas por uma partição são destinadas a executar simultaneamente, mas não podem, em geral, executar independentemente. O cálculo a ser realizado em uma tarefa normalmente exigirá dados associado a outra tarefa. Os dados devem então ser transferidos entre as tarefas de modo a permitir cálculo para prosseguir.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Este fluxo de informações é especificado na fase de comunicação de um projeto.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Conceituamos uma necessidade de comunicação entre duas tarefas como um canal que liga as tarefas, no qual uma tarefa pode enviar mensagens e das quais o outro pode receber. Portanto, a comunicação associada a um algoritmo pode ser especificado em duas fases.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Em primeiro lugar, definimos uma estrutura de canal que liga, ou direta ou indiretamente, tarefas que requerem dados (consumidores) com tarefas que possuem esses dados (produtores). Em segundo lugar, especificamos as mensagens que devem ser enviadas e recebidas nestes canais..</a:t>
            </a:r>
          </a:p>
        </p:txBody>
      </p:sp>
    </p:spTree>
    <p:extLst>
      <p:ext uri="{BB962C8B-B14F-4D97-AF65-F5344CB8AC3E}">
        <p14:creationId xmlns:p14="http://schemas.microsoft.com/office/powerpoint/2010/main" val="85956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Programação Paralela – Passos e técnicas</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3" y="1351721"/>
            <a:ext cx="104360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Imagem 4">
            <a:extLst>
              <a:ext uri="{FF2B5EF4-FFF2-40B4-BE49-F238E27FC236}">
                <a16:creationId xmlns:a16="http://schemas.microsoft.com/office/drawing/2014/main" id="{2C2665EE-1BB8-4F10-B92C-DCB6BB3AFFAB}"/>
              </a:ext>
            </a:extLst>
          </p:cNvPr>
          <p:cNvPicPr>
            <a:picLocks noChangeAspect="1"/>
          </p:cNvPicPr>
          <p:nvPr/>
        </p:nvPicPr>
        <p:blipFill>
          <a:blip r:embed="rId3"/>
          <a:stretch>
            <a:fillRect/>
          </a:stretch>
        </p:blipFill>
        <p:spPr>
          <a:xfrm>
            <a:off x="1487487" y="1581054"/>
            <a:ext cx="9720540" cy="4412241"/>
          </a:xfrm>
          <a:prstGeom prst="rect">
            <a:avLst/>
          </a:prstGeom>
        </p:spPr>
      </p:pic>
    </p:spTree>
    <p:extLst>
      <p:ext uri="{BB962C8B-B14F-4D97-AF65-F5344CB8AC3E}">
        <p14:creationId xmlns:p14="http://schemas.microsoft.com/office/powerpoint/2010/main" val="86495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4" y="1351721"/>
            <a:ext cx="1021742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Dependendo de nossa eventual tecnologia de implementação, podemos não criar de fato estes canais ao codificar o algoritmo.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Por exemplo, em uma linguagem de dados em paralelo, nós simplesmente especificamos o operações e distribuição de dados.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No entanto, pensando em termos de tarefas e canais nos ajuda a pensar quantitativamente sobre questões de localidade e custos de comunicação.</a:t>
            </a:r>
          </a:p>
        </p:txBody>
      </p:sp>
    </p:spTree>
    <p:extLst>
      <p:ext uri="{BB962C8B-B14F-4D97-AF65-F5344CB8AC3E}">
        <p14:creationId xmlns:p14="http://schemas.microsoft.com/office/powerpoint/2010/main" val="32271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5" name="Imagem 4">
            <a:extLst>
              <a:ext uri="{FF2B5EF4-FFF2-40B4-BE49-F238E27FC236}">
                <a16:creationId xmlns:a16="http://schemas.microsoft.com/office/drawing/2014/main" id="{34EBBA3D-FADD-4BB3-9ABA-195194B21B11}"/>
              </a:ext>
            </a:extLst>
          </p:cNvPr>
          <p:cNvPicPr>
            <a:picLocks noChangeAspect="1"/>
          </p:cNvPicPr>
          <p:nvPr/>
        </p:nvPicPr>
        <p:blipFill>
          <a:blip r:embed="rId3"/>
          <a:stretch>
            <a:fillRect/>
          </a:stretch>
        </p:blipFill>
        <p:spPr>
          <a:xfrm>
            <a:off x="1541019" y="1768459"/>
            <a:ext cx="9643457" cy="4158940"/>
          </a:xfrm>
          <a:prstGeom prst="rect">
            <a:avLst/>
          </a:prstGeom>
        </p:spPr>
      </p:pic>
    </p:spTree>
    <p:extLst>
      <p:ext uri="{BB962C8B-B14F-4D97-AF65-F5344CB8AC3E}">
        <p14:creationId xmlns:p14="http://schemas.microsoft.com/office/powerpoint/2010/main" val="19473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pic>
        <p:nvPicPr>
          <p:cNvPr id="4" name="Imagem 3">
            <a:extLst>
              <a:ext uri="{FF2B5EF4-FFF2-40B4-BE49-F238E27FC236}">
                <a16:creationId xmlns:a16="http://schemas.microsoft.com/office/drawing/2014/main" id="{35BFA1AB-64F0-42D8-9213-9ED0A9145498}"/>
              </a:ext>
            </a:extLst>
          </p:cNvPr>
          <p:cNvPicPr>
            <a:picLocks noChangeAspect="1"/>
          </p:cNvPicPr>
          <p:nvPr/>
        </p:nvPicPr>
        <p:blipFill>
          <a:blip r:embed="rId3"/>
          <a:stretch>
            <a:fillRect/>
          </a:stretch>
        </p:blipFill>
        <p:spPr>
          <a:xfrm>
            <a:off x="1230030" y="1406412"/>
            <a:ext cx="9381496" cy="4827290"/>
          </a:xfrm>
          <a:prstGeom prst="rect">
            <a:avLst/>
          </a:prstGeom>
        </p:spPr>
      </p:pic>
    </p:spTree>
    <p:extLst>
      <p:ext uri="{BB962C8B-B14F-4D97-AF65-F5344CB8AC3E}">
        <p14:creationId xmlns:p14="http://schemas.microsoft.com/office/powerpoint/2010/main" val="158168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87487" y="548680"/>
            <a:ext cx="8240499" cy="653103"/>
          </a:xfrm>
        </p:spPr>
        <p:txBody>
          <a:bodyPr/>
          <a:lstStyle/>
          <a:p>
            <a:pPr algn="l"/>
            <a:r>
              <a:rPr lang="pt-BR" sz="2800" dirty="0"/>
              <a:t>Comunicação</a:t>
            </a:r>
          </a:p>
        </p:txBody>
      </p:sp>
      <p:sp>
        <p:nvSpPr>
          <p:cNvPr id="2" name="CaixaDeTexto 1">
            <a:extLst>
              <a:ext uri="{FF2B5EF4-FFF2-40B4-BE49-F238E27FC236}">
                <a16:creationId xmlns:a16="http://schemas.microsoft.com/office/drawing/2014/main" id="{B7A6FE5B-569F-4B5E-8C6F-6E2164C4C574}"/>
              </a:ext>
            </a:extLst>
          </p:cNvPr>
          <p:cNvSpPr txBox="1"/>
          <p:nvPr/>
        </p:nvSpPr>
        <p:spPr>
          <a:xfrm>
            <a:off x="983974" y="1351721"/>
            <a:ext cx="10217426"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A definição de um canal envolve um custo intelectual e o envio de uma mensagem envolve um custo físico. Assim, devemos evitar a introdução de canais e operações de comunicação desnecessários.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Além disso, procuramos otimizar o desempenho, distribuindo as operações de comunicação por muitas tarefas e organizando as operações de comunicação de forma a permitir a execução simultânea.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Em problemas de decomposição de domínios, os requisitos de comunicação podem ser difíceis de determinar.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Lembre-se de que esta estratégia produz tarefas dividindo primeiro as estruturas de dados em subconjuntos separados e depois associando com cada dado as operações que operam unicamente sobre aquele dado. Esta parte do projeto é geralmente simples. Entretanto, algumas operações que requerem dados de várias tarefas geralmente sejam persistentes. A comunicação é então exigida para gerenciar a transferência de dados necessária para que estas tarefas prossigam.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b="0" i="0" u="none" strike="noStrike" kern="1200" cap="none" spc="0" normalizeH="0" baseline="0" noProof="0" dirty="0">
                <a:ln>
                  <a:noFill/>
                </a:ln>
                <a:solidFill>
                  <a:prstClr val="black"/>
                </a:solidFill>
                <a:effectLst/>
                <a:uLnTx/>
                <a:uFillTx/>
                <a:latin typeface="Calibri"/>
                <a:ea typeface="+mn-ea"/>
                <a:cs typeface="+mn-cs"/>
              </a:rPr>
              <a:t>Organizar esta comunicação de uma maneira eficiente pode ser um desafio. Mesmo decomposições simples podem ter estruturas de comunicação complexas.</a:t>
            </a:r>
          </a:p>
        </p:txBody>
      </p:sp>
    </p:spTree>
    <p:extLst>
      <p:ext uri="{BB962C8B-B14F-4D97-AF65-F5344CB8AC3E}">
        <p14:creationId xmlns:p14="http://schemas.microsoft.com/office/powerpoint/2010/main" val="1065969922"/>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1986</Words>
  <Application>Microsoft Office PowerPoint</Application>
  <PresentationFormat>Widescreen</PresentationFormat>
  <Paragraphs>192</Paragraphs>
  <Slides>26</Slides>
  <Notes>26</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26</vt:i4>
      </vt:variant>
    </vt:vector>
  </HeadingPairs>
  <TitlesOfParts>
    <vt:vector size="29" baseType="lpstr">
      <vt:lpstr>Arial</vt:lpstr>
      <vt:lpstr>Calibri</vt:lpstr>
      <vt:lpstr>1_Tema do Office</vt:lpstr>
      <vt:lpstr>Programação Paralela – Passos e técnicas</vt:lpstr>
      <vt:lpstr>Programação Paralela – Metodologia de Foster</vt:lpstr>
      <vt:lpstr>Programação Paralela – Metodologia de Foster</vt:lpstr>
      <vt:lpstr>Comunicação</vt:lpstr>
      <vt:lpstr>Programação Paralela – Passos e técnicas</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vt:lpstr>
      <vt:lpstr>Comunicação – check list</vt:lpstr>
      <vt:lpstr>Comunicação</vt:lpstr>
      <vt:lpstr>Programação Paralela – Passos e técnicas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Paralela – Passos e técnicas</dc:title>
  <dc:creator>Cap Jose Anilto dos Anjos</dc:creator>
  <cp:lastModifiedBy>Cap Jose Anilto dos Anjos</cp:lastModifiedBy>
  <cp:revision>1</cp:revision>
  <dcterms:created xsi:type="dcterms:W3CDTF">2021-04-26T18:57:08Z</dcterms:created>
  <dcterms:modified xsi:type="dcterms:W3CDTF">2021-04-30T21:58:22Z</dcterms:modified>
</cp:coreProperties>
</file>