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6"/>
  </p:notesMasterIdLst>
  <p:sldIdLst>
    <p:sldId id="349" r:id="rId3"/>
    <p:sldId id="350" r:id="rId4"/>
    <p:sldId id="35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AE1E8-942C-4D30-997F-B201629BE910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625FA-86E8-409B-B386-34D6E5624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15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4D233D-1845-425C-98F1-081711BBB41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67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4D233D-1845-425C-98F1-081711BBB41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2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592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4175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008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835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635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35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75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008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132531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72210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74430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30"/>
            </a:lvl1pPr>
            <a:lvl2pPr marL="443777" indent="0" algn="ctr">
              <a:buNone/>
              <a:defRPr sz="1941"/>
            </a:lvl2pPr>
            <a:lvl3pPr marL="887553" indent="0" algn="ctr">
              <a:buNone/>
              <a:defRPr sz="1747"/>
            </a:lvl3pPr>
            <a:lvl4pPr marL="1331330" indent="0" algn="ctr">
              <a:buNone/>
              <a:defRPr sz="1553"/>
            </a:lvl4pPr>
            <a:lvl5pPr marL="1775106" indent="0" algn="ctr">
              <a:buNone/>
              <a:defRPr sz="1553"/>
            </a:lvl5pPr>
            <a:lvl6pPr marL="2218883" indent="0" algn="ctr">
              <a:buNone/>
              <a:defRPr sz="1553"/>
            </a:lvl6pPr>
            <a:lvl7pPr marL="2662660" indent="0" algn="ctr">
              <a:buNone/>
              <a:defRPr sz="1553"/>
            </a:lvl7pPr>
            <a:lvl8pPr marL="3106436" indent="0" algn="ctr">
              <a:buNone/>
              <a:defRPr sz="1553"/>
            </a:lvl8pPr>
            <a:lvl9pPr marL="3550213" indent="0" algn="ctr">
              <a:buNone/>
              <a:defRPr sz="15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2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7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5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330">
                <a:solidFill>
                  <a:schemeClr val="tx1"/>
                </a:solidFill>
              </a:defRPr>
            </a:lvl1pPr>
            <a:lvl2pPr marL="443777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2pPr>
            <a:lvl3pPr marL="887553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3pPr>
            <a:lvl4pPr marL="1331330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4pPr>
            <a:lvl5pPr marL="1775106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5pPr>
            <a:lvl6pPr marL="2218883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6pPr>
            <a:lvl7pPr marL="2662660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7pPr>
            <a:lvl8pPr marL="3106436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8pPr>
            <a:lvl9pPr marL="3550213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4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018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777" indent="0">
              <a:buNone/>
              <a:defRPr sz="1941" b="1"/>
            </a:lvl2pPr>
            <a:lvl3pPr marL="887553" indent="0">
              <a:buNone/>
              <a:defRPr sz="1747" b="1"/>
            </a:lvl3pPr>
            <a:lvl4pPr marL="1331330" indent="0">
              <a:buNone/>
              <a:defRPr sz="1553" b="1"/>
            </a:lvl4pPr>
            <a:lvl5pPr marL="1775106" indent="0">
              <a:buNone/>
              <a:defRPr sz="1553" b="1"/>
            </a:lvl5pPr>
            <a:lvl6pPr marL="2218883" indent="0">
              <a:buNone/>
              <a:defRPr sz="1553" b="1"/>
            </a:lvl6pPr>
            <a:lvl7pPr marL="2662660" indent="0">
              <a:buNone/>
              <a:defRPr sz="1553" b="1"/>
            </a:lvl7pPr>
            <a:lvl8pPr marL="3106436" indent="0">
              <a:buNone/>
              <a:defRPr sz="1553" b="1"/>
            </a:lvl8pPr>
            <a:lvl9pPr marL="3550213" indent="0">
              <a:buNone/>
              <a:defRPr sz="15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777" indent="0">
              <a:buNone/>
              <a:defRPr sz="1941" b="1"/>
            </a:lvl2pPr>
            <a:lvl3pPr marL="887553" indent="0">
              <a:buNone/>
              <a:defRPr sz="1747" b="1"/>
            </a:lvl3pPr>
            <a:lvl4pPr marL="1331330" indent="0">
              <a:buNone/>
              <a:defRPr sz="1553" b="1"/>
            </a:lvl4pPr>
            <a:lvl5pPr marL="1775106" indent="0">
              <a:buNone/>
              <a:defRPr sz="1553" b="1"/>
            </a:lvl5pPr>
            <a:lvl6pPr marL="2218883" indent="0">
              <a:buNone/>
              <a:defRPr sz="1553" b="1"/>
            </a:lvl6pPr>
            <a:lvl7pPr marL="2662660" indent="0">
              <a:buNone/>
              <a:defRPr sz="1553" b="1"/>
            </a:lvl7pPr>
            <a:lvl8pPr marL="3106436" indent="0">
              <a:buNone/>
              <a:defRPr sz="1553" b="1"/>
            </a:lvl8pPr>
            <a:lvl9pPr marL="3550213" indent="0">
              <a:buNone/>
              <a:defRPr sz="15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24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81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7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1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06"/>
            </a:lvl1pPr>
            <a:lvl2pPr>
              <a:defRPr sz="2718"/>
            </a:lvl2pPr>
            <a:lvl3pPr>
              <a:defRPr sz="2330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553"/>
            </a:lvl1pPr>
            <a:lvl2pPr marL="443777" indent="0">
              <a:buNone/>
              <a:defRPr sz="1359"/>
            </a:lvl2pPr>
            <a:lvl3pPr marL="887553" indent="0">
              <a:buNone/>
              <a:defRPr sz="1165"/>
            </a:lvl3pPr>
            <a:lvl4pPr marL="1331330" indent="0">
              <a:buNone/>
              <a:defRPr sz="971"/>
            </a:lvl4pPr>
            <a:lvl5pPr marL="1775106" indent="0">
              <a:buNone/>
              <a:defRPr sz="971"/>
            </a:lvl5pPr>
            <a:lvl6pPr marL="2218883" indent="0">
              <a:buNone/>
              <a:defRPr sz="971"/>
            </a:lvl6pPr>
            <a:lvl7pPr marL="2662660" indent="0">
              <a:buNone/>
              <a:defRPr sz="971"/>
            </a:lvl7pPr>
            <a:lvl8pPr marL="3106436" indent="0">
              <a:buNone/>
              <a:defRPr sz="971"/>
            </a:lvl8pPr>
            <a:lvl9pPr marL="3550213" indent="0">
              <a:buNone/>
              <a:defRPr sz="97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593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1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06"/>
            </a:lvl1pPr>
            <a:lvl2pPr marL="443777" indent="0">
              <a:buNone/>
              <a:defRPr sz="2718"/>
            </a:lvl2pPr>
            <a:lvl3pPr marL="887553" indent="0">
              <a:buNone/>
              <a:defRPr sz="2330"/>
            </a:lvl3pPr>
            <a:lvl4pPr marL="1331330" indent="0">
              <a:buNone/>
              <a:defRPr sz="1941"/>
            </a:lvl4pPr>
            <a:lvl5pPr marL="1775106" indent="0">
              <a:buNone/>
              <a:defRPr sz="1941"/>
            </a:lvl5pPr>
            <a:lvl6pPr marL="2218883" indent="0">
              <a:buNone/>
              <a:defRPr sz="1941"/>
            </a:lvl6pPr>
            <a:lvl7pPr marL="2662660" indent="0">
              <a:buNone/>
              <a:defRPr sz="1941"/>
            </a:lvl7pPr>
            <a:lvl8pPr marL="3106436" indent="0">
              <a:buNone/>
              <a:defRPr sz="1941"/>
            </a:lvl8pPr>
            <a:lvl9pPr marL="3550213" indent="0">
              <a:buNone/>
              <a:defRPr sz="19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553"/>
            </a:lvl1pPr>
            <a:lvl2pPr marL="443777" indent="0">
              <a:buNone/>
              <a:defRPr sz="1359"/>
            </a:lvl2pPr>
            <a:lvl3pPr marL="887553" indent="0">
              <a:buNone/>
              <a:defRPr sz="1165"/>
            </a:lvl3pPr>
            <a:lvl4pPr marL="1331330" indent="0">
              <a:buNone/>
              <a:defRPr sz="971"/>
            </a:lvl4pPr>
            <a:lvl5pPr marL="1775106" indent="0">
              <a:buNone/>
              <a:defRPr sz="971"/>
            </a:lvl5pPr>
            <a:lvl6pPr marL="2218883" indent="0">
              <a:buNone/>
              <a:defRPr sz="971"/>
            </a:lvl6pPr>
            <a:lvl7pPr marL="2662660" indent="0">
              <a:buNone/>
              <a:defRPr sz="971"/>
            </a:lvl7pPr>
            <a:lvl8pPr marL="3106436" indent="0">
              <a:buNone/>
              <a:defRPr sz="971"/>
            </a:lvl8pPr>
            <a:lvl9pPr marL="3550213" indent="0">
              <a:buNone/>
              <a:defRPr sz="97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1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3006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81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5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46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8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77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2FCE-A54A-41C2-9904-D6A312DC153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D6CB0-6647-46C7-B10A-377AA2BE99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887553" rtl="0" eaLnBrk="1" latinLnBrk="0" hangingPunct="1">
        <a:lnSpc>
          <a:spcPct val="90000"/>
        </a:lnSpc>
        <a:spcBef>
          <a:spcPct val="0"/>
        </a:spcBef>
        <a:buNone/>
        <a:defRPr sz="42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888" indent="-221888" algn="l" defTabSz="887553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1pPr>
      <a:lvl2pPr marL="665665" indent="-221888" algn="l" defTabSz="887553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2pPr>
      <a:lvl3pPr marL="1109442" indent="-221888" algn="l" defTabSz="887553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3pPr>
      <a:lvl4pPr marL="1553218" indent="-221888" algn="l" defTabSz="887553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996995" indent="-221888" algn="l" defTabSz="887553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440771" indent="-221888" algn="l" defTabSz="887553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884548" indent="-221888" algn="l" defTabSz="887553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328325" indent="-221888" algn="l" defTabSz="887553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772101" indent="-221888" algn="l" defTabSz="887553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43777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2pPr>
      <a:lvl3pPr marL="887553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31330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775106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218883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662660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106436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550213" algn="l" defTabSz="887553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whatsapp.com/LbxHz2CsSMVF78hdGu4ZLb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https://www.facebook.com/joseanilto/" TargetMode="External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.xml"/><Relationship Id="rId6" Type="http://schemas.openxmlformats.org/officeDocument/2006/relationships/hyperlink" Target="https://www.linkedin.com/in/jose-anilto-dos-anjos-75632952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mailto:jose.anjos@kroton.com.br" TargetMode="External"/><Relationship Id="rId10" Type="http://schemas.openxmlformats.org/officeDocument/2006/relationships/image" Target="../media/image11.png"/><Relationship Id="rId4" Type="http://schemas.openxmlformats.org/officeDocument/2006/relationships/hyperlink" Target="mailto:cap.anilto@gmail.com" TargetMode="Externa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whatsapp.com/LbxHz2CsSMVF78hdGu4ZLb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https://www.facebook.com/joseanilto/" TargetMode="External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.xml"/><Relationship Id="rId6" Type="http://schemas.openxmlformats.org/officeDocument/2006/relationships/hyperlink" Target="https://www.linkedin.com/in/jose-anilto-dos-anjos-75632952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mailto:jose.anjos@kroton.com.br" TargetMode="External"/><Relationship Id="rId10" Type="http://schemas.openxmlformats.org/officeDocument/2006/relationships/image" Target="../media/image11.png"/><Relationship Id="rId4" Type="http://schemas.openxmlformats.org/officeDocument/2006/relationships/hyperlink" Target="mailto:cap.anilto@gmail.com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371661B-F69D-47A7-AB05-2AB3A46CC598}"/>
              </a:ext>
            </a:extLst>
          </p:cNvPr>
          <p:cNvSpPr txBox="1"/>
          <p:nvPr/>
        </p:nvSpPr>
        <p:spPr>
          <a:xfrm>
            <a:off x="611087" y="776125"/>
            <a:ext cx="3715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297942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54" y="131"/>
            <a:ext cx="2837181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accent1">
                  <a:lumMod val="90000"/>
                  <a:lumOff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8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849" y="1018290"/>
            <a:ext cx="1968296" cy="4433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+mn-cs"/>
              </a:rPr>
              <a:t>JOSÉ</a:t>
            </a:r>
            <a:endParaRPr kumimoji="0" lang="en-US" sz="353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anose="020F0302020204030203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087" y="1360781"/>
            <a:ext cx="1968296" cy="515978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0" marR="0" lvl="0" indent="0" algn="ctr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2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  <a:ea typeface="+mn-ea"/>
                <a:cs typeface="+mn-cs"/>
              </a:rPr>
              <a:t>ANILTO</a:t>
            </a:r>
            <a:endParaRPr kumimoji="0" lang="en-US" sz="353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0960" y="1876759"/>
            <a:ext cx="17998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3171" y="1909798"/>
            <a:ext cx="1968296" cy="5159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9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20000"/>
                    <a:lumOff val="80000"/>
                  </a:srgbClr>
                </a:solidFill>
                <a:effectLst/>
                <a:uLnTx/>
                <a:uFillTx/>
                <a:latin typeface="Lato Black"/>
                <a:ea typeface="+mn-ea"/>
                <a:cs typeface="+mn-cs"/>
              </a:rPr>
              <a:t>PROFESSOR</a:t>
            </a:r>
            <a:endParaRPr kumimoji="0" lang="en-US" sz="1412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20000"/>
                  <a:lumOff val="80000"/>
                </a:srgbClr>
              </a:solidFill>
              <a:effectLst/>
              <a:uLnTx/>
              <a:uFillTx/>
              <a:latin typeface="Lato Black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770" y="2297201"/>
            <a:ext cx="2673038" cy="76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0343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José Anilto dos Anjos, Major da Polícia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Militar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do Estado de São Paulo,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Bacharel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em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Segurança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e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Ordem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Pública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,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Licenciado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em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Letras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e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Inglês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,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Licenciado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em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Pedagogia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,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Bacharel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em Ciência da Computação.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4923" y="3258956"/>
            <a:ext cx="2624732" cy="1411733"/>
            <a:chOff x="-1521977" y="3576539"/>
            <a:chExt cx="2949061" cy="1461088"/>
          </a:xfrm>
        </p:grpSpPr>
        <p:sp>
          <p:nvSpPr>
            <p:cNvPr id="14" name="TextBox 13"/>
            <p:cNvSpPr txBox="1"/>
            <p:nvPr/>
          </p:nvSpPr>
          <p:spPr>
            <a:xfrm>
              <a:off x="-1521977" y="3576539"/>
              <a:ext cx="2949061" cy="1461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03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12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Lato Black"/>
                  <a:ea typeface="+mn-ea"/>
                  <a:cs typeface="+mn-cs"/>
                </a:rPr>
                <a:t>CONTATOS</a:t>
              </a: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7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 (11)  99910-6429</a:t>
              </a: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7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  <a:hlinkClick r:id="rId4"/>
                </a:rPr>
                <a:t>cap.anilto@gmail.com</a:t>
              </a: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7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  <a:hlinkClick r:id="rId5"/>
                </a:rPr>
                <a:t>jose.anjos@kroton.com.br</a:t>
              </a: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  <p:sp>
          <p:nvSpPr>
            <p:cNvPr id="16" name="Shape 340"/>
            <p:cNvSpPr>
              <a:spLocks noChangeAspect="1"/>
            </p:cNvSpPr>
            <p:nvPr/>
          </p:nvSpPr>
          <p:spPr>
            <a:xfrm>
              <a:off x="-1329076" y="4074431"/>
              <a:ext cx="149010" cy="11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19" extrusionOk="0">
                  <a:moveTo>
                    <a:pt x="6356" y="242"/>
                  </a:moveTo>
                  <a:cubicBezTo>
                    <a:pt x="4800" y="412"/>
                    <a:pt x="3194" y="686"/>
                    <a:pt x="1900" y="1840"/>
                  </a:cubicBezTo>
                  <a:cubicBezTo>
                    <a:pt x="1290" y="2384"/>
                    <a:pt x="801" y="3090"/>
                    <a:pt x="483" y="3909"/>
                  </a:cubicBezTo>
                  <a:cubicBezTo>
                    <a:pt x="289" y="4407"/>
                    <a:pt x="165" y="4944"/>
                    <a:pt x="82" y="5481"/>
                  </a:cubicBezTo>
                  <a:cubicBezTo>
                    <a:pt x="39" y="5754"/>
                    <a:pt x="7" y="6033"/>
                    <a:pt x="1" y="6311"/>
                  </a:cubicBezTo>
                  <a:cubicBezTo>
                    <a:pt x="-5" y="6589"/>
                    <a:pt x="14" y="6869"/>
                    <a:pt x="73" y="7146"/>
                  </a:cubicBezTo>
                  <a:cubicBezTo>
                    <a:pt x="208" y="7783"/>
                    <a:pt x="539" y="8309"/>
                    <a:pt x="919" y="8762"/>
                  </a:cubicBezTo>
                  <a:cubicBezTo>
                    <a:pt x="1184" y="9079"/>
                    <a:pt x="1474" y="9361"/>
                    <a:pt x="1784" y="9605"/>
                  </a:cubicBezTo>
                  <a:lnTo>
                    <a:pt x="6182" y="7444"/>
                  </a:lnTo>
                  <a:cubicBezTo>
                    <a:pt x="6275" y="6918"/>
                    <a:pt x="6346" y="6387"/>
                    <a:pt x="6395" y="5852"/>
                  </a:cubicBezTo>
                  <a:cubicBezTo>
                    <a:pt x="6442" y="5342"/>
                    <a:pt x="6469" y="4829"/>
                    <a:pt x="6476" y="4316"/>
                  </a:cubicBezTo>
                  <a:cubicBezTo>
                    <a:pt x="6749" y="4060"/>
                    <a:pt x="7052" y="3861"/>
                    <a:pt x="7376" y="3729"/>
                  </a:cubicBezTo>
                  <a:cubicBezTo>
                    <a:pt x="7820" y="3548"/>
                    <a:pt x="8288" y="3495"/>
                    <a:pt x="8754" y="3456"/>
                  </a:cubicBezTo>
                  <a:cubicBezTo>
                    <a:pt x="10114" y="3343"/>
                    <a:pt x="11479" y="3343"/>
                    <a:pt x="12838" y="3456"/>
                  </a:cubicBezTo>
                  <a:cubicBezTo>
                    <a:pt x="13303" y="3495"/>
                    <a:pt x="13770" y="3546"/>
                    <a:pt x="14213" y="3726"/>
                  </a:cubicBezTo>
                  <a:cubicBezTo>
                    <a:pt x="14537" y="3858"/>
                    <a:pt x="14841" y="4058"/>
                    <a:pt x="15114" y="4313"/>
                  </a:cubicBezTo>
                  <a:cubicBezTo>
                    <a:pt x="15120" y="4827"/>
                    <a:pt x="15147" y="5341"/>
                    <a:pt x="15194" y="5852"/>
                  </a:cubicBezTo>
                  <a:cubicBezTo>
                    <a:pt x="15244" y="6388"/>
                    <a:pt x="15315" y="6920"/>
                    <a:pt x="15408" y="7446"/>
                  </a:cubicBezTo>
                  <a:lnTo>
                    <a:pt x="19805" y="9605"/>
                  </a:lnTo>
                  <a:cubicBezTo>
                    <a:pt x="20116" y="9361"/>
                    <a:pt x="20406" y="9079"/>
                    <a:pt x="20671" y="8762"/>
                  </a:cubicBezTo>
                  <a:cubicBezTo>
                    <a:pt x="21050" y="8309"/>
                    <a:pt x="21382" y="7783"/>
                    <a:pt x="21517" y="7146"/>
                  </a:cubicBezTo>
                  <a:cubicBezTo>
                    <a:pt x="21575" y="6869"/>
                    <a:pt x="21595" y="6589"/>
                    <a:pt x="21589" y="6311"/>
                  </a:cubicBezTo>
                  <a:cubicBezTo>
                    <a:pt x="21582" y="6033"/>
                    <a:pt x="21550" y="5757"/>
                    <a:pt x="21508" y="5484"/>
                  </a:cubicBezTo>
                  <a:cubicBezTo>
                    <a:pt x="21425" y="4946"/>
                    <a:pt x="21300" y="4407"/>
                    <a:pt x="21107" y="3909"/>
                  </a:cubicBezTo>
                  <a:cubicBezTo>
                    <a:pt x="20789" y="3090"/>
                    <a:pt x="20300" y="2384"/>
                    <a:pt x="19690" y="1840"/>
                  </a:cubicBezTo>
                  <a:cubicBezTo>
                    <a:pt x="18395" y="686"/>
                    <a:pt x="16789" y="409"/>
                    <a:pt x="15234" y="239"/>
                  </a:cubicBezTo>
                  <a:cubicBezTo>
                    <a:pt x="12292" y="-81"/>
                    <a:pt x="9297" y="-78"/>
                    <a:pt x="6356" y="242"/>
                  </a:cubicBezTo>
                  <a:close/>
                  <a:moveTo>
                    <a:pt x="7858" y="4021"/>
                  </a:moveTo>
                  <a:cubicBezTo>
                    <a:pt x="7569" y="4021"/>
                    <a:pt x="7308" y="4168"/>
                    <a:pt x="7118" y="4405"/>
                  </a:cubicBezTo>
                  <a:cubicBezTo>
                    <a:pt x="6929" y="4642"/>
                    <a:pt x="6812" y="4969"/>
                    <a:pt x="6812" y="5331"/>
                  </a:cubicBezTo>
                  <a:lnTo>
                    <a:pt x="6812" y="7378"/>
                  </a:lnTo>
                  <a:cubicBezTo>
                    <a:pt x="6812" y="7446"/>
                    <a:pt x="6817" y="7512"/>
                    <a:pt x="6825" y="7577"/>
                  </a:cubicBezTo>
                  <a:cubicBezTo>
                    <a:pt x="6834" y="7641"/>
                    <a:pt x="6846" y="7704"/>
                    <a:pt x="6862" y="7766"/>
                  </a:cubicBezTo>
                  <a:cubicBezTo>
                    <a:pt x="6072" y="8592"/>
                    <a:pt x="5372" y="9535"/>
                    <a:pt x="4795" y="10582"/>
                  </a:cubicBezTo>
                  <a:cubicBezTo>
                    <a:pt x="3416" y="13088"/>
                    <a:pt x="2709" y="16093"/>
                    <a:pt x="2798" y="19169"/>
                  </a:cubicBezTo>
                  <a:cubicBezTo>
                    <a:pt x="2798" y="19818"/>
                    <a:pt x="3010" y="20403"/>
                    <a:pt x="3350" y="20828"/>
                  </a:cubicBezTo>
                  <a:cubicBezTo>
                    <a:pt x="3689" y="21254"/>
                    <a:pt x="4157" y="21519"/>
                    <a:pt x="4675" y="21519"/>
                  </a:cubicBezTo>
                  <a:lnTo>
                    <a:pt x="9633" y="21519"/>
                  </a:lnTo>
                  <a:lnTo>
                    <a:pt x="11957" y="21519"/>
                  </a:lnTo>
                  <a:lnTo>
                    <a:pt x="16914" y="21519"/>
                  </a:lnTo>
                  <a:cubicBezTo>
                    <a:pt x="17433" y="21519"/>
                    <a:pt x="17900" y="21254"/>
                    <a:pt x="18240" y="20828"/>
                  </a:cubicBezTo>
                  <a:cubicBezTo>
                    <a:pt x="18580" y="20403"/>
                    <a:pt x="18791" y="19818"/>
                    <a:pt x="18791" y="19169"/>
                  </a:cubicBezTo>
                  <a:cubicBezTo>
                    <a:pt x="18880" y="16093"/>
                    <a:pt x="18171" y="13088"/>
                    <a:pt x="16792" y="10582"/>
                  </a:cubicBezTo>
                  <a:cubicBezTo>
                    <a:pt x="16215" y="9534"/>
                    <a:pt x="15516" y="8592"/>
                    <a:pt x="14726" y="7766"/>
                  </a:cubicBezTo>
                  <a:cubicBezTo>
                    <a:pt x="14741" y="7704"/>
                    <a:pt x="14755" y="7641"/>
                    <a:pt x="14763" y="7577"/>
                  </a:cubicBezTo>
                  <a:cubicBezTo>
                    <a:pt x="14772" y="7512"/>
                    <a:pt x="14778" y="7446"/>
                    <a:pt x="14778" y="7378"/>
                  </a:cubicBezTo>
                  <a:lnTo>
                    <a:pt x="14778" y="5331"/>
                  </a:lnTo>
                  <a:cubicBezTo>
                    <a:pt x="14778" y="4969"/>
                    <a:pt x="14661" y="4642"/>
                    <a:pt x="14471" y="4405"/>
                  </a:cubicBezTo>
                  <a:cubicBezTo>
                    <a:pt x="14282" y="4168"/>
                    <a:pt x="14020" y="4021"/>
                    <a:pt x="13731" y="4021"/>
                  </a:cubicBezTo>
                  <a:lnTo>
                    <a:pt x="13494" y="4021"/>
                  </a:lnTo>
                  <a:cubicBezTo>
                    <a:pt x="13205" y="4021"/>
                    <a:pt x="12943" y="4168"/>
                    <a:pt x="12754" y="4405"/>
                  </a:cubicBezTo>
                  <a:cubicBezTo>
                    <a:pt x="12564" y="4642"/>
                    <a:pt x="12447" y="4969"/>
                    <a:pt x="12447" y="5331"/>
                  </a:cubicBezTo>
                  <a:lnTo>
                    <a:pt x="12447" y="7378"/>
                  </a:lnTo>
                  <a:cubicBezTo>
                    <a:pt x="12447" y="7420"/>
                    <a:pt x="12449" y="7462"/>
                    <a:pt x="12452" y="7504"/>
                  </a:cubicBezTo>
                  <a:cubicBezTo>
                    <a:pt x="12456" y="7545"/>
                    <a:pt x="12461" y="7586"/>
                    <a:pt x="12467" y="7626"/>
                  </a:cubicBezTo>
                  <a:lnTo>
                    <a:pt x="9123" y="7626"/>
                  </a:lnTo>
                  <a:cubicBezTo>
                    <a:pt x="9129" y="7586"/>
                    <a:pt x="9134" y="7545"/>
                    <a:pt x="9137" y="7504"/>
                  </a:cubicBezTo>
                  <a:cubicBezTo>
                    <a:pt x="9140" y="7462"/>
                    <a:pt x="9142" y="7420"/>
                    <a:pt x="9142" y="7378"/>
                  </a:cubicBezTo>
                  <a:lnTo>
                    <a:pt x="9142" y="5331"/>
                  </a:lnTo>
                  <a:cubicBezTo>
                    <a:pt x="9142" y="4969"/>
                    <a:pt x="9025" y="4642"/>
                    <a:pt x="8836" y="4405"/>
                  </a:cubicBezTo>
                  <a:cubicBezTo>
                    <a:pt x="8646" y="4168"/>
                    <a:pt x="8385" y="4021"/>
                    <a:pt x="8096" y="4021"/>
                  </a:cubicBezTo>
                  <a:lnTo>
                    <a:pt x="7858" y="4021"/>
                  </a:lnTo>
                  <a:close/>
                  <a:moveTo>
                    <a:pt x="10795" y="10230"/>
                  </a:moveTo>
                  <a:cubicBezTo>
                    <a:pt x="11682" y="10230"/>
                    <a:pt x="12570" y="10655"/>
                    <a:pt x="13247" y="11502"/>
                  </a:cubicBezTo>
                  <a:cubicBezTo>
                    <a:pt x="14601" y="13197"/>
                    <a:pt x="14601" y="15948"/>
                    <a:pt x="13247" y="17643"/>
                  </a:cubicBezTo>
                  <a:cubicBezTo>
                    <a:pt x="11894" y="19338"/>
                    <a:pt x="9700" y="19338"/>
                    <a:pt x="8346" y="17643"/>
                  </a:cubicBezTo>
                  <a:cubicBezTo>
                    <a:pt x="6993" y="15948"/>
                    <a:pt x="6993" y="13197"/>
                    <a:pt x="8346" y="11502"/>
                  </a:cubicBezTo>
                  <a:cubicBezTo>
                    <a:pt x="9023" y="10655"/>
                    <a:pt x="9908" y="10230"/>
                    <a:pt x="10795" y="1023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63033" tIns="63033" rIns="63033" bIns="63033" anchor="ctr"/>
            <a:lstStyle/>
            <a:p>
              <a:pPr marL="0" marR="0" lvl="0" indent="0" algn="l" defTabSz="403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282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7" name="Shape 313"/>
            <p:cNvSpPr>
              <a:spLocks noChangeAspect="1"/>
            </p:cNvSpPr>
            <p:nvPr/>
          </p:nvSpPr>
          <p:spPr>
            <a:xfrm>
              <a:off x="-1353063" y="4312669"/>
              <a:ext cx="190269" cy="87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07" y="0"/>
                  </a:moveTo>
                  <a:lnTo>
                    <a:pt x="12251" y="16568"/>
                  </a:lnTo>
                  <a:cubicBezTo>
                    <a:pt x="12714" y="17569"/>
                    <a:pt x="13463" y="17569"/>
                    <a:pt x="13925" y="16568"/>
                  </a:cubicBezTo>
                  <a:lnTo>
                    <a:pt x="21574" y="0"/>
                  </a:lnTo>
                  <a:lnTo>
                    <a:pt x="4607" y="0"/>
                  </a:lnTo>
                  <a:close/>
                  <a:moveTo>
                    <a:pt x="4576" y="897"/>
                  </a:moveTo>
                  <a:lnTo>
                    <a:pt x="4576" y="20807"/>
                  </a:lnTo>
                  <a:lnTo>
                    <a:pt x="9240" y="10847"/>
                  </a:lnTo>
                  <a:lnTo>
                    <a:pt x="4576" y="897"/>
                  </a:lnTo>
                  <a:close/>
                  <a:moveTo>
                    <a:pt x="21600" y="897"/>
                  </a:moveTo>
                  <a:lnTo>
                    <a:pt x="16932" y="10847"/>
                  </a:lnTo>
                  <a:lnTo>
                    <a:pt x="21600" y="20807"/>
                  </a:lnTo>
                  <a:lnTo>
                    <a:pt x="21600" y="897"/>
                  </a:lnTo>
                  <a:close/>
                  <a:moveTo>
                    <a:pt x="52" y="3644"/>
                  </a:moveTo>
                  <a:lnTo>
                    <a:pt x="52" y="5098"/>
                  </a:lnTo>
                  <a:lnTo>
                    <a:pt x="3548" y="5098"/>
                  </a:lnTo>
                  <a:lnTo>
                    <a:pt x="3548" y="3644"/>
                  </a:lnTo>
                  <a:lnTo>
                    <a:pt x="52" y="3644"/>
                  </a:lnTo>
                  <a:close/>
                  <a:moveTo>
                    <a:pt x="0" y="7930"/>
                  </a:moveTo>
                  <a:lnTo>
                    <a:pt x="0" y="9384"/>
                  </a:lnTo>
                  <a:lnTo>
                    <a:pt x="3495" y="9384"/>
                  </a:lnTo>
                  <a:lnTo>
                    <a:pt x="3495" y="7930"/>
                  </a:lnTo>
                  <a:lnTo>
                    <a:pt x="0" y="7930"/>
                  </a:lnTo>
                  <a:close/>
                  <a:moveTo>
                    <a:pt x="9418" y="11121"/>
                  </a:moveTo>
                  <a:lnTo>
                    <a:pt x="4585" y="21600"/>
                  </a:lnTo>
                  <a:lnTo>
                    <a:pt x="21552" y="21600"/>
                  </a:lnTo>
                  <a:lnTo>
                    <a:pt x="16740" y="11178"/>
                  </a:lnTo>
                  <a:lnTo>
                    <a:pt x="13925" y="17267"/>
                  </a:lnTo>
                  <a:cubicBezTo>
                    <a:pt x="13463" y="18268"/>
                    <a:pt x="12714" y="18268"/>
                    <a:pt x="12251" y="17267"/>
                  </a:cubicBezTo>
                  <a:lnTo>
                    <a:pt x="9418" y="11121"/>
                  </a:lnTo>
                  <a:close/>
                  <a:moveTo>
                    <a:pt x="0" y="12207"/>
                  </a:moveTo>
                  <a:lnTo>
                    <a:pt x="0" y="13670"/>
                  </a:lnTo>
                  <a:lnTo>
                    <a:pt x="3495" y="13670"/>
                  </a:lnTo>
                  <a:lnTo>
                    <a:pt x="3495" y="12207"/>
                  </a:lnTo>
                  <a:lnTo>
                    <a:pt x="0" y="12207"/>
                  </a:lnTo>
                  <a:close/>
                  <a:moveTo>
                    <a:pt x="0" y="16493"/>
                  </a:moveTo>
                  <a:lnTo>
                    <a:pt x="0" y="17947"/>
                  </a:lnTo>
                  <a:lnTo>
                    <a:pt x="3495" y="17947"/>
                  </a:lnTo>
                  <a:lnTo>
                    <a:pt x="3495" y="16493"/>
                  </a:lnTo>
                  <a:lnTo>
                    <a:pt x="0" y="16493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63033" tIns="63033" rIns="63033" bIns="63033" anchor="ctr"/>
            <a:lstStyle/>
            <a:p>
              <a:pPr marL="0" marR="0" lvl="0" indent="0" algn="l" defTabSz="403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282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8211" y="4686798"/>
            <a:ext cx="2540049" cy="1815112"/>
            <a:chOff x="986995" y="3602764"/>
            <a:chExt cx="2878722" cy="2057127"/>
          </a:xfrm>
        </p:grpSpPr>
        <p:sp>
          <p:nvSpPr>
            <p:cNvPr id="15" name="TextBox 14"/>
            <p:cNvSpPr txBox="1"/>
            <p:nvPr/>
          </p:nvSpPr>
          <p:spPr>
            <a:xfrm>
              <a:off x="986995" y="3602764"/>
              <a:ext cx="2878722" cy="2057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03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12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Lato Black"/>
                  <a:ea typeface="+mn-ea"/>
                  <a:cs typeface="+mn-cs"/>
                </a:rPr>
                <a:t>SOCIAL</a:t>
              </a: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20000"/>
                    <a:lumOff val="80000"/>
                  </a:srgbClr>
                </a:solidFill>
                <a:effectLst/>
                <a:uLnTx/>
                <a:uFillTx/>
                <a:latin typeface="Lato Black"/>
                <a:ea typeface="+mn-ea"/>
                <a:cs typeface="+mn-cs"/>
              </a:endParaRP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7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  <a:hlinkClick r:id="rId6"/>
                </a:rPr>
                <a:t>https://www.linkedin.com/in/jose-anilto-dos-anjos-75632952/</a:t>
              </a: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7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  <a:hlinkClick r:id="rId7"/>
                </a:rPr>
                <a:t>https://www.facebook.com/joseanilto/</a:t>
              </a: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Lato"/>
                  <a:ea typeface="+mn-ea"/>
                  <a:cs typeface="+mn-cs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https://chat.whatsapp.com/LbxHz2CsSMVF78hdGu4ZLb</a:t>
              </a: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  <p:sp>
          <p:nvSpPr>
            <p:cNvPr id="22" name="Shape 692"/>
            <p:cNvSpPr>
              <a:spLocks noChangeAspect="1"/>
            </p:cNvSpPr>
            <p:nvPr/>
          </p:nvSpPr>
          <p:spPr>
            <a:xfrm>
              <a:off x="1177972" y="4045429"/>
              <a:ext cx="150499" cy="149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600" extrusionOk="0">
                  <a:moveTo>
                    <a:pt x="2769" y="0"/>
                  </a:moveTo>
                  <a:cubicBezTo>
                    <a:pt x="2061" y="0"/>
                    <a:pt x="1353" y="275"/>
                    <a:pt x="812" y="827"/>
                  </a:cubicBezTo>
                  <a:cubicBezTo>
                    <a:pt x="-270" y="1931"/>
                    <a:pt x="-270" y="3722"/>
                    <a:pt x="812" y="4826"/>
                  </a:cubicBezTo>
                  <a:cubicBezTo>
                    <a:pt x="1894" y="5930"/>
                    <a:pt x="3647" y="5930"/>
                    <a:pt x="4729" y="4826"/>
                  </a:cubicBezTo>
                  <a:cubicBezTo>
                    <a:pt x="5811" y="3722"/>
                    <a:pt x="5811" y="1931"/>
                    <a:pt x="4729" y="827"/>
                  </a:cubicBezTo>
                  <a:cubicBezTo>
                    <a:pt x="4188" y="275"/>
                    <a:pt x="3478" y="0"/>
                    <a:pt x="2769" y="0"/>
                  </a:cubicBezTo>
                  <a:close/>
                  <a:moveTo>
                    <a:pt x="16460" y="6562"/>
                  </a:moveTo>
                  <a:cubicBezTo>
                    <a:pt x="16305" y="6557"/>
                    <a:pt x="16150" y="6557"/>
                    <a:pt x="15993" y="6564"/>
                  </a:cubicBezTo>
                  <a:cubicBezTo>
                    <a:pt x="14502" y="6630"/>
                    <a:pt x="13099" y="7273"/>
                    <a:pt x="12051" y="8346"/>
                  </a:cubicBezTo>
                  <a:lnTo>
                    <a:pt x="12051" y="7176"/>
                  </a:lnTo>
                  <a:lnTo>
                    <a:pt x="7667" y="7176"/>
                  </a:lnTo>
                  <a:lnTo>
                    <a:pt x="7667" y="21600"/>
                  </a:lnTo>
                  <a:lnTo>
                    <a:pt x="12051" y="21600"/>
                  </a:lnTo>
                  <a:lnTo>
                    <a:pt x="12051" y="13252"/>
                  </a:lnTo>
                  <a:cubicBezTo>
                    <a:pt x="12216" y="11931"/>
                    <a:pt x="13333" y="10951"/>
                    <a:pt x="14638" y="10982"/>
                  </a:cubicBezTo>
                  <a:cubicBezTo>
                    <a:pt x="15699" y="11008"/>
                    <a:pt x="16627" y="11720"/>
                    <a:pt x="16946" y="12753"/>
                  </a:cubicBezTo>
                  <a:lnTo>
                    <a:pt x="16946" y="21600"/>
                  </a:lnTo>
                  <a:lnTo>
                    <a:pt x="21330" y="21600"/>
                  </a:lnTo>
                  <a:lnTo>
                    <a:pt x="21330" y="13024"/>
                  </a:lnTo>
                  <a:lnTo>
                    <a:pt x="21330" y="12713"/>
                  </a:lnTo>
                  <a:lnTo>
                    <a:pt x="21328" y="12713"/>
                  </a:lnTo>
                  <a:lnTo>
                    <a:pt x="21318" y="10385"/>
                  </a:lnTo>
                  <a:cubicBezTo>
                    <a:pt x="21027" y="9219"/>
                    <a:pt x="20344" y="8231"/>
                    <a:pt x="19428" y="7560"/>
                  </a:cubicBezTo>
                  <a:cubicBezTo>
                    <a:pt x="18577" y="6937"/>
                    <a:pt x="17544" y="6600"/>
                    <a:pt x="16460" y="6562"/>
                  </a:cubicBezTo>
                  <a:close/>
                  <a:moveTo>
                    <a:pt x="615" y="7176"/>
                  </a:moveTo>
                  <a:lnTo>
                    <a:pt x="615" y="21600"/>
                  </a:lnTo>
                  <a:lnTo>
                    <a:pt x="4999" y="21600"/>
                  </a:lnTo>
                  <a:lnTo>
                    <a:pt x="4999" y="7176"/>
                  </a:lnTo>
                  <a:lnTo>
                    <a:pt x="615" y="7176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63033" tIns="63033" rIns="63033" bIns="63033" anchor="ctr"/>
            <a:lstStyle/>
            <a:p>
              <a:pPr marL="0" marR="0" lvl="0" indent="0" algn="l" defTabSz="403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282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10393" y="425597"/>
            <a:ext cx="2510118" cy="5159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15395F"/>
                </a:solidFill>
                <a:effectLst/>
                <a:uLnTx/>
                <a:uFillTx/>
                <a:latin typeface="Lato Black"/>
                <a:ea typeface="+mn-ea"/>
                <a:cs typeface="+mn-cs"/>
              </a:rPr>
              <a:t>LATTES: 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519B5C78-8F9D-4948-A9E4-3CEDB0C7B8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3697" y="3389372"/>
            <a:ext cx="164606" cy="79255"/>
          </a:xfrm>
          <a:prstGeom prst="rect">
            <a:avLst/>
          </a:prstGeom>
        </p:spPr>
      </p:pic>
      <p:sp>
        <p:nvSpPr>
          <p:cNvPr id="80" name="Shape 313">
            <a:extLst>
              <a:ext uri="{FF2B5EF4-FFF2-40B4-BE49-F238E27FC236}">
                <a16:creationId xmlns:a16="http://schemas.microsoft.com/office/drawing/2014/main" id="{EC98FF3B-CEEF-49BA-B7C3-59DCFC3CC947}"/>
              </a:ext>
            </a:extLst>
          </p:cNvPr>
          <p:cNvSpPr>
            <a:spLocks noChangeAspect="1"/>
          </p:cNvSpPr>
          <p:nvPr/>
        </p:nvSpPr>
        <p:spPr>
          <a:xfrm>
            <a:off x="315260" y="4260333"/>
            <a:ext cx="167884" cy="77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07" y="0"/>
                </a:moveTo>
                <a:lnTo>
                  <a:pt x="12251" y="16568"/>
                </a:lnTo>
                <a:cubicBezTo>
                  <a:pt x="12714" y="17569"/>
                  <a:pt x="13463" y="17569"/>
                  <a:pt x="13925" y="16568"/>
                </a:cubicBezTo>
                <a:lnTo>
                  <a:pt x="21574" y="0"/>
                </a:lnTo>
                <a:lnTo>
                  <a:pt x="4607" y="0"/>
                </a:lnTo>
                <a:close/>
                <a:moveTo>
                  <a:pt x="4576" y="897"/>
                </a:moveTo>
                <a:lnTo>
                  <a:pt x="4576" y="20807"/>
                </a:lnTo>
                <a:lnTo>
                  <a:pt x="9240" y="10847"/>
                </a:lnTo>
                <a:lnTo>
                  <a:pt x="4576" y="897"/>
                </a:lnTo>
                <a:close/>
                <a:moveTo>
                  <a:pt x="21600" y="897"/>
                </a:moveTo>
                <a:lnTo>
                  <a:pt x="16932" y="10847"/>
                </a:lnTo>
                <a:lnTo>
                  <a:pt x="21600" y="20807"/>
                </a:lnTo>
                <a:lnTo>
                  <a:pt x="21600" y="897"/>
                </a:lnTo>
                <a:close/>
                <a:moveTo>
                  <a:pt x="52" y="3644"/>
                </a:moveTo>
                <a:lnTo>
                  <a:pt x="52" y="5098"/>
                </a:lnTo>
                <a:lnTo>
                  <a:pt x="3548" y="5098"/>
                </a:lnTo>
                <a:lnTo>
                  <a:pt x="3548" y="3644"/>
                </a:lnTo>
                <a:lnTo>
                  <a:pt x="52" y="3644"/>
                </a:lnTo>
                <a:close/>
                <a:moveTo>
                  <a:pt x="0" y="7930"/>
                </a:moveTo>
                <a:lnTo>
                  <a:pt x="0" y="9384"/>
                </a:lnTo>
                <a:lnTo>
                  <a:pt x="3495" y="9384"/>
                </a:lnTo>
                <a:lnTo>
                  <a:pt x="3495" y="7930"/>
                </a:lnTo>
                <a:lnTo>
                  <a:pt x="0" y="7930"/>
                </a:lnTo>
                <a:close/>
                <a:moveTo>
                  <a:pt x="9418" y="11121"/>
                </a:moveTo>
                <a:lnTo>
                  <a:pt x="4585" y="21600"/>
                </a:lnTo>
                <a:lnTo>
                  <a:pt x="21552" y="21600"/>
                </a:lnTo>
                <a:lnTo>
                  <a:pt x="16740" y="11178"/>
                </a:lnTo>
                <a:lnTo>
                  <a:pt x="13925" y="17267"/>
                </a:lnTo>
                <a:cubicBezTo>
                  <a:pt x="13463" y="18268"/>
                  <a:pt x="12714" y="18268"/>
                  <a:pt x="12251" y="17267"/>
                </a:cubicBezTo>
                <a:lnTo>
                  <a:pt x="9418" y="11121"/>
                </a:lnTo>
                <a:close/>
                <a:moveTo>
                  <a:pt x="0" y="12207"/>
                </a:moveTo>
                <a:lnTo>
                  <a:pt x="0" y="13670"/>
                </a:lnTo>
                <a:lnTo>
                  <a:pt x="3495" y="13670"/>
                </a:lnTo>
                <a:lnTo>
                  <a:pt x="3495" y="12207"/>
                </a:lnTo>
                <a:lnTo>
                  <a:pt x="0" y="12207"/>
                </a:lnTo>
                <a:close/>
                <a:moveTo>
                  <a:pt x="0" y="16493"/>
                </a:moveTo>
                <a:lnTo>
                  <a:pt x="0" y="17947"/>
                </a:lnTo>
                <a:lnTo>
                  <a:pt x="3495" y="17947"/>
                </a:lnTo>
                <a:lnTo>
                  <a:pt x="3495" y="16493"/>
                </a:lnTo>
                <a:lnTo>
                  <a:pt x="0" y="16493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63033" tIns="63033" rIns="63033" bIns="63033" anchor="ctr"/>
          <a:lstStyle/>
          <a:p>
            <a:pPr marL="0" marR="0" lvl="0" indent="0" algn="l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2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  <a:sym typeface="Helvetica Light"/>
            </a:endParaRPr>
          </a:p>
        </p:txBody>
      </p:sp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EF28DB23-AF79-414D-B132-C642B81C7E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4" y="5500190"/>
            <a:ext cx="209050" cy="216793"/>
          </a:xfrm>
          <a:prstGeom prst="rect">
            <a:avLst/>
          </a:prstGeom>
        </p:spPr>
      </p:pic>
      <p:pic>
        <p:nvPicPr>
          <p:cNvPr id="70" name="Imagem 69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347B3BFB-EE1D-4561-B1ED-5FD639A62A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0" y="5911588"/>
            <a:ext cx="216158" cy="216793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9101876B-0E2E-4EA5-845F-BFB313B561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034" y="10557"/>
            <a:ext cx="819927" cy="1032266"/>
          </a:xfrm>
          <a:prstGeom prst="rect">
            <a:avLst/>
          </a:prstGeom>
        </p:spPr>
      </p:pic>
      <p:sp>
        <p:nvSpPr>
          <p:cNvPr id="96" name="CaixaDeTexto 95">
            <a:extLst>
              <a:ext uri="{FF2B5EF4-FFF2-40B4-BE49-F238E27FC236}">
                <a16:creationId xmlns:a16="http://schemas.microsoft.com/office/drawing/2014/main" id="{7873097A-92E6-4B51-A67D-9B05D06517E7}"/>
              </a:ext>
            </a:extLst>
          </p:cNvPr>
          <p:cNvSpPr txBox="1"/>
          <p:nvPr/>
        </p:nvSpPr>
        <p:spPr>
          <a:xfrm>
            <a:off x="4777182" y="425597"/>
            <a:ext cx="571722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Nome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José Anilto dos Anjos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Nome em citações bibliográficas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ANJOS, J. 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1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Lattes iD </a:t>
            </a:r>
            <a:r>
              <a:rPr kumimoji="0" lang="nb-NO" sz="11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http://lattes.cnpq.br/1328319569036819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ED4BCC92-77FD-4F43-A0A3-1FB27E46FCF1}"/>
              </a:ext>
            </a:extLst>
          </p:cNvPr>
          <p:cNvSpPr txBox="1"/>
          <p:nvPr/>
        </p:nvSpPr>
        <p:spPr>
          <a:xfrm>
            <a:off x="4777182" y="1239945"/>
            <a:ext cx="744678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2019 - 2020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Especialização em Educação especial com ênfase em deficiência intelectual, física 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motora. (Carga Horária: 769h).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Faculdade de Educação São Luís, FESL, Brasil.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Título: dispensado.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326C9A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2018 - 2019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Especialização em MBA Gestão Pública. (Carga Horária: 487h).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Faculdade São Luiz de Jaboticabal, FSL, Brasil.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Título: Dispensado.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326C9A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2018 - 2018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Especialização em Latu Sensu em Literatura Contemporânea. (Carga Horária: 420h).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Faculdade São Luiz de Jaboticabal, FSL, Brasil.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Título: A Escrita Regionalista Sobrevive.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Orientador: Lucia Helena Vasques.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326C9A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2017 - 2018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Especialização em Docência do Ensino Superior. (Carga Horária: 440h).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Universidade Anhanguera -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Uniderp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, UNIDERP, Brasil.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Título: O ENSINO HÍBRIDO E AS DIFICULDADES DE ADAPTAÇÃO DO PROFESSOR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TRADICIONALISTA.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Orientador: Dayane Cristina Guarnieri.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326C9A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2017 - 2018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Especialização em Latu Sensu em Cultura e Literatura. (Carga Horária: 496h).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Faculdade São Luiz de Jaboticabal, FSL, Brasil.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Título: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Disp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326C9A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2015 - 2018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Graduação em Ciência da Computação.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Universidade Anhanguera de São Paulo, UNIAN/SP, Brasil.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Título: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Blockchain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como estratégia para minimizar fraudes eleitorais.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Orientador: Claudinei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di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Nuno.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326C9A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2015 - 2017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Graduação em Letras - Português e Inglês.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Universidade Braz Cubas, UBC, Brasil.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326C9A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Título: A Costureira e o Cangaceiro: o regionalismo nordestino redescoberto. Orientador: Mariana Alvarenga.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1982 - 1985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Graduação em Ciências da Segurança e Ordem Pública.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Academia de Polícia Militar do Barro Branco, APMBB, Brasil.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108" name="TextBox 30">
            <a:extLst>
              <a:ext uri="{FF2B5EF4-FFF2-40B4-BE49-F238E27FC236}">
                <a16:creationId xmlns:a16="http://schemas.microsoft.com/office/drawing/2014/main" id="{0CEB7DA3-B20B-4766-90ED-C98056E67BB9}"/>
              </a:ext>
            </a:extLst>
          </p:cNvPr>
          <p:cNvSpPr txBox="1"/>
          <p:nvPr/>
        </p:nvSpPr>
        <p:spPr>
          <a:xfrm>
            <a:off x="3133030" y="1203611"/>
            <a:ext cx="2510118" cy="5159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15395F"/>
                </a:solidFill>
                <a:effectLst/>
                <a:uLnTx/>
                <a:uFillTx/>
                <a:latin typeface="Lato Black"/>
                <a:ea typeface="+mn-ea"/>
                <a:cs typeface="+mn-cs"/>
              </a:rPr>
              <a:t>FORMAÇÃO: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7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54" y="131"/>
            <a:ext cx="2837181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accent1">
                  <a:lumMod val="90000"/>
                  <a:lumOff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8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849" y="1018290"/>
            <a:ext cx="1968296" cy="4433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+mn-cs"/>
              </a:rPr>
              <a:t>JOSÉ</a:t>
            </a:r>
            <a:endParaRPr kumimoji="0" lang="en-US" sz="353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anose="020F0302020204030203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087" y="1360781"/>
            <a:ext cx="1968296" cy="515978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0" marR="0" lvl="0" indent="0" algn="ctr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2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/>
                <a:ea typeface="+mn-ea"/>
                <a:cs typeface="+mn-cs"/>
              </a:rPr>
              <a:t>ANILTO</a:t>
            </a:r>
            <a:endParaRPr kumimoji="0" lang="en-US" sz="353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0960" y="1876759"/>
            <a:ext cx="17998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3171" y="1909798"/>
            <a:ext cx="1968296" cy="5159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9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20000"/>
                    <a:lumOff val="80000"/>
                  </a:srgbClr>
                </a:solidFill>
                <a:effectLst/>
                <a:uLnTx/>
                <a:uFillTx/>
                <a:latin typeface="Lato Black"/>
                <a:ea typeface="+mn-ea"/>
                <a:cs typeface="+mn-cs"/>
              </a:rPr>
              <a:t>PROFESSOR</a:t>
            </a:r>
            <a:endParaRPr kumimoji="0" lang="en-US" sz="1412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20000"/>
                  <a:lumOff val="80000"/>
                </a:srgbClr>
              </a:solidFill>
              <a:effectLst/>
              <a:uLnTx/>
              <a:uFillTx/>
              <a:latin typeface="Lato Black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770" y="2297201"/>
            <a:ext cx="2673038" cy="76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0343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José Anilto dos Anjos, Major da Polícia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Militar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do Estado de São Paulo,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Bacharel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em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Segurança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e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Ordem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Pública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,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Licenciado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em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Letras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e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Inglês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,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Licenciado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em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Pedagogia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, </a:t>
            </a:r>
            <a:r>
              <a:rPr kumimoji="0" lang="en-US" sz="971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Bacharel</a:t>
            </a:r>
            <a:r>
              <a: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em Ciência da Computação.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4923" y="3258956"/>
            <a:ext cx="2624732" cy="1411733"/>
            <a:chOff x="-1521977" y="3576539"/>
            <a:chExt cx="2949061" cy="1461088"/>
          </a:xfrm>
        </p:grpSpPr>
        <p:sp>
          <p:nvSpPr>
            <p:cNvPr id="14" name="TextBox 13"/>
            <p:cNvSpPr txBox="1"/>
            <p:nvPr/>
          </p:nvSpPr>
          <p:spPr>
            <a:xfrm>
              <a:off x="-1521977" y="3576539"/>
              <a:ext cx="2949061" cy="1461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03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12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Lato Black"/>
                  <a:ea typeface="+mn-ea"/>
                  <a:cs typeface="+mn-cs"/>
                </a:rPr>
                <a:t>CONTATOS</a:t>
              </a: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7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 (11)  99910-6429</a:t>
              </a: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7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  <a:hlinkClick r:id="rId4"/>
                </a:rPr>
                <a:t>cap.anilto@gmail.com</a:t>
              </a: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7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  <a:hlinkClick r:id="rId5"/>
                </a:rPr>
                <a:t>jose.anjos@kroton.com.br</a:t>
              </a: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  <p:sp>
          <p:nvSpPr>
            <p:cNvPr id="16" name="Shape 340"/>
            <p:cNvSpPr>
              <a:spLocks noChangeAspect="1"/>
            </p:cNvSpPr>
            <p:nvPr/>
          </p:nvSpPr>
          <p:spPr>
            <a:xfrm>
              <a:off x="-1329076" y="4074431"/>
              <a:ext cx="149010" cy="11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19" extrusionOk="0">
                  <a:moveTo>
                    <a:pt x="6356" y="242"/>
                  </a:moveTo>
                  <a:cubicBezTo>
                    <a:pt x="4800" y="412"/>
                    <a:pt x="3194" y="686"/>
                    <a:pt x="1900" y="1840"/>
                  </a:cubicBezTo>
                  <a:cubicBezTo>
                    <a:pt x="1290" y="2384"/>
                    <a:pt x="801" y="3090"/>
                    <a:pt x="483" y="3909"/>
                  </a:cubicBezTo>
                  <a:cubicBezTo>
                    <a:pt x="289" y="4407"/>
                    <a:pt x="165" y="4944"/>
                    <a:pt x="82" y="5481"/>
                  </a:cubicBezTo>
                  <a:cubicBezTo>
                    <a:pt x="39" y="5754"/>
                    <a:pt x="7" y="6033"/>
                    <a:pt x="1" y="6311"/>
                  </a:cubicBezTo>
                  <a:cubicBezTo>
                    <a:pt x="-5" y="6589"/>
                    <a:pt x="14" y="6869"/>
                    <a:pt x="73" y="7146"/>
                  </a:cubicBezTo>
                  <a:cubicBezTo>
                    <a:pt x="208" y="7783"/>
                    <a:pt x="539" y="8309"/>
                    <a:pt x="919" y="8762"/>
                  </a:cubicBezTo>
                  <a:cubicBezTo>
                    <a:pt x="1184" y="9079"/>
                    <a:pt x="1474" y="9361"/>
                    <a:pt x="1784" y="9605"/>
                  </a:cubicBezTo>
                  <a:lnTo>
                    <a:pt x="6182" y="7444"/>
                  </a:lnTo>
                  <a:cubicBezTo>
                    <a:pt x="6275" y="6918"/>
                    <a:pt x="6346" y="6387"/>
                    <a:pt x="6395" y="5852"/>
                  </a:cubicBezTo>
                  <a:cubicBezTo>
                    <a:pt x="6442" y="5342"/>
                    <a:pt x="6469" y="4829"/>
                    <a:pt x="6476" y="4316"/>
                  </a:cubicBezTo>
                  <a:cubicBezTo>
                    <a:pt x="6749" y="4060"/>
                    <a:pt x="7052" y="3861"/>
                    <a:pt x="7376" y="3729"/>
                  </a:cubicBezTo>
                  <a:cubicBezTo>
                    <a:pt x="7820" y="3548"/>
                    <a:pt x="8288" y="3495"/>
                    <a:pt x="8754" y="3456"/>
                  </a:cubicBezTo>
                  <a:cubicBezTo>
                    <a:pt x="10114" y="3343"/>
                    <a:pt x="11479" y="3343"/>
                    <a:pt x="12838" y="3456"/>
                  </a:cubicBezTo>
                  <a:cubicBezTo>
                    <a:pt x="13303" y="3495"/>
                    <a:pt x="13770" y="3546"/>
                    <a:pt x="14213" y="3726"/>
                  </a:cubicBezTo>
                  <a:cubicBezTo>
                    <a:pt x="14537" y="3858"/>
                    <a:pt x="14841" y="4058"/>
                    <a:pt x="15114" y="4313"/>
                  </a:cubicBezTo>
                  <a:cubicBezTo>
                    <a:pt x="15120" y="4827"/>
                    <a:pt x="15147" y="5341"/>
                    <a:pt x="15194" y="5852"/>
                  </a:cubicBezTo>
                  <a:cubicBezTo>
                    <a:pt x="15244" y="6388"/>
                    <a:pt x="15315" y="6920"/>
                    <a:pt x="15408" y="7446"/>
                  </a:cubicBezTo>
                  <a:lnTo>
                    <a:pt x="19805" y="9605"/>
                  </a:lnTo>
                  <a:cubicBezTo>
                    <a:pt x="20116" y="9361"/>
                    <a:pt x="20406" y="9079"/>
                    <a:pt x="20671" y="8762"/>
                  </a:cubicBezTo>
                  <a:cubicBezTo>
                    <a:pt x="21050" y="8309"/>
                    <a:pt x="21382" y="7783"/>
                    <a:pt x="21517" y="7146"/>
                  </a:cubicBezTo>
                  <a:cubicBezTo>
                    <a:pt x="21575" y="6869"/>
                    <a:pt x="21595" y="6589"/>
                    <a:pt x="21589" y="6311"/>
                  </a:cubicBezTo>
                  <a:cubicBezTo>
                    <a:pt x="21582" y="6033"/>
                    <a:pt x="21550" y="5757"/>
                    <a:pt x="21508" y="5484"/>
                  </a:cubicBezTo>
                  <a:cubicBezTo>
                    <a:pt x="21425" y="4946"/>
                    <a:pt x="21300" y="4407"/>
                    <a:pt x="21107" y="3909"/>
                  </a:cubicBezTo>
                  <a:cubicBezTo>
                    <a:pt x="20789" y="3090"/>
                    <a:pt x="20300" y="2384"/>
                    <a:pt x="19690" y="1840"/>
                  </a:cubicBezTo>
                  <a:cubicBezTo>
                    <a:pt x="18395" y="686"/>
                    <a:pt x="16789" y="409"/>
                    <a:pt x="15234" y="239"/>
                  </a:cubicBezTo>
                  <a:cubicBezTo>
                    <a:pt x="12292" y="-81"/>
                    <a:pt x="9297" y="-78"/>
                    <a:pt x="6356" y="242"/>
                  </a:cubicBezTo>
                  <a:close/>
                  <a:moveTo>
                    <a:pt x="7858" y="4021"/>
                  </a:moveTo>
                  <a:cubicBezTo>
                    <a:pt x="7569" y="4021"/>
                    <a:pt x="7308" y="4168"/>
                    <a:pt x="7118" y="4405"/>
                  </a:cubicBezTo>
                  <a:cubicBezTo>
                    <a:pt x="6929" y="4642"/>
                    <a:pt x="6812" y="4969"/>
                    <a:pt x="6812" y="5331"/>
                  </a:cubicBezTo>
                  <a:lnTo>
                    <a:pt x="6812" y="7378"/>
                  </a:lnTo>
                  <a:cubicBezTo>
                    <a:pt x="6812" y="7446"/>
                    <a:pt x="6817" y="7512"/>
                    <a:pt x="6825" y="7577"/>
                  </a:cubicBezTo>
                  <a:cubicBezTo>
                    <a:pt x="6834" y="7641"/>
                    <a:pt x="6846" y="7704"/>
                    <a:pt x="6862" y="7766"/>
                  </a:cubicBezTo>
                  <a:cubicBezTo>
                    <a:pt x="6072" y="8592"/>
                    <a:pt x="5372" y="9535"/>
                    <a:pt x="4795" y="10582"/>
                  </a:cubicBezTo>
                  <a:cubicBezTo>
                    <a:pt x="3416" y="13088"/>
                    <a:pt x="2709" y="16093"/>
                    <a:pt x="2798" y="19169"/>
                  </a:cubicBezTo>
                  <a:cubicBezTo>
                    <a:pt x="2798" y="19818"/>
                    <a:pt x="3010" y="20403"/>
                    <a:pt x="3350" y="20828"/>
                  </a:cubicBezTo>
                  <a:cubicBezTo>
                    <a:pt x="3689" y="21254"/>
                    <a:pt x="4157" y="21519"/>
                    <a:pt x="4675" y="21519"/>
                  </a:cubicBezTo>
                  <a:lnTo>
                    <a:pt x="9633" y="21519"/>
                  </a:lnTo>
                  <a:lnTo>
                    <a:pt x="11957" y="21519"/>
                  </a:lnTo>
                  <a:lnTo>
                    <a:pt x="16914" y="21519"/>
                  </a:lnTo>
                  <a:cubicBezTo>
                    <a:pt x="17433" y="21519"/>
                    <a:pt x="17900" y="21254"/>
                    <a:pt x="18240" y="20828"/>
                  </a:cubicBezTo>
                  <a:cubicBezTo>
                    <a:pt x="18580" y="20403"/>
                    <a:pt x="18791" y="19818"/>
                    <a:pt x="18791" y="19169"/>
                  </a:cubicBezTo>
                  <a:cubicBezTo>
                    <a:pt x="18880" y="16093"/>
                    <a:pt x="18171" y="13088"/>
                    <a:pt x="16792" y="10582"/>
                  </a:cubicBezTo>
                  <a:cubicBezTo>
                    <a:pt x="16215" y="9534"/>
                    <a:pt x="15516" y="8592"/>
                    <a:pt x="14726" y="7766"/>
                  </a:cubicBezTo>
                  <a:cubicBezTo>
                    <a:pt x="14741" y="7704"/>
                    <a:pt x="14755" y="7641"/>
                    <a:pt x="14763" y="7577"/>
                  </a:cubicBezTo>
                  <a:cubicBezTo>
                    <a:pt x="14772" y="7512"/>
                    <a:pt x="14778" y="7446"/>
                    <a:pt x="14778" y="7378"/>
                  </a:cubicBezTo>
                  <a:lnTo>
                    <a:pt x="14778" y="5331"/>
                  </a:lnTo>
                  <a:cubicBezTo>
                    <a:pt x="14778" y="4969"/>
                    <a:pt x="14661" y="4642"/>
                    <a:pt x="14471" y="4405"/>
                  </a:cubicBezTo>
                  <a:cubicBezTo>
                    <a:pt x="14282" y="4168"/>
                    <a:pt x="14020" y="4021"/>
                    <a:pt x="13731" y="4021"/>
                  </a:cubicBezTo>
                  <a:lnTo>
                    <a:pt x="13494" y="4021"/>
                  </a:lnTo>
                  <a:cubicBezTo>
                    <a:pt x="13205" y="4021"/>
                    <a:pt x="12943" y="4168"/>
                    <a:pt x="12754" y="4405"/>
                  </a:cubicBezTo>
                  <a:cubicBezTo>
                    <a:pt x="12564" y="4642"/>
                    <a:pt x="12447" y="4969"/>
                    <a:pt x="12447" y="5331"/>
                  </a:cubicBezTo>
                  <a:lnTo>
                    <a:pt x="12447" y="7378"/>
                  </a:lnTo>
                  <a:cubicBezTo>
                    <a:pt x="12447" y="7420"/>
                    <a:pt x="12449" y="7462"/>
                    <a:pt x="12452" y="7504"/>
                  </a:cubicBezTo>
                  <a:cubicBezTo>
                    <a:pt x="12456" y="7545"/>
                    <a:pt x="12461" y="7586"/>
                    <a:pt x="12467" y="7626"/>
                  </a:cubicBezTo>
                  <a:lnTo>
                    <a:pt x="9123" y="7626"/>
                  </a:lnTo>
                  <a:cubicBezTo>
                    <a:pt x="9129" y="7586"/>
                    <a:pt x="9134" y="7545"/>
                    <a:pt x="9137" y="7504"/>
                  </a:cubicBezTo>
                  <a:cubicBezTo>
                    <a:pt x="9140" y="7462"/>
                    <a:pt x="9142" y="7420"/>
                    <a:pt x="9142" y="7378"/>
                  </a:cubicBezTo>
                  <a:lnTo>
                    <a:pt x="9142" y="5331"/>
                  </a:lnTo>
                  <a:cubicBezTo>
                    <a:pt x="9142" y="4969"/>
                    <a:pt x="9025" y="4642"/>
                    <a:pt x="8836" y="4405"/>
                  </a:cubicBezTo>
                  <a:cubicBezTo>
                    <a:pt x="8646" y="4168"/>
                    <a:pt x="8385" y="4021"/>
                    <a:pt x="8096" y="4021"/>
                  </a:cubicBezTo>
                  <a:lnTo>
                    <a:pt x="7858" y="4021"/>
                  </a:lnTo>
                  <a:close/>
                  <a:moveTo>
                    <a:pt x="10795" y="10230"/>
                  </a:moveTo>
                  <a:cubicBezTo>
                    <a:pt x="11682" y="10230"/>
                    <a:pt x="12570" y="10655"/>
                    <a:pt x="13247" y="11502"/>
                  </a:cubicBezTo>
                  <a:cubicBezTo>
                    <a:pt x="14601" y="13197"/>
                    <a:pt x="14601" y="15948"/>
                    <a:pt x="13247" y="17643"/>
                  </a:cubicBezTo>
                  <a:cubicBezTo>
                    <a:pt x="11894" y="19338"/>
                    <a:pt x="9700" y="19338"/>
                    <a:pt x="8346" y="17643"/>
                  </a:cubicBezTo>
                  <a:cubicBezTo>
                    <a:pt x="6993" y="15948"/>
                    <a:pt x="6993" y="13197"/>
                    <a:pt x="8346" y="11502"/>
                  </a:cubicBezTo>
                  <a:cubicBezTo>
                    <a:pt x="9023" y="10655"/>
                    <a:pt x="9908" y="10230"/>
                    <a:pt x="10795" y="1023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63033" tIns="63033" rIns="63033" bIns="63033" anchor="ctr"/>
            <a:lstStyle/>
            <a:p>
              <a:pPr marL="0" marR="0" lvl="0" indent="0" algn="l" defTabSz="403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282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7" name="Shape 313"/>
            <p:cNvSpPr>
              <a:spLocks noChangeAspect="1"/>
            </p:cNvSpPr>
            <p:nvPr/>
          </p:nvSpPr>
          <p:spPr>
            <a:xfrm>
              <a:off x="-1353063" y="4312669"/>
              <a:ext cx="190269" cy="87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07" y="0"/>
                  </a:moveTo>
                  <a:lnTo>
                    <a:pt x="12251" y="16568"/>
                  </a:lnTo>
                  <a:cubicBezTo>
                    <a:pt x="12714" y="17569"/>
                    <a:pt x="13463" y="17569"/>
                    <a:pt x="13925" y="16568"/>
                  </a:cubicBezTo>
                  <a:lnTo>
                    <a:pt x="21574" y="0"/>
                  </a:lnTo>
                  <a:lnTo>
                    <a:pt x="4607" y="0"/>
                  </a:lnTo>
                  <a:close/>
                  <a:moveTo>
                    <a:pt x="4576" y="897"/>
                  </a:moveTo>
                  <a:lnTo>
                    <a:pt x="4576" y="20807"/>
                  </a:lnTo>
                  <a:lnTo>
                    <a:pt x="9240" y="10847"/>
                  </a:lnTo>
                  <a:lnTo>
                    <a:pt x="4576" y="897"/>
                  </a:lnTo>
                  <a:close/>
                  <a:moveTo>
                    <a:pt x="21600" y="897"/>
                  </a:moveTo>
                  <a:lnTo>
                    <a:pt x="16932" y="10847"/>
                  </a:lnTo>
                  <a:lnTo>
                    <a:pt x="21600" y="20807"/>
                  </a:lnTo>
                  <a:lnTo>
                    <a:pt x="21600" y="897"/>
                  </a:lnTo>
                  <a:close/>
                  <a:moveTo>
                    <a:pt x="52" y="3644"/>
                  </a:moveTo>
                  <a:lnTo>
                    <a:pt x="52" y="5098"/>
                  </a:lnTo>
                  <a:lnTo>
                    <a:pt x="3548" y="5098"/>
                  </a:lnTo>
                  <a:lnTo>
                    <a:pt x="3548" y="3644"/>
                  </a:lnTo>
                  <a:lnTo>
                    <a:pt x="52" y="3644"/>
                  </a:lnTo>
                  <a:close/>
                  <a:moveTo>
                    <a:pt x="0" y="7930"/>
                  </a:moveTo>
                  <a:lnTo>
                    <a:pt x="0" y="9384"/>
                  </a:lnTo>
                  <a:lnTo>
                    <a:pt x="3495" y="9384"/>
                  </a:lnTo>
                  <a:lnTo>
                    <a:pt x="3495" y="7930"/>
                  </a:lnTo>
                  <a:lnTo>
                    <a:pt x="0" y="7930"/>
                  </a:lnTo>
                  <a:close/>
                  <a:moveTo>
                    <a:pt x="9418" y="11121"/>
                  </a:moveTo>
                  <a:lnTo>
                    <a:pt x="4585" y="21600"/>
                  </a:lnTo>
                  <a:lnTo>
                    <a:pt x="21552" y="21600"/>
                  </a:lnTo>
                  <a:lnTo>
                    <a:pt x="16740" y="11178"/>
                  </a:lnTo>
                  <a:lnTo>
                    <a:pt x="13925" y="17267"/>
                  </a:lnTo>
                  <a:cubicBezTo>
                    <a:pt x="13463" y="18268"/>
                    <a:pt x="12714" y="18268"/>
                    <a:pt x="12251" y="17267"/>
                  </a:cubicBezTo>
                  <a:lnTo>
                    <a:pt x="9418" y="11121"/>
                  </a:lnTo>
                  <a:close/>
                  <a:moveTo>
                    <a:pt x="0" y="12207"/>
                  </a:moveTo>
                  <a:lnTo>
                    <a:pt x="0" y="13670"/>
                  </a:lnTo>
                  <a:lnTo>
                    <a:pt x="3495" y="13670"/>
                  </a:lnTo>
                  <a:lnTo>
                    <a:pt x="3495" y="12207"/>
                  </a:lnTo>
                  <a:lnTo>
                    <a:pt x="0" y="12207"/>
                  </a:lnTo>
                  <a:close/>
                  <a:moveTo>
                    <a:pt x="0" y="16493"/>
                  </a:moveTo>
                  <a:lnTo>
                    <a:pt x="0" y="17947"/>
                  </a:lnTo>
                  <a:lnTo>
                    <a:pt x="3495" y="17947"/>
                  </a:lnTo>
                  <a:lnTo>
                    <a:pt x="3495" y="16493"/>
                  </a:lnTo>
                  <a:lnTo>
                    <a:pt x="0" y="16493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63033" tIns="63033" rIns="63033" bIns="63033" anchor="ctr"/>
            <a:lstStyle/>
            <a:p>
              <a:pPr marL="0" marR="0" lvl="0" indent="0" algn="l" defTabSz="403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282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8211" y="4686798"/>
            <a:ext cx="2540049" cy="1815112"/>
            <a:chOff x="986995" y="3602764"/>
            <a:chExt cx="2878722" cy="2057127"/>
          </a:xfrm>
        </p:grpSpPr>
        <p:sp>
          <p:nvSpPr>
            <p:cNvPr id="15" name="TextBox 14"/>
            <p:cNvSpPr txBox="1"/>
            <p:nvPr/>
          </p:nvSpPr>
          <p:spPr>
            <a:xfrm>
              <a:off x="986995" y="3602764"/>
              <a:ext cx="2878722" cy="2057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03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12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Lato Black"/>
                  <a:ea typeface="+mn-ea"/>
                  <a:cs typeface="+mn-cs"/>
                </a:rPr>
                <a:t>SOCIAL</a:t>
              </a: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20000"/>
                    <a:lumOff val="80000"/>
                  </a:srgbClr>
                </a:solidFill>
                <a:effectLst/>
                <a:uLnTx/>
                <a:uFillTx/>
                <a:latin typeface="Lato Black"/>
                <a:ea typeface="+mn-ea"/>
                <a:cs typeface="+mn-cs"/>
              </a:endParaRP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7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  <a:hlinkClick r:id="rId6"/>
                </a:rPr>
                <a:t>https://www.linkedin.com/in/jose-anilto-dos-anjos-75632952/</a:t>
              </a: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7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  <a:hlinkClick r:id="rId7"/>
                </a:rPr>
                <a:t>https://www.facebook.com/joseanilto/</a:t>
              </a: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71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Lato"/>
                  <a:ea typeface="+mn-ea"/>
                  <a:cs typeface="+mn-cs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https://chat.whatsapp.com/LbxHz2CsSMVF78hdGu4ZLb</a:t>
              </a: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  <a:p>
              <a:pPr marL="407636" marR="0" lvl="0" indent="0" algn="l" defTabSz="40343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59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  <p:sp>
          <p:nvSpPr>
            <p:cNvPr id="22" name="Shape 692"/>
            <p:cNvSpPr>
              <a:spLocks noChangeAspect="1"/>
            </p:cNvSpPr>
            <p:nvPr/>
          </p:nvSpPr>
          <p:spPr>
            <a:xfrm>
              <a:off x="1177972" y="4045429"/>
              <a:ext cx="150499" cy="149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600" extrusionOk="0">
                  <a:moveTo>
                    <a:pt x="2769" y="0"/>
                  </a:moveTo>
                  <a:cubicBezTo>
                    <a:pt x="2061" y="0"/>
                    <a:pt x="1353" y="275"/>
                    <a:pt x="812" y="827"/>
                  </a:cubicBezTo>
                  <a:cubicBezTo>
                    <a:pt x="-270" y="1931"/>
                    <a:pt x="-270" y="3722"/>
                    <a:pt x="812" y="4826"/>
                  </a:cubicBezTo>
                  <a:cubicBezTo>
                    <a:pt x="1894" y="5930"/>
                    <a:pt x="3647" y="5930"/>
                    <a:pt x="4729" y="4826"/>
                  </a:cubicBezTo>
                  <a:cubicBezTo>
                    <a:pt x="5811" y="3722"/>
                    <a:pt x="5811" y="1931"/>
                    <a:pt x="4729" y="827"/>
                  </a:cubicBezTo>
                  <a:cubicBezTo>
                    <a:pt x="4188" y="275"/>
                    <a:pt x="3478" y="0"/>
                    <a:pt x="2769" y="0"/>
                  </a:cubicBezTo>
                  <a:close/>
                  <a:moveTo>
                    <a:pt x="16460" y="6562"/>
                  </a:moveTo>
                  <a:cubicBezTo>
                    <a:pt x="16305" y="6557"/>
                    <a:pt x="16150" y="6557"/>
                    <a:pt x="15993" y="6564"/>
                  </a:cubicBezTo>
                  <a:cubicBezTo>
                    <a:pt x="14502" y="6630"/>
                    <a:pt x="13099" y="7273"/>
                    <a:pt x="12051" y="8346"/>
                  </a:cubicBezTo>
                  <a:lnTo>
                    <a:pt x="12051" y="7176"/>
                  </a:lnTo>
                  <a:lnTo>
                    <a:pt x="7667" y="7176"/>
                  </a:lnTo>
                  <a:lnTo>
                    <a:pt x="7667" y="21600"/>
                  </a:lnTo>
                  <a:lnTo>
                    <a:pt x="12051" y="21600"/>
                  </a:lnTo>
                  <a:lnTo>
                    <a:pt x="12051" y="13252"/>
                  </a:lnTo>
                  <a:cubicBezTo>
                    <a:pt x="12216" y="11931"/>
                    <a:pt x="13333" y="10951"/>
                    <a:pt x="14638" y="10982"/>
                  </a:cubicBezTo>
                  <a:cubicBezTo>
                    <a:pt x="15699" y="11008"/>
                    <a:pt x="16627" y="11720"/>
                    <a:pt x="16946" y="12753"/>
                  </a:cubicBezTo>
                  <a:lnTo>
                    <a:pt x="16946" y="21600"/>
                  </a:lnTo>
                  <a:lnTo>
                    <a:pt x="21330" y="21600"/>
                  </a:lnTo>
                  <a:lnTo>
                    <a:pt x="21330" y="13024"/>
                  </a:lnTo>
                  <a:lnTo>
                    <a:pt x="21330" y="12713"/>
                  </a:lnTo>
                  <a:lnTo>
                    <a:pt x="21328" y="12713"/>
                  </a:lnTo>
                  <a:lnTo>
                    <a:pt x="21318" y="10385"/>
                  </a:lnTo>
                  <a:cubicBezTo>
                    <a:pt x="21027" y="9219"/>
                    <a:pt x="20344" y="8231"/>
                    <a:pt x="19428" y="7560"/>
                  </a:cubicBezTo>
                  <a:cubicBezTo>
                    <a:pt x="18577" y="6937"/>
                    <a:pt x="17544" y="6600"/>
                    <a:pt x="16460" y="6562"/>
                  </a:cubicBezTo>
                  <a:close/>
                  <a:moveTo>
                    <a:pt x="615" y="7176"/>
                  </a:moveTo>
                  <a:lnTo>
                    <a:pt x="615" y="21600"/>
                  </a:lnTo>
                  <a:lnTo>
                    <a:pt x="4999" y="21600"/>
                  </a:lnTo>
                  <a:lnTo>
                    <a:pt x="4999" y="7176"/>
                  </a:lnTo>
                  <a:lnTo>
                    <a:pt x="615" y="7176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63033" tIns="63033" rIns="63033" bIns="63033" anchor="ctr"/>
            <a:lstStyle/>
            <a:p>
              <a:pPr marL="0" marR="0" lvl="0" indent="0" algn="l" defTabSz="403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282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  <a:sym typeface="Helvetica Light"/>
              </a:endParaRPr>
            </a:p>
          </p:txBody>
        </p:sp>
      </p:grpSp>
      <p:pic>
        <p:nvPicPr>
          <p:cNvPr id="39" name="Imagem 38">
            <a:extLst>
              <a:ext uri="{FF2B5EF4-FFF2-40B4-BE49-F238E27FC236}">
                <a16:creationId xmlns:a16="http://schemas.microsoft.com/office/drawing/2014/main" id="{519B5C78-8F9D-4948-A9E4-3CEDB0C7B8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3697" y="3389372"/>
            <a:ext cx="164606" cy="79255"/>
          </a:xfrm>
          <a:prstGeom prst="rect">
            <a:avLst/>
          </a:prstGeom>
        </p:spPr>
      </p:pic>
      <p:sp>
        <p:nvSpPr>
          <p:cNvPr id="80" name="Shape 313">
            <a:extLst>
              <a:ext uri="{FF2B5EF4-FFF2-40B4-BE49-F238E27FC236}">
                <a16:creationId xmlns:a16="http://schemas.microsoft.com/office/drawing/2014/main" id="{EC98FF3B-CEEF-49BA-B7C3-59DCFC3CC947}"/>
              </a:ext>
            </a:extLst>
          </p:cNvPr>
          <p:cNvSpPr>
            <a:spLocks noChangeAspect="1"/>
          </p:cNvSpPr>
          <p:nvPr/>
        </p:nvSpPr>
        <p:spPr>
          <a:xfrm>
            <a:off x="315260" y="4260333"/>
            <a:ext cx="167884" cy="77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07" y="0"/>
                </a:moveTo>
                <a:lnTo>
                  <a:pt x="12251" y="16568"/>
                </a:lnTo>
                <a:cubicBezTo>
                  <a:pt x="12714" y="17569"/>
                  <a:pt x="13463" y="17569"/>
                  <a:pt x="13925" y="16568"/>
                </a:cubicBezTo>
                <a:lnTo>
                  <a:pt x="21574" y="0"/>
                </a:lnTo>
                <a:lnTo>
                  <a:pt x="4607" y="0"/>
                </a:lnTo>
                <a:close/>
                <a:moveTo>
                  <a:pt x="4576" y="897"/>
                </a:moveTo>
                <a:lnTo>
                  <a:pt x="4576" y="20807"/>
                </a:lnTo>
                <a:lnTo>
                  <a:pt x="9240" y="10847"/>
                </a:lnTo>
                <a:lnTo>
                  <a:pt x="4576" y="897"/>
                </a:lnTo>
                <a:close/>
                <a:moveTo>
                  <a:pt x="21600" y="897"/>
                </a:moveTo>
                <a:lnTo>
                  <a:pt x="16932" y="10847"/>
                </a:lnTo>
                <a:lnTo>
                  <a:pt x="21600" y="20807"/>
                </a:lnTo>
                <a:lnTo>
                  <a:pt x="21600" y="897"/>
                </a:lnTo>
                <a:close/>
                <a:moveTo>
                  <a:pt x="52" y="3644"/>
                </a:moveTo>
                <a:lnTo>
                  <a:pt x="52" y="5098"/>
                </a:lnTo>
                <a:lnTo>
                  <a:pt x="3548" y="5098"/>
                </a:lnTo>
                <a:lnTo>
                  <a:pt x="3548" y="3644"/>
                </a:lnTo>
                <a:lnTo>
                  <a:pt x="52" y="3644"/>
                </a:lnTo>
                <a:close/>
                <a:moveTo>
                  <a:pt x="0" y="7930"/>
                </a:moveTo>
                <a:lnTo>
                  <a:pt x="0" y="9384"/>
                </a:lnTo>
                <a:lnTo>
                  <a:pt x="3495" y="9384"/>
                </a:lnTo>
                <a:lnTo>
                  <a:pt x="3495" y="7930"/>
                </a:lnTo>
                <a:lnTo>
                  <a:pt x="0" y="7930"/>
                </a:lnTo>
                <a:close/>
                <a:moveTo>
                  <a:pt x="9418" y="11121"/>
                </a:moveTo>
                <a:lnTo>
                  <a:pt x="4585" y="21600"/>
                </a:lnTo>
                <a:lnTo>
                  <a:pt x="21552" y="21600"/>
                </a:lnTo>
                <a:lnTo>
                  <a:pt x="16740" y="11178"/>
                </a:lnTo>
                <a:lnTo>
                  <a:pt x="13925" y="17267"/>
                </a:lnTo>
                <a:cubicBezTo>
                  <a:pt x="13463" y="18268"/>
                  <a:pt x="12714" y="18268"/>
                  <a:pt x="12251" y="17267"/>
                </a:cubicBezTo>
                <a:lnTo>
                  <a:pt x="9418" y="11121"/>
                </a:lnTo>
                <a:close/>
                <a:moveTo>
                  <a:pt x="0" y="12207"/>
                </a:moveTo>
                <a:lnTo>
                  <a:pt x="0" y="13670"/>
                </a:lnTo>
                <a:lnTo>
                  <a:pt x="3495" y="13670"/>
                </a:lnTo>
                <a:lnTo>
                  <a:pt x="3495" y="12207"/>
                </a:lnTo>
                <a:lnTo>
                  <a:pt x="0" y="12207"/>
                </a:lnTo>
                <a:close/>
                <a:moveTo>
                  <a:pt x="0" y="16493"/>
                </a:moveTo>
                <a:lnTo>
                  <a:pt x="0" y="17947"/>
                </a:lnTo>
                <a:lnTo>
                  <a:pt x="3495" y="17947"/>
                </a:lnTo>
                <a:lnTo>
                  <a:pt x="3495" y="16493"/>
                </a:lnTo>
                <a:lnTo>
                  <a:pt x="0" y="16493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63033" tIns="63033" rIns="63033" bIns="63033" anchor="ctr"/>
          <a:lstStyle/>
          <a:p>
            <a:pPr marL="0" marR="0" lvl="0" indent="0" algn="l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2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  <a:sym typeface="Helvetica Light"/>
            </a:endParaRPr>
          </a:p>
        </p:txBody>
      </p:sp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EF28DB23-AF79-414D-B132-C642B81C7E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4" y="5500190"/>
            <a:ext cx="209050" cy="216793"/>
          </a:xfrm>
          <a:prstGeom prst="rect">
            <a:avLst/>
          </a:prstGeom>
        </p:spPr>
      </p:pic>
      <p:pic>
        <p:nvPicPr>
          <p:cNvPr id="70" name="Imagem 69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347B3BFB-EE1D-4561-B1ED-5FD639A62A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0" y="5911588"/>
            <a:ext cx="216158" cy="216793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9101876B-0E2E-4EA5-845F-BFB313B561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034" y="10557"/>
            <a:ext cx="819927" cy="1032266"/>
          </a:xfrm>
          <a:prstGeom prst="rect">
            <a:avLst/>
          </a:prstGeom>
        </p:spPr>
      </p:pic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ED4BCC92-77FD-4F43-A0A3-1FB27E46FCF1}"/>
              </a:ext>
            </a:extLst>
          </p:cNvPr>
          <p:cNvSpPr txBox="1"/>
          <p:nvPr/>
        </p:nvSpPr>
        <p:spPr>
          <a:xfrm>
            <a:off x="4745217" y="526690"/>
            <a:ext cx="744678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2018 - 2019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Extensão universitária em Psicopedagogia Institucional. (Carga horária: 100h).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Faculdade São Luiz de Jaboticabal, FSL, Brasil.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326C9A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2018 - 2018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Extensão universitária em Literatura Infantil. (Carga horária: 115h).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Faculdade São Luiz de Jaboticabal, FSL, Brasil.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326C9A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2018 - 2018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Prática docente e tutoria EAD. (Carga horária: 40h).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Universidade Norte do Paraná, UNOPAR, Brasil.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326C9A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2016 - 2016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Extensão universitária em Intérprete de Libras. (Carga horária: 30h).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Faculdade São Luiz de Jaboticabal, FSL, Brasil.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108" name="TextBox 30">
            <a:extLst>
              <a:ext uri="{FF2B5EF4-FFF2-40B4-BE49-F238E27FC236}">
                <a16:creationId xmlns:a16="http://schemas.microsoft.com/office/drawing/2014/main" id="{0CEB7DA3-B20B-4766-90ED-C98056E67BB9}"/>
              </a:ext>
            </a:extLst>
          </p:cNvPr>
          <p:cNvSpPr txBox="1"/>
          <p:nvPr/>
        </p:nvSpPr>
        <p:spPr>
          <a:xfrm>
            <a:off x="3133030" y="502312"/>
            <a:ext cx="2510118" cy="5159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15395F"/>
                </a:solidFill>
                <a:effectLst/>
                <a:uLnTx/>
                <a:uFillTx/>
                <a:latin typeface="Lato Black"/>
                <a:ea typeface="+mn-ea"/>
                <a:cs typeface="+mn-cs"/>
              </a:rPr>
              <a:t>FORMAÇÃO: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C30E4F-A9C8-4DA5-8DC8-9C1C2337F775}"/>
              </a:ext>
            </a:extLst>
          </p:cNvPr>
          <p:cNvSpPr txBox="1"/>
          <p:nvPr/>
        </p:nvSpPr>
        <p:spPr>
          <a:xfrm>
            <a:off x="4745217" y="3061834"/>
            <a:ext cx="6095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0066CD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1. ANJOS, J. A.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. Cíclico. 1. ed. Ribeirão Pires: Editora Saramago, 2019. v. 1. 210p 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326C9A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2. </a:t>
            </a:r>
            <a:r>
              <a: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0066CD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ANJOS, J. A.</a:t>
            </a: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. Textos Seleccionados - Recopilación de cuentos y crónicas. 1. ed. </a:t>
            </a:r>
            <a:r>
              <a:rPr kumimoji="0" lang="es-E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Espanha</a:t>
            </a: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: </a:t>
            </a:r>
            <a:r>
              <a:rPr kumimoji="0" lang="es-E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BabelCube</a:t>
            </a: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Inc., 2014. v. 1. 134p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326C9A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3. </a:t>
            </a: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066CD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ANJOS, J. A.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. Textes Choisis - Recuel de contes et chroniques. 1. ed. Espanha: BabelCube Inc., 2014. v. 1. 128p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326C9A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4. 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0066CD"/>
                </a:solidFill>
                <a:effectLst/>
                <a:uLnTx/>
                <a:uFillTx/>
                <a:latin typeface="Tahoma-Bold"/>
                <a:ea typeface="+mn-ea"/>
                <a:cs typeface="+mn-cs"/>
              </a:rPr>
              <a:t>ANJOS, J. A.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326C9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. Textos Selecionados. 1. ed. São Paulo: Al Print Editora, 2012. v. 1. 116p .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33576B07-90C2-4EEB-839F-F746DFBCDBA6}"/>
              </a:ext>
            </a:extLst>
          </p:cNvPr>
          <p:cNvSpPr txBox="1"/>
          <p:nvPr/>
        </p:nvSpPr>
        <p:spPr>
          <a:xfrm>
            <a:off x="3133030" y="3000967"/>
            <a:ext cx="2510118" cy="5159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403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15395F"/>
                </a:solidFill>
                <a:effectLst/>
                <a:uLnTx/>
                <a:uFillTx/>
                <a:latin typeface="Lato Black"/>
                <a:ea typeface="+mn-ea"/>
                <a:cs typeface="+mn-cs"/>
              </a:rPr>
              <a:t>LIVROS: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008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imeless and nautical 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93C"/>
      </a:accent1>
      <a:accent2>
        <a:srgbClr val="1E656D"/>
      </a:accent2>
      <a:accent3>
        <a:srgbClr val="F1F3CE"/>
      </a:accent3>
      <a:accent4>
        <a:srgbClr val="F62A00"/>
      </a:accent4>
      <a:accent5>
        <a:srgbClr val="000000"/>
      </a:accent5>
      <a:accent6>
        <a:srgbClr val="8A8A8A"/>
      </a:accent6>
      <a:hlink>
        <a:srgbClr val="0096D2"/>
      </a:hlink>
      <a:folHlink>
        <a:srgbClr val="00578B"/>
      </a:folHlink>
    </a:clrScheme>
    <a:fontScheme name="Custom 5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Widescreen</PresentationFormat>
  <Paragraphs>87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2" baseType="lpstr">
      <vt:lpstr>Arial</vt:lpstr>
      <vt:lpstr>Calibri</vt:lpstr>
      <vt:lpstr>Lato</vt:lpstr>
      <vt:lpstr>Lato Black</vt:lpstr>
      <vt:lpstr>Lato Light</vt:lpstr>
      <vt:lpstr>Tahoma</vt:lpstr>
      <vt:lpstr>Tahoma-Bold</vt:lpstr>
      <vt:lpstr>Contents Slide Master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Cap Jose Anilto dos Anjos</dc:creator>
  <cp:lastModifiedBy>Cap Jose Anilto dos Anjos</cp:lastModifiedBy>
  <cp:revision>1</cp:revision>
  <dcterms:created xsi:type="dcterms:W3CDTF">2022-03-10T23:37:27Z</dcterms:created>
  <dcterms:modified xsi:type="dcterms:W3CDTF">2022-03-10T23:37:58Z</dcterms:modified>
</cp:coreProperties>
</file>