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ecfd700a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ecfd700a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ecfd700a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ecfd700a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ff6b542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ff6b542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ff6b542e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ff6b542e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1ec072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1ec072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ecfd700a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ecfd700a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ecfd700a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ecfd700a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cfd700a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ecfd700a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cfd700a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cfd700a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ff6b541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ff6b541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cfd700a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cfd700a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ecfd700a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ecfd700a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ecfd700a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ecfd700a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</a:rPr>
              <a:t>Capolavoro: libreria virtuale in java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del sistema</a:t>
            </a:r>
            <a:endParaRPr/>
          </a:p>
        </p:txBody>
      </p:sp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819150" y="2031975"/>
            <a:ext cx="58599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Client Grafico -&gt; Web Service: Il client invia richieste di ricerca e acquisto al web service che elabora la richiesta.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Web Service -&gt; Database MySQL: Il web service interroga il database e recupera i dati richiesti oppure va ad eseguire modifiche su di esso, in base alla richiesta fatta dal client.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Web Service -&gt; Client Grafico: I dati, dopo essere stati recuperati dal database, sono trasformati </a:t>
            </a:r>
            <a:r>
              <a:rPr lang="it"/>
              <a:t>in formato XML e </a:t>
            </a:r>
            <a:r>
              <a:rPr lang="it"/>
              <a:t>inviati al client.</a:t>
            </a:r>
            <a:endParaRPr/>
          </a:p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Schema di interazione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del sistema</a:t>
            </a:r>
            <a:endParaRPr/>
          </a:p>
        </p:txBody>
      </p:sp>
      <p:sp>
        <p:nvSpPr>
          <p:cNvPr id="190" name="Google Shape;190;p23"/>
          <p:cNvSpPr txBox="1"/>
          <p:nvPr>
            <p:ph idx="2" type="body"/>
          </p:nvPr>
        </p:nvSpPr>
        <p:spPr>
          <a:xfrm>
            <a:off x="819150" y="2031975"/>
            <a:ext cx="58599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Linguaggi di Programmazione: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Java: Utilizzato per sviluppare il client grafico e le classi di unmarshalling dei dati XML.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PHP: Utilizzato per sviluppare il Web Service che interagisce con il database.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SQL: Utilizzato per creare e gestire il database MySQL.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Librerie e Framework: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Java Swing: Utilizzato per creare l'interfaccia grafica interattiva.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JAXB (Java Architecture for XML Binding): Utilizzato per la conversione tra dati XML e oggetti Java, inclusi strumenti come XJC per generare classi Java dallo schema XML.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Java.util: Utilizzato per supportare varie funzionalità di sviluppo del progetto.</a:t>
            </a:r>
            <a:endParaRPr/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Linguaggi di programmazione e librerie usate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FF00"/>
                </a:solidFill>
              </a:rPr>
              <a:t>Motivo di scelta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Motivo di scelta</a:t>
            </a:r>
            <a:endParaRPr/>
          </a:p>
        </p:txBody>
      </p:sp>
      <p:sp>
        <p:nvSpPr>
          <p:cNvPr id="202" name="Google Shape;202;p25"/>
          <p:cNvSpPr txBox="1"/>
          <p:nvPr>
            <p:ph idx="2" type="body"/>
          </p:nvPr>
        </p:nvSpPr>
        <p:spPr>
          <a:xfrm>
            <a:off x="819150" y="2031975"/>
            <a:ext cx="58599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Penso che questo progetto sia il mio capolavoro perché rappresenta il culmine del mio percorso scolastico, </a:t>
            </a:r>
            <a:r>
              <a:rPr lang="it"/>
              <a:t>incorporando</a:t>
            </a:r>
            <a:r>
              <a:rPr lang="it"/>
              <a:t> parti di tutti i vari argomenti e delle varie materia che abbiamo imparato durante l’anno.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E’ probabilmente il programma più complesso che io abbia creato nel corso dei 3 anni dell’ultimo triennio ed ha richiesta la combinazione delle conoscenze di varie materie, inoltre è stato anche quello che ha richiesta più auto gestione e ricerca personale.</a:t>
            </a:r>
            <a:endParaRPr/>
          </a:p>
        </p:txBody>
      </p:sp>
      <p:sp>
        <p:nvSpPr>
          <p:cNvPr id="203" name="Google Shape;203;p2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motivo per cui ho deciso di presentare questo come capolavoro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Interfaccia Utente e Funzionalità Pratiche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del capolavoro</a:t>
            </a:r>
            <a:endParaRPr/>
          </a:p>
        </p:txBody>
      </p:sp>
      <p:sp>
        <p:nvSpPr>
          <p:cNvPr id="139" name="Google Shape;139;p15"/>
          <p:cNvSpPr txBox="1"/>
          <p:nvPr>
            <p:ph idx="2" type="body"/>
          </p:nvPr>
        </p:nvSpPr>
        <p:spPr>
          <a:xfrm>
            <a:off x="819150" y="2031975"/>
            <a:ext cx="58599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mio capolavoro ha lo scopo di fare da libreria virtuale che consente agli utenti di ricercare ed acquistare libri da un catalogo predefinito.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Funzionalità: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Ricerca Avanzata</a:t>
            </a:r>
            <a:r>
              <a:rPr lang="it"/>
              <a:t>: Gli utenti possono effettuare ricerche filtrate per trovare libri specifici o scoprire nuove letture basate sulle loro preferenze.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it"/>
              <a:t>Catalogo Interattivo</a:t>
            </a:r>
            <a:r>
              <a:rPr lang="it"/>
              <a:t>: Gli utenti possono esplorare il catalogo, visualizzare dettagli dei libri e aggiungerli al carrello per l'acquisto.</a:t>
            </a:r>
            <a:endParaRPr/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Scopo e funzionalità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81171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Funzionalità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30700" y="1591100"/>
            <a:ext cx="77424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rPr lang="it"/>
              <a:t>Ricerca Filtrata: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Criteri di ricerca includono ISBN, titolo, autore, genere, e prezzo.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Possibilità di ordinare i risultati per prezzo o recensioni.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rPr lang="it"/>
              <a:t>Visualizzazione Catalogo: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Mostra i dettagli di ogni libro, come titolo, autore, prezzo e recensioni.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Permette di aggiungere libri al carrello per l'acquisto.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rPr lang="it"/>
              <a:t>Gestione del Carrello: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Gli utenti possono visualizzare, modificare e acquistare i libri nel carrello.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Il numero di copie nel database viene aggiornato al momento dell'acquisto.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principale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</a:t>
            </a:r>
            <a:r>
              <a:rPr lang="it"/>
              <a:t>chermata principale contiene: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Barra di Ricerca: Per inserire criteri di ricerca come titolo o autore.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Filtri Laterali: Per specificare genere, prezzo, e recensioni.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Catalogo Libri: Area centrale dove vengono visualizzati i libri trovati.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513125" y="3262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Pagina principale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25" y="927375"/>
            <a:ext cx="7244552" cy="3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Carrello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30700" y="2319050"/>
            <a:ext cx="37092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L’interfaccia del carrello contiene: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Lista Libri: Mostra i libri aggiunti al carrello con dettagli come prezzo e quantità.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Totale Acquisti: Visualizza il totale degli acquisti.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Pulsanti Azione: Permettono di completare l'acquisto o rimuovere libri dal carrello.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865350"/>
            <a:ext cx="4299298" cy="341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00"/>
                </a:solidFill>
              </a:rPr>
              <a:t>Aspetti Tecnici e Implementazione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del sistema</a:t>
            </a:r>
            <a:endParaRPr/>
          </a:p>
        </p:txBody>
      </p:sp>
      <p:sp>
        <p:nvSpPr>
          <p:cNvPr id="176" name="Google Shape;176;p21"/>
          <p:cNvSpPr txBox="1"/>
          <p:nvPr>
            <p:ph idx="2" type="body"/>
          </p:nvPr>
        </p:nvSpPr>
        <p:spPr>
          <a:xfrm>
            <a:off x="819150" y="2031975"/>
            <a:ext cx="58599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Questi sono i tre componenti principali del sistema: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Database MySQL: Conserva tutte le informazioni sui libri, inclusi titolo, autore, genere, prezzo, descrizione e disponibilità.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Web Service (PHP): Interfaccia tra il database e l'applicazione, gestisce le richieste di ricerca e acquisto, restituendo i dati in formato XML.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Client Grafico (Java Swing): Interfaccia utente che permette di interagire con la libreria, effettuare ricerche, visualizzare libri e gestire il carrello.</a:t>
            </a:r>
            <a:endParaRPr/>
          </a:p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componenti principali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