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7" r:id="rId7"/>
    <p:sldId id="268" r:id="rId8"/>
    <p:sldId id="275" r:id="rId9"/>
    <p:sldId id="269" r:id="rId10"/>
    <p:sldId id="270" r:id="rId11"/>
    <p:sldId id="271" r:id="rId12"/>
    <p:sldId id="273" r:id="rId13"/>
    <p:sldId id="276" r:id="rId14"/>
    <p:sldId id="277" r:id="rId15"/>
    <p:sldId id="266" r:id="rId16"/>
    <p:sldId id="261" r:id="rId17"/>
    <p:sldId id="265" r:id="rId18"/>
    <p:sldId id="264" r:id="rId19"/>
    <p:sldId id="263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2" r:id="rId28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99F1-E11E-4020-87E8-D181981EB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6CD0BC-B5D3-4353-8940-4B43D72CF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970BA-5E0C-45C2-A332-DDADE0E8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F22-BD86-4749-8CDB-2171DDCC6AA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219D3-D112-49E5-9FEA-89185085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F5E6D-247C-467B-A2F1-C514DF18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026-2C91-4831-9D8C-9D9F1A3A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F21E3-2798-401C-9600-C29616ED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4DDFE-E514-4236-9E75-2C0CF3AAE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AB0DF-F3A5-4E4D-BB97-E85BA0A1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F22-BD86-4749-8CDB-2171DDCC6AA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38F15-7432-4794-BFDE-06836113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3B77C-1D38-47CF-8CE6-283A4321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026-2C91-4831-9D8C-9D9F1A3A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0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A86D8E-0BE1-4DCC-A07A-092643B88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DB3663-3DF3-4D07-AAA3-8C55971CD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73C1C-7775-44BC-934A-7BDCBB5A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F22-BD86-4749-8CDB-2171DDCC6AA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527C4-58C6-4BA0-A9E2-D33D4B88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C8BE6-253F-459C-9858-A09CEE34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026-2C91-4831-9D8C-9D9F1A3A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2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AC695-FC52-4710-B83B-2B45F735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CDAB6-C338-4C41-9D66-E29FA750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81AC2-6A25-4A46-B7C5-56A33AE8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F22-BD86-4749-8CDB-2171DDCC6AA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414D9-7BCA-4045-82E0-C544364A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69A6F-DBB3-42B6-BDE3-33CDDF44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026-2C91-4831-9D8C-9D9F1A3A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8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BDF55-1C33-44D5-B2D5-D10A7EB6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DF1D7-9420-4DA1-9380-D3DE573E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3D41C-3347-4E72-AB21-DFBED7F3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F22-BD86-4749-8CDB-2171DDCC6AA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D04ED-04A6-4FC2-9265-687024D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68A71-75F8-425B-A91C-CB1AFE73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026-2C91-4831-9D8C-9D9F1A3A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BF1E3-F10C-4A66-9741-5FD79098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61D29-D682-4790-A182-2AD4E71EC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ACE01-6BBF-4CEF-AF5A-A0C810A77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C69CC-9909-4CA8-AD5B-01D3C5A2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F22-BD86-4749-8CDB-2171DDCC6AA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1FB64-938A-451C-B0D2-E3187DA6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BBA76B-14EC-42F2-BFD3-712DA089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026-2C91-4831-9D8C-9D9F1A3A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0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21649-E8D7-4B25-860D-9EDB2B58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711F6-C485-4B23-ABFF-B13D7402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DD19B-581E-4014-A1B5-5A48E3B84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DB4838-8D96-4C8C-80FE-688D743AF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AAB8B1-F38A-4736-A972-6F52F0898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05179B-B28F-4500-AC88-1E2FB3D7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F22-BD86-4749-8CDB-2171DDCC6AA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FAA22-2447-4390-A9DC-1F90D143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7057BE-B805-4D87-99C6-1EEAAAC6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026-2C91-4831-9D8C-9D9F1A3A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5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21F29-25B7-4D6A-A6F5-D9C790D4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214E75-28FE-469A-AE0C-D2EF6BF6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F22-BD86-4749-8CDB-2171DDCC6AA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A273C7-ACC5-475E-9216-7B232978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5C458-FE22-4D79-B24C-C97A1B8F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026-2C91-4831-9D8C-9D9F1A3A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8E10B-8234-4338-85F6-03D242DB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F22-BD86-4749-8CDB-2171DDCC6AA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B2BDA5-A354-49B7-895F-C5AFE508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E64B6-5468-4EED-A1EC-9B74BBBF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026-2C91-4831-9D8C-9D9F1A3A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9B8D4-8514-42CB-A7BA-C639AC5E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AD9A2-DD90-4993-BB4F-CEF47937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3290C2-F65C-4E6F-8F05-E8C6930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D23BA2-0785-47B3-9981-1568A76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F22-BD86-4749-8CDB-2171DDCC6AA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E44C88-A3FF-461A-8CFD-B6D5015D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1D43C-A069-402B-BA93-F12F88B2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026-2C91-4831-9D8C-9D9F1A3A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2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2C79-0C06-4426-8CB1-B1D014C0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68094A-5409-4985-8FE8-07639EAA4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97EBD9-B697-4A55-831D-E069D3A7C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28898-8A9E-4C59-BA67-F24BE9B6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F22-BD86-4749-8CDB-2171DDCC6AA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CD28A-9945-4E6F-A028-DC75B488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5909C-153C-42CD-86A0-15EBB94D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026-2C91-4831-9D8C-9D9F1A3A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7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D52BDB-403C-41A5-A906-6D66BB35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69DEC-40EB-4190-BF77-9D6D1599F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4D2CA-F465-4F0E-9AEE-73B1141B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3F22-BD86-4749-8CDB-2171DDCC6AA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072FB-318C-4D3B-8AC8-35283A16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76CE7-40C8-47A8-821A-7099C1EBD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B026-2C91-4831-9D8C-9D9F1A3A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1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art.spring.io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CA0712-B83F-4EDB-89E2-1B8A77A6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27" y="1374744"/>
            <a:ext cx="5495925" cy="506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1E5517-99D5-4B9B-8931-15F6A8BA0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4" y="1033463"/>
            <a:ext cx="5185235" cy="919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038412-B740-4CC9-B91E-67581A1DA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4" y="2294611"/>
            <a:ext cx="5185235" cy="802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EFCF8E-6EA7-41B3-82E1-6E24DFE76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374" y="3438158"/>
            <a:ext cx="5185235" cy="8116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62E15E-9248-4212-AF82-812E2827E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374" y="4586789"/>
            <a:ext cx="5185234" cy="8116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CC923A4-40D8-46E2-B493-DC8D6AA60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374" y="5635225"/>
            <a:ext cx="5185234" cy="843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29421-76CF-4EAE-A001-EFA6E1EABA08}"/>
              </a:ext>
            </a:extLst>
          </p:cNvPr>
          <p:cNvSpPr txBox="1"/>
          <p:nvPr/>
        </p:nvSpPr>
        <p:spPr>
          <a:xfrm>
            <a:off x="5000348" y="36107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8"/>
              </a:rPr>
              <a:t>Spring Initializr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275385-1EEF-4C35-8F9B-3F04E73825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391" y="151953"/>
            <a:ext cx="3187083" cy="11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9179AE-A94D-4978-A9CC-49E775E8D768}"/>
              </a:ext>
            </a:extLst>
          </p:cNvPr>
          <p:cNvSpPr txBox="1"/>
          <p:nvPr/>
        </p:nvSpPr>
        <p:spPr>
          <a:xfrm>
            <a:off x="1606858" y="1889983"/>
            <a:ext cx="88776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package com.springboot.blog.repository;</a:t>
            </a:r>
          </a:p>
          <a:p>
            <a:endParaRPr lang="en-US" altLang="ko-KR"/>
          </a:p>
          <a:p>
            <a:r>
              <a:rPr lang="en-US" altLang="ko-KR"/>
              <a:t>import com.springboot.blog.entity.Post;</a:t>
            </a:r>
          </a:p>
          <a:p>
            <a:r>
              <a:rPr lang="en-US" altLang="ko-KR"/>
              <a:t>import org.springframework.data.jpa.repository.JpaRepository;</a:t>
            </a:r>
          </a:p>
          <a:p>
            <a:endParaRPr lang="en-US" altLang="ko-KR"/>
          </a:p>
          <a:p>
            <a:r>
              <a:rPr lang="en-US" altLang="ko-KR"/>
              <a:t>public interface PostRepository extends JpaRepository&lt;Post, Long&gt; {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04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614DD8-2371-4913-870B-C2FE17C98499}"/>
              </a:ext>
            </a:extLst>
          </p:cNvPr>
          <p:cNvSpPr txBox="1"/>
          <p:nvPr/>
        </p:nvSpPr>
        <p:spPr>
          <a:xfrm>
            <a:off x="1526959" y="1327965"/>
            <a:ext cx="93037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package com.springboot.blog.service;</a:t>
            </a:r>
          </a:p>
          <a:p>
            <a:endParaRPr lang="en-US" altLang="ko-KR"/>
          </a:p>
          <a:p>
            <a:r>
              <a:rPr lang="en-US" altLang="ko-KR"/>
              <a:t>import com.springboot.blog.payload.PostDto;</a:t>
            </a:r>
          </a:p>
          <a:p>
            <a:endParaRPr lang="en-US" altLang="ko-KR"/>
          </a:p>
          <a:p>
            <a:r>
              <a:rPr lang="en-US" altLang="ko-KR"/>
              <a:t>import java.util.List;</a:t>
            </a:r>
          </a:p>
          <a:p>
            <a:endParaRPr lang="en-US" altLang="ko-KR"/>
          </a:p>
          <a:p>
            <a:r>
              <a:rPr lang="en-US" altLang="ko-KR"/>
              <a:t>public interface PostService {</a:t>
            </a:r>
          </a:p>
          <a:p>
            <a:r>
              <a:rPr lang="en-US" altLang="ko-KR"/>
              <a:t>    PostDto createPost(PostDto postDto);</a:t>
            </a:r>
          </a:p>
          <a:p>
            <a:endParaRPr lang="en-US" altLang="ko-KR"/>
          </a:p>
          <a:p>
            <a:r>
              <a:rPr lang="en-US" altLang="ko-KR"/>
              <a:t>    List&lt;PostDto&gt; getAllPosts();</a:t>
            </a:r>
          </a:p>
          <a:p>
            <a:endParaRPr lang="en-US" altLang="ko-KR"/>
          </a:p>
          <a:p>
            <a:r>
              <a:rPr lang="en-US" altLang="ko-KR"/>
              <a:t>    PostDto getPostById(long id);</a:t>
            </a:r>
          </a:p>
          <a:p>
            <a:endParaRPr lang="en-US" altLang="ko-KR"/>
          </a:p>
          <a:p>
            <a:r>
              <a:rPr lang="en-US" altLang="ko-KR"/>
              <a:t>    PostDto updatePost(PostDto postDto, long id);</a:t>
            </a:r>
          </a:p>
          <a:p>
            <a:endParaRPr lang="en-US" altLang="ko-KR"/>
          </a:p>
          <a:p>
            <a:r>
              <a:rPr lang="en-US" altLang="ko-KR"/>
              <a:t>    void deletePostById(long id);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60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8CC26A-9497-4EE0-8ABD-4C7935A79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29" y="392244"/>
            <a:ext cx="4529191" cy="60085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com.springboot.blog.service.impl;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com.springboot.blog.entity.Post;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com.springboot.blog.exception.ResourceNotFoundException;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com.springboot.blog.payload.PostDto;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com.springboot.blog.repository.PostRepository;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com.springboot.blog.service.PostService;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org.springframework.beans.factory.annotation.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Autowired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org.springframework.stereotype.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Service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javax.transaction.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Transactional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java.util.List;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java.util.Optional;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java.util.stream.Collectors;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//@Transactional is no needed because JPARepository aleady have defaul Transactional annotation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PostServiceImpl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PostService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PostRepository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postRepository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if only 1 constructor @Autowired can be omitted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PostServiceImpl(PostRepository postRepository)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postRepository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postRepository;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PostDto createPost(PostDto postDto)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convert DTO to entity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 post = mapToEntity(postDto);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Post post = new Post();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post.setTitle(postDto.getTitle());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post.setDescription(postDto.getDescription());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post.setContent(postDto.getContent());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*/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 newPost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postRepository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.save(post);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convert post entity to DTO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PostDto postResponse = mapToDTO(newPost);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PostDto postResponse = new PostDto();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postResponse.setId(newPost.getId());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postResponse.setTitle(newPost.getTitle());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postResponse.setDescription(newPost.getDescription());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postResponse.setContent(newPost.getContent());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postResponse;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List&lt;PostDto&gt; getAllPosts()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List&lt;Post&gt; posts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postRepository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.findAll();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java api stream api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// we gonna use map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// we are just map post entity to DTO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// then collect the result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// The result is List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// service getallposts then postcontroller class moving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posts.stream().map(post -&gt; mapToDTO(post)).collect(Collectors.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CCC71-6E85-4670-9E0E-84FF528648AE}"/>
              </a:ext>
            </a:extLst>
          </p:cNvPr>
          <p:cNvSpPr txBox="1"/>
          <p:nvPr/>
        </p:nvSpPr>
        <p:spPr>
          <a:xfrm>
            <a:off x="6371209" y="622409"/>
            <a:ext cx="5554462" cy="6073031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PostDto getPostById(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Post post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postRepository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.findById(id).orElseThrow(() -&gt;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ResourceNotFoundException(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"Post"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mapToDTO(post);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PostDto updatePost(PostDto postDto,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get post by id from the database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 post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postRepository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.findById(id).orElseThrow(() -&gt;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ResourceNotFoundException(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"Post"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post.setTitle(postDto.getTitle());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post.setDescription(postDto.getDescription());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post.setContent(postDto.getContent());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 updatedPost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postRepository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.save(post);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mapToDTO(updatedPost);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deletePostById(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 post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postRepository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.findById(id).orElseThrow(() -&gt;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ResourceNotFoundException(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"Post"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postRepository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.delete(post);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//convert Entity into DTO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PostDto mapToDTO(Post post)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PostDto postDto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PostDto();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postDto.setId(post.getId());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postDto.setTitle(post.getTitle());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postDto.setDescription(post.getDescription());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postDto.setContent(post.getContent());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postDto;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convert DTO to entity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 mapToEntity(PostDto postDto)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 post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Post();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post.setTitle(postDto.getTitle());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post.setDescription(postDto.getDescription());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post.setContent(postDto.getContent());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174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F3DCC-0228-45EB-980E-B468F0D7F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04522-4AEA-4A55-B6FE-BA3D8ED67444}"/>
              </a:ext>
            </a:extLst>
          </p:cNvPr>
          <p:cNvSpPr txBox="1"/>
          <p:nvPr/>
        </p:nvSpPr>
        <p:spPr>
          <a:xfrm>
            <a:off x="685799" y="413266"/>
            <a:ext cx="11387831" cy="6068814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com.springboot.blog.controller;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com.springboot.blog.payload.PostDto;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com.springboot.blog.service.PostService;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org.springframework.http.HttpStatus;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org.springframework.http.ResponseEntity;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org.springframework.web.bind.annotation.*;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java.util.List;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@CrossOrigin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(origins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"*"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@RestController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"/api/posts"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PostController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interface is loosing coupling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PostService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postService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PostController(PostService postService)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postService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postService;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//create blog post rest api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@PostMapping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ResponseEntity&lt;PostDto&gt; createPost(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@RequestBody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PostDto postDto) {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convert json body to Dto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ResponseEntity&lt;&gt;(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postService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.createPost(postDto), HttpStatus.</a:t>
            </a:r>
            <a:r>
              <a:rPr kumimoji="0" lang="ko-KR" altLang="ko-KR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CREATED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get all posts rest api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@GetMapping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List&lt;PostDto&gt; getAllPosts()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postService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.getAllPosts();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//get post by id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"/{id}"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ResponseEntity&lt;PostDto&gt; getPostById(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@PathVariable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ResponseEntity.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postService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.getPostById(id));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update post by id rest api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@PutMapping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"/{id}"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ResponseEntity&lt;PostDto&gt; updatePost(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@RequestBody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PostDto postDto,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@PathVariable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PostDto postResponse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postService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.updatePost(postDto, id);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ResponseEntity&lt;&gt;(postResponse, HttpStatus.</a:t>
            </a:r>
            <a:r>
              <a:rPr kumimoji="0" lang="ko-KR" altLang="ko-KR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delete post rest api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@DeleteMapping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"/{id}"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ResponseEntity&lt;String&gt; deletePost(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@PathVariable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postService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.deletePostById(id);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ResponseEntity&lt;&gt;(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"Post entity deleted successfully."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HttpStatus.</a:t>
            </a:r>
            <a:r>
              <a:rPr kumimoji="0" lang="ko-KR" altLang="ko-KR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3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A69BD6-AA46-44F1-A56C-D746EF76E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2D496-269A-47A6-AE9D-E82722A514FB}"/>
              </a:ext>
            </a:extLst>
          </p:cNvPr>
          <p:cNvSpPr txBox="1"/>
          <p:nvPr/>
        </p:nvSpPr>
        <p:spPr>
          <a:xfrm>
            <a:off x="426720" y="336818"/>
            <a:ext cx="10789920" cy="6013182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com.springboot.blog.exception;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org.springframework.http.HttpStatus;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org.springframework.web.bind.annotation.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ResponseStatus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@ResponseStatus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 value = HttpStatus.</a:t>
            </a:r>
            <a:r>
              <a:rPr kumimoji="0" lang="ko-KR" altLang="ko-KR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NOT_FOUND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ResourceNotFoundException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RuntimeException{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resourceName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fieldName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private long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fieldValue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ResourceNotFoundException(String resourceName, String fieldName,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fieldValue) {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(String.</a:t>
            </a:r>
            <a:r>
              <a:rPr kumimoji="0" lang="ko-KR" altLang="ko-K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"%s not found with %s : '%s'"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resourceName, fieldName, fieldValue));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resourceName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resourceName;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fieldName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fieldName;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fieldValue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fieldValue;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getResourceName() {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resourceName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getFieldName() {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fieldName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long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getFieldValue() {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fieldValue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30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5F7E9723-1D76-4532-8FBD-7FEA8269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1EDBC-3BA0-4D88-86DA-8ADDD8BDDC9A}"/>
              </a:ext>
            </a:extLst>
          </p:cNvPr>
          <p:cNvSpPr txBox="1"/>
          <p:nvPr/>
        </p:nvSpPr>
        <p:spPr>
          <a:xfrm>
            <a:off x="1493520" y="1582341"/>
            <a:ext cx="96405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spring.datasource.url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jdbc:mysql://localhost:3306/myblog?useSSL=false&amp;serverTimeZone=UTC</a:t>
            </a:r>
            <a:b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spring.datasource.username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root</a:t>
            </a:r>
            <a:b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spring.datasource.password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1111</a:t>
            </a:r>
            <a:b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hibernate properties</a:t>
            </a:r>
            <a:br>
              <a:rPr kumimoji="0" lang="ko-KR" altLang="ko-KR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spring.jpa.properties.hibernate.dialect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org.hibernate.dialect.MySQL5InnoDBDialect</a:t>
            </a:r>
            <a:b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hibernate ddl auto (create, create-drop, validate, update, none?)</a:t>
            </a:r>
            <a:br>
              <a:rPr kumimoji="0" lang="ko-KR" altLang="ko-KR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spring.jpa.hibernate.ddl-auto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update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4ED6AB-5145-4E1E-A1D8-34DE5C821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27" y="413266"/>
            <a:ext cx="27146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5F9511-2056-46BA-B755-4F07086E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938212"/>
            <a:ext cx="111156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4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466EB2-D3AB-4EC7-80FC-99E65C78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295400"/>
            <a:ext cx="6696075" cy="42672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E5F8DFE-6B53-4BF0-8169-E910D518325D}"/>
              </a:ext>
            </a:extLst>
          </p:cNvPr>
          <p:cNvSpPr/>
          <p:nvPr/>
        </p:nvSpPr>
        <p:spPr>
          <a:xfrm>
            <a:off x="7014839" y="1060882"/>
            <a:ext cx="1436703" cy="1265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1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3541F2-433D-428E-A06F-5D93EDAF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12"/>
            <a:ext cx="12192000" cy="6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C13FCA-0158-4A66-BCF6-AFD6FA05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489"/>
            <a:ext cx="12192000" cy="60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7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35E097-C570-46EE-90CF-0186707A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6" y="0"/>
            <a:ext cx="10854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2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70B42B-5243-4067-B129-9CB89919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6" y="0"/>
            <a:ext cx="10917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9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15A457-6C30-430D-A836-A9B893ED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8" y="0"/>
            <a:ext cx="10909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C2A80C-7207-4E78-B3BA-36D3CA20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61937"/>
            <a:ext cx="79914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2A2D6A-BDFF-4537-B2AE-20F33DE6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09550"/>
            <a:ext cx="79914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07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503C10-01DD-4AE9-A768-1B46E6B3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33362"/>
            <a:ext cx="80486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1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773A4C-8FD8-4F70-9DCE-319E3546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52412"/>
            <a:ext cx="80010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47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D4BA29-6A60-425B-8484-E6C0235B479E}"/>
              </a:ext>
            </a:extLst>
          </p:cNvPr>
          <p:cNvSpPr txBox="1"/>
          <p:nvPr/>
        </p:nvSpPr>
        <p:spPr>
          <a:xfrm>
            <a:off x="426720" y="201007"/>
            <a:ext cx="11338560" cy="6455985"/>
          </a:xfrm>
          <a:prstGeom prst="rect">
            <a:avLst/>
          </a:prstGeom>
          <a:noFill/>
        </p:spPr>
        <p:txBody>
          <a:bodyPr wrap="square">
            <a:normAutofit fontScale="47500" lnSpcReduction="20000"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"formElem"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"Karam"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"Yousef"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"Yousef"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"decoded"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"encode"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"encoded"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'http://localhost:8080/api/posts'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read response body as text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"#encoded"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document.querySelector("#encoded").innerHTML = `First name = ${data.firstname} &lt;br/&gt; 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                                                Last name = ${data.lastname} &lt;br/&gt;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                                                Age    = ${data.age}`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formElem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"#formElem"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var form = document.forms[0];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 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'input[name="title"]'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 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'input[name="description"]'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 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'input[name="content"]'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'http://localhost:8080/api/posts'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or 'PUT'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read response body as text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"#decoded"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5A5DFA-4A79-432C-9F7F-78FAA83A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62" y="201007"/>
            <a:ext cx="7334250" cy="195262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35E1B79-65CF-4190-B760-5B7148619034}"/>
              </a:ext>
            </a:extLst>
          </p:cNvPr>
          <p:cNvSpPr/>
          <p:nvPr/>
        </p:nvSpPr>
        <p:spPr>
          <a:xfrm>
            <a:off x="10174599" y="634162"/>
            <a:ext cx="1436703" cy="1265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31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B0267-F308-473B-9C41-111EE2076B27}"/>
              </a:ext>
            </a:extLst>
          </p:cNvPr>
          <p:cNvSpPr txBox="1"/>
          <p:nvPr/>
        </p:nvSpPr>
        <p:spPr>
          <a:xfrm>
            <a:off x="995680" y="473135"/>
            <a:ext cx="6096000" cy="6181665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"formElem"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"Karam"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"Yousef"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"Yousef"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"decoded"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"encode"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"encoded"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'http://localhost:8080/api/posts'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</a:t>
            </a:r>
          </a:p>
          <a:p>
            <a:b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ko-KR" sz="1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read response body as text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"#encoded"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document.querySelector("#encoded").innerHTML = `First name = ${data.firstname} &lt;br/&gt; 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                                                Last name = ${data.lastname} &lt;br/&gt;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                                                Age    = ${data.age}`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b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formElem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"#formElem"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sz="1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var form = document.forms[0];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 :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'input[name="title"]'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 :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'input[name="description"]'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 :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'input[name="content"]'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'http://localhost:8080/api/posts'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or 'PUT'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</a:t>
            </a:r>
          </a:p>
          <a:p>
            <a:b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ko-KR" sz="1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read response body as text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"#decoded"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A47680-56AE-4DCD-A2B9-05F728A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0" y="584074"/>
            <a:ext cx="6638382" cy="130568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03A3680-123D-4D0A-92BB-B4B00B5F1141}"/>
              </a:ext>
            </a:extLst>
          </p:cNvPr>
          <p:cNvSpPr/>
          <p:nvPr/>
        </p:nvSpPr>
        <p:spPr>
          <a:xfrm>
            <a:off x="4911719" y="1029870"/>
            <a:ext cx="686441" cy="41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35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9E7B09-44C2-49A1-A153-7AFFC2AC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967" y="780414"/>
            <a:ext cx="4499947" cy="101790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53006CE-B9C5-4662-B200-B8F027501547}"/>
              </a:ext>
            </a:extLst>
          </p:cNvPr>
          <p:cNvSpPr/>
          <p:nvPr/>
        </p:nvSpPr>
        <p:spPr>
          <a:xfrm>
            <a:off x="7359967" y="1082319"/>
            <a:ext cx="686441" cy="41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4FA9B-2F6B-4F1E-992C-76D92C3FF8DB}"/>
              </a:ext>
            </a:extLst>
          </p:cNvPr>
          <p:cNvSpPr txBox="1"/>
          <p:nvPr/>
        </p:nvSpPr>
        <p:spPr>
          <a:xfrm>
            <a:off x="809161" y="318056"/>
            <a:ext cx="6140279" cy="6235143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"formElem"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"Karam"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"Yousef"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"Yousef"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"decoded"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"encode"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"encoded"</a:t>
            </a:r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'http://localhost:8080/api/posts/'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'input[name="id"]'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},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</a:t>
            </a:r>
          </a:p>
          <a:p>
            <a:b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ko-KR" sz="7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read response body as text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7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"#encoded"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document.querySelector("#encoded").innerHTML = `First name = ${data.firstname} &lt;br/&gt; 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                                                Last name = ${data.lastname} &lt;br/&gt;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                                                Age    = ${data.age}`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b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formElem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"#formElem"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sz="7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var form = document.forms[0];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 :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'input[name="title"]'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 :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'input[name="description"]'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 :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'input[name="content"]'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'http://localhost:8080/api/posts'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7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or 'PUT'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},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</a:t>
            </a:r>
          </a:p>
          <a:p>
            <a:b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ko-KR" sz="7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read response body as text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"#decoded"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4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2F6D3F-0932-4C58-A356-DBA15A86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5" y="0"/>
            <a:ext cx="11304549" cy="68580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02B5F9E-1897-4A57-BCDF-FB92DE5A2B19}"/>
              </a:ext>
            </a:extLst>
          </p:cNvPr>
          <p:cNvSpPr/>
          <p:nvPr/>
        </p:nvSpPr>
        <p:spPr>
          <a:xfrm>
            <a:off x="6720396" y="4003829"/>
            <a:ext cx="1571348" cy="1793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5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408594-F509-4AB0-9247-AE5B39FB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65" y="0"/>
            <a:ext cx="9088470" cy="68580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1645479-47DE-4664-B181-999FDF96004C}"/>
              </a:ext>
            </a:extLst>
          </p:cNvPr>
          <p:cNvSpPr/>
          <p:nvPr/>
        </p:nvSpPr>
        <p:spPr>
          <a:xfrm>
            <a:off x="6676008" y="3311371"/>
            <a:ext cx="1109709" cy="1145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9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5CAA28-0CE9-455E-BE17-6D13CFD9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27"/>
            <a:ext cx="12192000" cy="653234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043738F-351D-4626-AE60-F884A1F86632}"/>
              </a:ext>
            </a:extLst>
          </p:cNvPr>
          <p:cNvSpPr/>
          <p:nvPr/>
        </p:nvSpPr>
        <p:spPr>
          <a:xfrm>
            <a:off x="2814222" y="1997476"/>
            <a:ext cx="550415" cy="5592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C6D4481-785D-42ED-AFAB-758F7C3E794C}"/>
              </a:ext>
            </a:extLst>
          </p:cNvPr>
          <p:cNvSpPr/>
          <p:nvPr/>
        </p:nvSpPr>
        <p:spPr>
          <a:xfrm>
            <a:off x="445364" y="3667958"/>
            <a:ext cx="550415" cy="5592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AF37B7-C5DD-4856-90F0-4F9F470D3B61}"/>
              </a:ext>
            </a:extLst>
          </p:cNvPr>
          <p:cNvSpPr/>
          <p:nvPr/>
        </p:nvSpPr>
        <p:spPr>
          <a:xfrm>
            <a:off x="720571" y="1717829"/>
            <a:ext cx="1436703" cy="1265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7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5084DBC-2745-4612-971C-7ED04DF9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828675"/>
            <a:ext cx="32385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2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260A78-C6A6-4F99-A56A-ABB43BAF1E54}"/>
              </a:ext>
            </a:extLst>
          </p:cNvPr>
          <p:cNvSpPr txBox="1"/>
          <p:nvPr/>
        </p:nvSpPr>
        <p:spPr>
          <a:xfrm>
            <a:off x="949911" y="613312"/>
            <a:ext cx="100583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package com.springboot.blog;</a:t>
            </a:r>
          </a:p>
          <a:p>
            <a:endParaRPr lang="en-US" altLang="ko-KR"/>
          </a:p>
          <a:p>
            <a:r>
              <a:rPr lang="en-US" altLang="ko-KR"/>
              <a:t>import org.springframework.boot.SpringApplication;</a:t>
            </a:r>
          </a:p>
          <a:p>
            <a:r>
              <a:rPr lang="en-US" altLang="ko-KR"/>
              <a:t>import org.springframework.boot.autoconfigure.SpringBootApplication;</a:t>
            </a:r>
          </a:p>
          <a:p>
            <a:endParaRPr lang="en-US" altLang="ko-KR"/>
          </a:p>
          <a:p>
            <a:r>
              <a:rPr lang="en-US" altLang="ko-KR"/>
              <a:t>@SpringBootApplication</a:t>
            </a:r>
          </a:p>
          <a:p>
            <a:r>
              <a:rPr lang="en-US" altLang="ko-KR"/>
              <a:t>public class SpringbootBlogRestApiApplication {</a:t>
            </a:r>
          </a:p>
          <a:p>
            <a:endParaRPr lang="en-US" altLang="ko-KR"/>
          </a:p>
          <a:p>
            <a:r>
              <a:rPr lang="en-US" altLang="ko-KR"/>
              <a:t>	public static void main(String[] args) {</a:t>
            </a:r>
          </a:p>
          <a:p>
            <a:r>
              <a:rPr lang="en-US" altLang="ko-KR"/>
              <a:t>		SpringApplication.run(SpringbootBlogRestApiApplication.class, args);</a:t>
            </a:r>
          </a:p>
          <a:p>
            <a:r>
              <a:rPr lang="en-US" altLang="ko-KR"/>
              <a:t>	}</a:t>
            </a:r>
          </a:p>
          <a:p>
            <a:endParaRPr lang="en-US" altLang="ko-KR"/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07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98DBAC-DFC5-4CC2-B253-738DDC80AEB7}"/>
              </a:ext>
            </a:extLst>
          </p:cNvPr>
          <p:cNvSpPr txBox="1"/>
          <p:nvPr/>
        </p:nvSpPr>
        <p:spPr>
          <a:xfrm>
            <a:off x="727970" y="428178"/>
            <a:ext cx="1054667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package com.springboot.blog.entity;</a:t>
            </a:r>
          </a:p>
          <a:p>
            <a:endParaRPr lang="en-US" altLang="ko-KR" sz="1200"/>
          </a:p>
          <a:p>
            <a:r>
              <a:rPr lang="en-US" altLang="ko-KR" sz="1200"/>
              <a:t>import lombok.AllArgsConstructor;</a:t>
            </a:r>
          </a:p>
          <a:p>
            <a:r>
              <a:rPr lang="en-US" altLang="ko-KR" sz="1200"/>
              <a:t>import lombok.Data;</a:t>
            </a:r>
          </a:p>
          <a:p>
            <a:r>
              <a:rPr lang="en-US" altLang="ko-KR" sz="1200"/>
              <a:t>import lombok.NoArgsConstructor;</a:t>
            </a:r>
          </a:p>
          <a:p>
            <a:endParaRPr lang="en-US" altLang="ko-KR" sz="1200"/>
          </a:p>
          <a:p>
            <a:r>
              <a:rPr lang="en-US" altLang="ko-KR" sz="1200"/>
              <a:t>import javax.persistence.*;</a:t>
            </a:r>
          </a:p>
          <a:p>
            <a:endParaRPr lang="en-US" altLang="ko-KR" sz="1200"/>
          </a:p>
          <a:p>
            <a:r>
              <a:rPr lang="en-US" altLang="ko-KR" sz="1200"/>
              <a:t>@Data</a:t>
            </a:r>
          </a:p>
          <a:p>
            <a:r>
              <a:rPr lang="en-US" altLang="ko-KR" sz="1200"/>
              <a:t>@AllArgsConstructor</a:t>
            </a:r>
          </a:p>
          <a:p>
            <a:r>
              <a:rPr lang="en-US" altLang="ko-KR" sz="1200"/>
              <a:t>@NoArgsConstructor</a:t>
            </a:r>
          </a:p>
          <a:p>
            <a:endParaRPr lang="en-US" altLang="ko-KR" sz="1200"/>
          </a:p>
          <a:p>
            <a:r>
              <a:rPr lang="en-US" altLang="ko-KR" sz="1200"/>
              <a:t>@Entity</a:t>
            </a:r>
          </a:p>
          <a:p>
            <a:r>
              <a:rPr lang="en-US" altLang="ko-KR" sz="1200"/>
              <a:t>@Table(name = "posts",uniqueConstraints = {@UniqueConstraint(columnNames = {"title"})})</a:t>
            </a:r>
          </a:p>
          <a:p>
            <a:r>
              <a:rPr lang="en-US" altLang="ko-KR" sz="1200"/>
              <a:t>public class Post {</a:t>
            </a:r>
          </a:p>
          <a:p>
            <a:endParaRPr lang="en-US" altLang="ko-KR" sz="1200"/>
          </a:p>
          <a:p>
            <a:r>
              <a:rPr lang="en-US" altLang="ko-KR" sz="1200"/>
              <a:t>    @Id</a:t>
            </a:r>
          </a:p>
          <a:p>
            <a:r>
              <a:rPr lang="en-US" altLang="ko-KR" sz="1200"/>
              <a:t>    @GeneratedValue(</a:t>
            </a:r>
          </a:p>
          <a:p>
            <a:r>
              <a:rPr lang="en-US" altLang="ko-KR" sz="1200"/>
              <a:t>            strategy = GenerationType.IDENTITY</a:t>
            </a:r>
          </a:p>
          <a:p>
            <a:r>
              <a:rPr lang="en-US" altLang="ko-KR" sz="1200"/>
              <a:t>    )</a:t>
            </a:r>
          </a:p>
          <a:p>
            <a:r>
              <a:rPr lang="en-US" altLang="ko-KR" sz="1200"/>
              <a:t>    private Long id;</a:t>
            </a:r>
          </a:p>
          <a:p>
            <a:endParaRPr lang="en-US" altLang="ko-KR" sz="1200"/>
          </a:p>
          <a:p>
            <a:r>
              <a:rPr lang="en-US" altLang="ko-KR" sz="1200"/>
              <a:t>    @Column(name = "title", nullable = false)</a:t>
            </a:r>
          </a:p>
          <a:p>
            <a:r>
              <a:rPr lang="en-US" altLang="ko-KR" sz="1200"/>
              <a:t>    private String title;</a:t>
            </a:r>
          </a:p>
          <a:p>
            <a:endParaRPr lang="en-US" altLang="ko-KR" sz="1200"/>
          </a:p>
          <a:p>
            <a:r>
              <a:rPr lang="en-US" altLang="ko-KR" sz="1200"/>
              <a:t>    @Column(name = "description", nullable = false)</a:t>
            </a:r>
          </a:p>
          <a:p>
            <a:r>
              <a:rPr lang="en-US" altLang="ko-KR" sz="1200"/>
              <a:t>    private String description;</a:t>
            </a:r>
          </a:p>
          <a:p>
            <a:endParaRPr lang="en-US" altLang="ko-KR" sz="1200"/>
          </a:p>
          <a:p>
            <a:r>
              <a:rPr lang="en-US" altLang="ko-KR" sz="1200"/>
              <a:t>    @Column(name = "content", nullable = false)</a:t>
            </a:r>
          </a:p>
          <a:p>
            <a:r>
              <a:rPr lang="en-US" altLang="ko-KR" sz="1200"/>
              <a:t>    private String content;</a:t>
            </a:r>
          </a:p>
          <a:p>
            <a:endParaRPr lang="en-US" altLang="ko-KR" sz="1200"/>
          </a:p>
          <a:p>
            <a:r>
              <a:rPr lang="en-US" altLang="ko-KR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11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419672-A176-44BF-BE26-9D10DC9EB1D0}"/>
              </a:ext>
            </a:extLst>
          </p:cNvPr>
          <p:cNvSpPr txBox="1"/>
          <p:nvPr/>
        </p:nvSpPr>
        <p:spPr>
          <a:xfrm>
            <a:off x="1855433" y="1510891"/>
            <a:ext cx="73218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package com.springboot.blog.payload;</a:t>
            </a:r>
          </a:p>
          <a:p>
            <a:endParaRPr lang="en-US" altLang="ko-KR"/>
          </a:p>
          <a:p>
            <a:r>
              <a:rPr lang="en-US" altLang="ko-KR"/>
              <a:t>import lombok.Data;</a:t>
            </a:r>
          </a:p>
          <a:p>
            <a:endParaRPr lang="en-US" altLang="ko-KR"/>
          </a:p>
          <a:p>
            <a:r>
              <a:rPr lang="en-US" altLang="ko-KR"/>
              <a:t>@Data</a:t>
            </a:r>
          </a:p>
          <a:p>
            <a:r>
              <a:rPr lang="en-US" altLang="ko-KR"/>
              <a:t>public class PostDto {</a:t>
            </a:r>
          </a:p>
          <a:p>
            <a:r>
              <a:rPr lang="en-US" altLang="ko-KR"/>
              <a:t>    private long id;</a:t>
            </a:r>
          </a:p>
          <a:p>
            <a:r>
              <a:rPr lang="en-US" altLang="ko-KR"/>
              <a:t>    private String title;</a:t>
            </a:r>
          </a:p>
          <a:p>
            <a:r>
              <a:rPr lang="en-US" altLang="ko-KR"/>
              <a:t>    private String description;</a:t>
            </a:r>
          </a:p>
          <a:p>
            <a:r>
              <a:rPr lang="en-US" altLang="ko-KR"/>
              <a:t>    private String content;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894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11220</TotalTime>
  <Words>4149</Words>
  <Application>Microsoft Office PowerPoint</Application>
  <PresentationFormat>와이드스크린</PresentationFormat>
  <Paragraphs>240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Arial Unicode MS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 jik</dc:creator>
  <cp:lastModifiedBy>kim young jik</cp:lastModifiedBy>
  <cp:revision>28</cp:revision>
  <dcterms:created xsi:type="dcterms:W3CDTF">2021-05-20T12:57:37Z</dcterms:created>
  <dcterms:modified xsi:type="dcterms:W3CDTF">2021-05-28T08:13:16Z</dcterms:modified>
</cp:coreProperties>
</file>