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jpeg" ContentType="image/jpeg"/>
  <Default Extension="xml" ContentType="application/xml"/>
  <Default Extension="vml" ContentType="application/vnd.openxmlformats-officedocument.vmlDrawing"/>
  <Default Extension="gif" ContentType="image/gif"/>
  <Override PartName="/ppt/slides/slide24.xml" ContentType="application/vnd.openxmlformats-officedocument.presentationml.slide+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1.xml" ContentType="application/vnd.openxmlformats-officedocument.drawingml.diagramData+xml"/>
  <Override PartName="/ppt/presentation.xml" ContentType="application/vnd.openxmlformats-officedocument.presentationml.presentation.main+xml"/>
  <Override PartName="/ppt/slides/slide23.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slideLayouts/slideLayout56.xml" ContentType="application/vnd.openxmlformats-officedocument.presentationml.slideLayout+xml"/>
  <Override PartName="/ppt/slideLayouts/slideLayout62.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63.xml" ContentType="application/vnd.openxmlformats-officedocument.presentationml.slideLayout+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Layouts/slideLayout33.xml" ContentType="application/vnd.openxmlformats-officedocument.presentationml.slideLayout+xml"/>
  <Override PartName="/ppt/slideMasters/slideMaster1.xml" ContentType="application/vnd.openxmlformats-officedocument.presentationml.slideMaster+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16.xml" ContentType="application/vnd.openxmlformats-officedocument.presentationml.slideLayout+xml"/>
  <Override PartName="/ppt/slideLayouts/slideLayout27.xml" ContentType="application/vnd.openxmlformats-officedocument.presentationml.slideLayout+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slideLayouts/slideLayout31.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8.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8.xml" ContentType="application/vnd.openxmlformats-officedocument.presentationml.slideLayout+xml"/>
  <Override PartName="/ppt/slideLayouts/slideLayout2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diagrams/drawing3.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11.xml" ContentType="application/vnd.openxmlformats-officedocument.theme+xml"/>
  <Override PartName="/ppt/theme/theme10.xml" ContentType="application/vnd.openxmlformats-officedocument.theme+xml"/>
  <Override PartName="/ppt/diagrams/layout2.xml" ContentType="application/vnd.openxmlformats-officedocument.drawingml.diagramLayout+xml"/>
  <Override PartName="/ppt/diagrams/quickStyle2.xml" ContentType="application/vnd.openxmlformats-officedocument.drawingml.diagramStyle+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layout4.xml" ContentType="application/vnd.openxmlformats-officedocument.drawingml.diagramLayout+xml"/>
  <Override PartName="/ppt/diagrams/colors3.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7.xml" ContentType="application/vnd.openxmlformats-officedocument.theme+xml"/>
  <Override PartName="/ppt/theme/theme9.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8.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62.xml" ContentType="application/vnd.openxmlformats-officedocument.presentationml.tags+xml"/>
  <Override PartName="/ppt/tags/tag104.xml" ContentType="application/vnd.openxmlformats-officedocument.presentationml.tags+xml"/>
  <Override PartName="/ppt/tags/tag45.xml" ContentType="application/vnd.openxmlformats-officedocument.presentationml.tags+xml"/>
  <Override PartName="/ppt/tags/tag61.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6.xml" ContentType="application/vnd.openxmlformats-officedocument.presentationml.tags+xml"/>
  <Override PartName="/ppt/tags/tag60.xml" ContentType="application/vnd.openxmlformats-officedocument.presentationml.tags+xml"/>
  <Override PartName="/ppt/tags/tag17.xml" ContentType="application/vnd.openxmlformats-officedocument.presentationml.tags+xml"/>
  <Override PartName="/ppt/tags/tag44.xml" ContentType="application/vnd.openxmlformats-officedocument.presentationml.tags+xml"/>
  <Override PartName="/ppt/tags/tag20.xml" ContentType="application/vnd.openxmlformats-officedocument.presentationml.tags+xml"/>
  <Override PartName="/ppt/tags/tag14.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46.xml" ContentType="application/vnd.openxmlformats-officedocument.presentationml.tags+xml"/>
  <Override PartName="/ppt/tags/tag3.xml" ContentType="application/vnd.openxmlformats-officedocument.presentationml.tags+xml"/>
  <Override PartName="/ppt/tags/tag52.xml" ContentType="application/vnd.openxmlformats-officedocument.presentationml.tags+xml"/>
  <Override PartName="/ppt/tags/tag7.xml" ContentType="application/vnd.openxmlformats-officedocument.presentationml.tags+xml"/>
  <Override PartName="/ppt/tags/tag53.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59.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58.xml" ContentType="application/vnd.openxmlformats-officedocument.presentationml.tags+xml"/>
  <Override PartName="/ppt/tags/tag57.xml" ContentType="application/vnd.openxmlformats-officedocument.presentationml.tags+xml"/>
  <Override PartName="/ppt/tags/tag9.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8.xml" ContentType="application/vnd.openxmlformats-officedocument.presentationml.tags+xml"/>
  <Override PartName="/ppt/tags/tag15.xml" ContentType="application/vnd.openxmlformats-officedocument.presentationml.tags+xml"/>
  <Override PartName="/ppt/tags/tag103.xml" ContentType="application/vnd.openxmlformats-officedocument.presentationml.tags+xml"/>
  <Override PartName="/ppt/tags/tag43.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128.xml" ContentType="application/vnd.openxmlformats-officedocument.presentationml.tags+xml"/>
  <Override PartName="/ppt/tags/tag127.xml" ContentType="application/vnd.openxmlformats-officedocument.presentationml.tags+xml"/>
  <Override PartName="/ppt/tags/tag126.xml" ContentType="application/vnd.openxmlformats-officedocument.presentationml.tags+xml"/>
  <Override PartName="/ppt/tags/tag125.xml" ContentType="application/vnd.openxmlformats-officedocument.presentationml.tags+xml"/>
  <Override PartName="/ppt/tags/tag124.xml" ContentType="application/vnd.openxmlformats-officedocument.presentationml.tags+xml"/>
  <Override PartName="/ppt/tags/tag123.xml" ContentType="application/vnd.openxmlformats-officedocument.presentationml.tags+xml"/>
  <Override PartName="/ppt/tags/tag122.xml" ContentType="application/vnd.openxmlformats-officedocument.presentationml.tags+xml"/>
  <Override PartName="/ppt/tags/tag95.xml" ContentType="application/vnd.openxmlformats-officedocument.presentationml.tags+xml"/>
  <Override PartName="/ppt/tags/tag94.xml" ContentType="application/vnd.openxmlformats-officedocument.presentationml.tags+xml"/>
  <Override PartName="/ppt/tags/tag93.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121.xml" ContentType="application/vnd.openxmlformats-officedocument.presentationml.tags+xml"/>
  <Override PartName="/ppt/tags/tag120.xml" ContentType="application/vnd.openxmlformats-officedocument.presentationml.tags+xml"/>
  <Override PartName="/ppt/tags/tag119.xml" ContentType="application/vnd.openxmlformats-officedocument.presentationml.tags+xml"/>
  <Override PartName="/ppt/tags/tag10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6.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5.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8.xml" ContentType="application/vnd.openxmlformats-officedocument.presentationml.tags+xml"/>
  <Override PartName="/ppt/tags/tag117.xml" ContentType="application/vnd.openxmlformats-officedocument.presentationml.tags+xml"/>
  <Override PartName="/ppt/tags/tag116.xml" ContentType="application/vnd.openxmlformats-officedocument.presentationml.tags+xml"/>
  <Override PartName="/ppt/tags/tag115.xml" ContentType="application/vnd.openxmlformats-officedocument.presentationml.tags+xml"/>
  <Override PartName="/ppt/tags/tag114.xml" ContentType="application/vnd.openxmlformats-officedocument.presentationml.tags+xml"/>
  <Override PartName="/ppt/tags/tag113.xml" ContentType="application/vnd.openxmlformats-officedocument.presentationml.tags+xml"/>
  <Override PartName="/ppt/tags/tag112.xml" ContentType="application/vnd.openxmlformats-officedocument.presentationml.tags+xml"/>
  <Override PartName="/ppt/tags/tag111.xml" ContentType="application/vnd.openxmlformats-officedocument.presentationml.tags+xml"/>
  <Override PartName="/ppt/tags/tag84.xml" ContentType="application/vnd.openxmlformats-officedocument.presentationml.tags+xml"/>
  <Override PartName="/ppt/tags/tag83.xml" ContentType="application/vnd.openxmlformats-officedocument.presentationml.tags+xml"/>
  <Override PartName="/docProps/core.xml" ContentType="application/vnd.openxmlformats-package.core-properties+xml"/>
  <Override PartName="/ppt/tags/tag25.xml" ContentType="application/vnd.openxmlformats-officedocument.presentationml.tags+xml"/>
  <Override PartName="/ppt/tags/tag26.xml" ContentType="application/vnd.openxmlformats-officedocument.presentationml.tags+xml"/>
  <Override PartName="/ppt/tags/tag41.xml" ContentType="application/vnd.openxmlformats-officedocument.presentationml.tags+xml"/>
  <Override PartName="/ppt/tags/tag27.xml" ContentType="application/vnd.openxmlformats-officedocument.presentationml.tags+xml"/>
  <Override PartName="/ppt/tags/tag40.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70.xml" ContentType="application/vnd.openxmlformats-officedocument.presentationml.tags+xml"/>
  <Override PartName="/ppt/tags/tag69.xml" ContentType="application/vnd.openxmlformats-officedocument.presentationml.tags+xml"/>
  <Override PartName="/ppt/tags/tag68.xml" ContentType="application/vnd.openxmlformats-officedocument.presentationml.tags+xml"/>
  <Override PartName="/ppt/tags/tag24.xml" ContentType="application/vnd.openxmlformats-officedocument.presentationml.tags+xml"/>
  <Override PartName="/ppt/tags/tag4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22.xml" ContentType="application/vnd.openxmlformats-officedocument.presentationml.tags+xml"/>
  <Override PartName="/ppt/tags/tag66.xml" ContentType="application/vnd.openxmlformats-officedocument.presentationml.tags+xml"/>
  <Override PartName="/ppt/tags/tag23.xml" ContentType="application/vnd.openxmlformats-officedocument.presentationml.tags+xml"/>
  <Override PartName="/ppt/tags/tag67.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39.xml" ContentType="application/vnd.openxmlformats-officedocument.presentationml.tags+xml"/>
  <Override PartName="/docProps/app.xml" ContentType="application/vnd.openxmlformats-officedocument.extended-properties+xml"/>
  <Override PartName="/ppt/tags/tag34.xml" ContentType="application/vnd.openxmlformats-officedocument.presentationml.tags+xml"/>
  <Override PartName="/ppt/tags/tag80.xml" ContentType="application/vnd.openxmlformats-officedocument.presentationml.tags+xml"/>
  <Override PartName="/ppt/tags/tag79.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31.xml" ContentType="application/vnd.openxmlformats-officedocument.presentationml.tags+xml"/>
  <Override PartName="/ppt/tags/tag78.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2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4092" r:id="rId2"/>
    <p:sldMasterId id="2147484086" r:id="rId3"/>
    <p:sldMasterId id="2147484100" r:id="rId4"/>
    <p:sldMasterId id="2147484112" r:id="rId5"/>
    <p:sldMasterId id="2147484125" r:id="rId6"/>
    <p:sldMasterId id="2147484148" r:id="rId7"/>
    <p:sldMasterId id="2147484152" r:id="rId8"/>
    <p:sldMasterId id="2147484162" r:id="rId9"/>
  </p:sldMasterIdLst>
  <p:notesMasterIdLst>
    <p:notesMasterId r:id="rId34"/>
  </p:notesMasterIdLst>
  <p:handoutMasterIdLst>
    <p:handoutMasterId r:id="rId35"/>
  </p:handoutMasterIdLst>
  <p:sldIdLst>
    <p:sldId id="499" r:id="rId10"/>
    <p:sldId id="518" r:id="rId11"/>
    <p:sldId id="517" r:id="rId12"/>
    <p:sldId id="519" r:id="rId13"/>
    <p:sldId id="505" r:id="rId14"/>
    <p:sldId id="511" r:id="rId15"/>
    <p:sldId id="504" r:id="rId16"/>
    <p:sldId id="513" r:id="rId17"/>
    <p:sldId id="514" r:id="rId18"/>
    <p:sldId id="526" r:id="rId19"/>
    <p:sldId id="525" r:id="rId20"/>
    <p:sldId id="520" r:id="rId21"/>
    <p:sldId id="507" r:id="rId22"/>
    <p:sldId id="508" r:id="rId23"/>
    <p:sldId id="515" r:id="rId24"/>
    <p:sldId id="485" r:id="rId25"/>
    <p:sldId id="516" r:id="rId26"/>
    <p:sldId id="509" r:id="rId27"/>
    <p:sldId id="506" r:id="rId28"/>
    <p:sldId id="524" r:id="rId29"/>
    <p:sldId id="521" r:id="rId30"/>
    <p:sldId id="522" r:id="rId31"/>
    <p:sldId id="523" r:id="rId32"/>
    <p:sldId id="502" r:id="rId33"/>
  </p:sldIdLst>
  <p:sldSz cx="9144000" cy="6858000" type="screen4x3"/>
  <p:notesSz cx="6797675" cy="9926638"/>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941">
          <p15:clr>
            <a:srgbClr val="A4A3A4"/>
          </p15:clr>
        </p15:guide>
        <p15:guide id="2" orient="horz" pos="3888">
          <p15:clr>
            <a:srgbClr val="A4A3A4"/>
          </p15:clr>
        </p15:guide>
        <p15:guide id="3" orient="horz" pos="3646">
          <p15:clr>
            <a:srgbClr val="A4A3A4"/>
          </p15:clr>
        </p15:guide>
        <p15:guide id="4" orient="horz" pos="3472">
          <p15:clr>
            <a:srgbClr val="A4A3A4"/>
          </p15:clr>
        </p15:guide>
        <p15:guide id="5" pos="201">
          <p15:clr>
            <a:srgbClr val="A4A3A4"/>
          </p15:clr>
        </p15:guide>
        <p15:guide id="6" pos="5578">
          <p15:clr>
            <a:srgbClr val="A4A3A4"/>
          </p15:clr>
        </p15:guide>
      </p15:sldGuideLst>
    </p:ext>
    <p:ext uri="{2D200454-40CA-4A62-9FC3-DE9A4176ACB9}">
      <p15:notesGuideLst xmlns:p15="http://schemas.microsoft.com/office/powerpoint/2012/main" xmlns="">
        <p15:guide id="1" orient="horz" pos="3127">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ACC6"/>
    <a:srgbClr val="B9BAB9"/>
    <a:srgbClr val="7F7F7F"/>
    <a:srgbClr val="C0504D"/>
    <a:srgbClr val="A6A6A6"/>
    <a:srgbClr val="D9D9D9"/>
    <a:srgbClr val="F2F2F2"/>
    <a:srgbClr val="EBF1DE"/>
    <a:srgbClr val="E6E0EC"/>
    <a:srgbClr val="9BBB5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15" autoAdjust="0"/>
    <p:restoredTop sz="94004" autoAdjust="0"/>
  </p:normalViewPr>
  <p:slideViewPr>
    <p:cSldViewPr snapToGrid="0">
      <p:cViewPr>
        <p:scale>
          <a:sx n="80" d="100"/>
          <a:sy n="80" d="100"/>
        </p:scale>
        <p:origin x="-894" y="258"/>
      </p:cViewPr>
      <p:guideLst>
        <p:guide orient="horz" pos="941"/>
        <p:guide orient="horz" pos="3888"/>
        <p:guide orient="horz" pos="3646"/>
        <p:guide orient="horz" pos="3472"/>
        <p:guide pos="201"/>
        <p:guide pos="557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532" y="-84"/>
      </p:cViewPr>
      <p:guideLst>
        <p:guide orient="horz" pos="3127"/>
        <p:guide pos="2142"/>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tableStyles" Target="tableStyles.xml"/><Relationship Id="rId21" Type="http://schemas.openxmlformats.org/officeDocument/2006/relationships/slide" Target="slides/slide12.xml"/><Relationship Id="rId34" Type="http://schemas.openxmlformats.org/officeDocument/2006/relationships/notesMaster" Target="notesMasters/notesMaster1.xml"/><Relationship Id="rId42" Type="http://schemas.openxmlformats.org/officeDocument/2006/relationships/customXml" Target="../customXml/item3.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handoutMaster" Target="handoutMasters/handoutMaster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C4B16A-1754-4BF0-81B5-85798B6ACE44}" type="doc">
      <dgm:prSet loTypeId="urn:microsoft.com/office/officeart/2005/8/layout/chevron1" loCatId="process" qsTypeId="urn:microsoft.com/office/officeart/2005/8/quickstyle/simple1" qsCatId="simple" csTypeId="urn:microsoft.com/office/officeart/2005/8/colors/accent3_4" csCatId="accent3" phldr="1"/>
      <dgm:spPr/>
    </dgm:pt>
    <dgm:pt modelId="{4B88E439-D275-4445-8951-1BAA3183C090}">
      <dgm:prSet phldrT="[Text]"/>
      <dgm:spPr/>
      <dgm:t>
        <a:bodyPr/>
        <a:lstStyle/>
        <a:p>
          <a:r>
            <a:rPr lang="da-DK" dirty="0" smtClean="0"/>
            <a:t>AS-IS platform analytics</a:t>
          </a:r>
        </a:p>
        <a:p>
          <a:r>
            <a:rPr lang="da-DK" dirty="0" smtClean="0"/>
            <a:t>2016-2017</a:t>
          </a:r>
          <a:endParaRPr lang="da-DK" dirty="0"/>
        </a:p>
      </dgm:t>
    </dgm:pt>
    <dgm:pt modelId="{3FE791E9-09E9-4780-A2BE-F932CA761100}" type="parTrans" cxnId="{79DE27E3-E832-45CC-B906-5D54B784B3B8}">
      <dgm:prSet/>
      <dgm:spPr/>
      <dgm:t>
        <a:bodyPr/>
        <a:lstStyle/>
        <a:p>
          <a:endParaRPr lang="da-DK"/>
        </a:p>
      </dgm:t>
    </dgm:pt>
    <dgm:pt modelId="{CDEAD7FA-C0CF-46E6-82B0-C0582BA58C30}" type="sibTrans" cxnId="{79DE27E3-E832-45CC-B906-5D54B784B3B8}">
      <dgm:prSet/>
      <dgm:spPr/>
      <dgm:t>
        <a:bodyPr/>
        <a:lstStyle/>
        <a:p>
          <a:endParaRPr lang="da-DK"/>
        </a:p>
      </dgm:t>
    </dgm:pt>
    <dgm:pt modelId="{809F5022-E7B7-4B93-8469-20249C3726A9}">
      <dgm:prSet phldrT="[Text]"/>
      <dgm:spPr/>
      <dgm:t>
        <a:bodyPr/>
        <a:lstStyle/>
        <a:p>
          <a:r>
            <a:rPr lang="da-DK" dirty="0" smtClean="0"/>
            <a:t>New architecture analytics</a:t>
          </a:r>
        </a:p>
        <a:p>
          <a:r>
            <a:rPr lang="da-DK" dirty="0" smtClean="0"/>
            <a:t>2017</a:t>
          </a:r>
          <a:endParaRPr lang="da-DK" dirty="0"/>
        </a:p>
      </dgm:t>
    </dgm:pt>
    <dgm:pt modelId="{EFAFFE1E-690F-4993-A537-59EA909915A4}" type="parTrans" cxnId="{B3C17A74-169D-4A8C-93BC-01005F2DC14D}">
      <dgm:prSet/>
      <dgm:spPr/>
      <dgm:t>
        <a:bodyPr/>
        <a:lstStyle/>
        <a:p>
          <a:endParaRPr lang="da-DK"/>
        </a:p>
      </dgm:t>
    </dgm:pt>
    <dgm:pt modelId="{69607F29-BDD4-4DB9-B12B-454D3A955435}" type="sibTrans" cxnId="{B3C17A74-169D-4A8C-93BC-01005F2DC14D}">
      <dgm:prSet/>
      <dgm:spPr/>
      <dgm:t>
        <a:bodyPr/>
        <a:lstStyle/>
        <a:p>
          <a:endParaRPr lang="da-DK"/>
        </a:p>
      </dgm:t>
    </dgm:pt>
    <dgm:pt modelId="{E57CFCC0-D5FC-47A5-BAF6-C4F857FCCE00}">
      <dgm:prSet phldrT="[Text]"/>
      <dgm:spPr/>
      <dgm:t>
        <a:bodyPr/>
        <a:lstStyle/>
        <a:p>
          <a:r>
            <a:rPr lang="da-DK" dirty="0" smtClean="0"/>
            <a:t>Integrated analytics</a:t>
          </a:r>
        </a:p>
        <a:p>
          <a:r>
            <a:rPr lang="da-DK" dirty="0" smtClean="0"/>
            <a:t>2017+</a:t>
          </a:r>
          <a:endParaRPr lang="da-DK" dirty="0"/>
        </a:p>
      </dgm:t>
    </dgm:pt>
    <dgm:pt modelId="{96740E43-0621-4B9B-B0F8-E60F65897D67}" type="parTrans" cxnId="{BED733D2-023F-437D-A636-1995061A7A92}">
      <dgm:prSet/>
      <dgm:spPr/>
      <dgm:t>
        <a:bodyPr/>
        <a:lstStyle/>
        <a:p>
          <a:endParaRPr lang="da-DK"/>
        </a:p>
      </dgm:t>
    </dgm:pt>
    <dgm:pt modelId="{C909B7F9-7C22-44E5-ABEA-B9E1E30DC74B}" type="sibTrans" cxnId="{BED733D2-023F-437D-A636-1995061A7A92}">
      <dgm:prSet/>
      <dgm:spPr/>
      <dgm:t>
        <a:bodyPr/>
        <a:lstStyle/>
        <a:p>
          <a:endParaRPr lang="da-DK"/>
        </a:p>
      </dgm:t>
    </dgm:pt>
    <dgm:pt modelId="{74608CE9-A3FB-4500-B1B2-0618E3886AC1}" type="pres">
      <dgm:prSet presAssocID="{CAC4B16A-1754-4BF0-81B5-85798B6ACE44}" presName="Name0" presStyleCnt="0">
        <dgm:presLayoutVars>
          <dgm:dir/>
          <dgm:animLvl val="lvl"/>
          <dgm:resizeHandles val="exact"/>
        </dgm:presLayoutVars>
      </dgm:prSet>
      <dgm:spPr/>
    </dgm:pt>
    <dgm:pt modelId="{5F15695C-9B19-4056-B38D-CB09A8FDD3CD}" type="pres">
      <dgm:prSet presAssocID="{4B88E439-D275-4445-8951-1BAA3183C090}" presName="parTxOnly" presStyleLbl="node1" presStyleIdx="0" presStyleCnt="3">
        <dgm:presLayoutVars>
          <dgm:chMax val="0"/>
          <dgm:chPref val="0"/>
          <dgm:bulletEnabled val="1"/>
        </dgm:presLayoutVars>
      </dgm:prSet>
      <dgm:spPr/>
      <dgm:t>
        <a:bodyPr/>
        <a:lstStyle/>
        <a:p>
          <a:endParaRPr lang="da-DK"/>
        </a:p>
      </dgm:t>
    </dgm:pt>
    <dgm:pt modelId="{65551707-C949-4BAC-9B2B-83EDA8867413}" type="pres">
      <dgm:prSet presAssocID="{CDEAD7FA-C0CF-46E6-82B0-C0582BA58C30}" presName="parTxOnlySpace" presStyleCnt="0"/>
      <dgm:spPr/>
    </dgm:pt>
    <dgm:pt modelId="{3B1BFB22-3B06-40DA-B829-ECBAF5E20376}" type="pres">
      <dgm:prSet presAssocID="{809F5022-E7B7-4B93-8469-20249C3726A9}" presName="parTxOnly" presStyleLbl="node1" presStyleIdx="1" presStyleCnt="3">
        <dgm:presLayoutVars>
          <dgm:chMax val="0"/>
          <dgm:chPref val="0"/>
          <dgm:bulletEnabled val="1"/>
        </dgm:presLayoutVars>
      </dgm:prSet>
      <dgm:spPr/>
      <dgm:t>
        <a:bodyPr/>
        <a:lstStyle/>
        <a:p>
          <a:endParaRPr lang="da-DK"/>
        </a:p>
      </dgm:t>
    </dgm:pt>
    <dgm:pt modelId="{57328DB7-948B-4FF2-9F40-FEABB94DC17F}" type="pres">
      <dgm:prSet presAssocID="{69607F29-BDD4-4DB9-B12B-454D3A955435}" presName="parTxOnlySpace" presStyleCnt="0"/>
      <dgm:spPr/>
    </dgm:pt>
    <dgm:pt modelId="{114F5A99-F505-48B5-9D96-37378316AA99}" type="pres">
      <dgm:prSet presAssocID="{E57CFCC0-D5FC-47A5-BAF6-C4F857FCCE00}" presName="parTxOnly" presStyleLbl="node1" presStyleIdx="2" presStyleCnt="3">
        <dgm:presLayoutVars>
          <dgm:chMax val="0"/>
          <dgm:chPref val="0"/>
          <dgm:bulletEnabled val="1"/>
        </dgm:presLayoutVars>
      </dgm:prSet>
      <dgm:spPr/>
      <dgm:t>
        <a:bodyPr/>
        <a:lstStyle/>
        <a:p>
          <a:endParaRPr lang="da-DK"/>
        </a:p>
      </dgm:t>
    </dgm:pt>
  </dgm:ptLst>
  <dgm:cxnLst>
    <dgm:cxn modelId="{B4FFFF84-4D2F-4022-9FBA-3856DC4F5E62}" type="presOf" srcId="{E57CFCC0-D5FC-47A5-BAF6-C4F857FCCE00}" destId="{114F5A99-F505-48B5-9D96-37378316AA99}" srcOrd="0" destOrd="0" presId="urn:microsoft.com/office/officeart/2005/8/layout/chevron1"/>
    <dgm:cxn modelId="{B3C17A74-169D-4A8C-93BC-01005F2DC14D}" srcId="{CAC4B16A-1754-4BF0-81B5-85798B6ACE44}" destId="{809F5022-E7B7-4B93-8469-20249C3726A9}" srcOrd="1" destOrd="0" parTransId="{EFAFFE1E-690F-4993-A537-59EA909915A4}" sibTransId="{69607F29-BDD4-4DB9-B12B-454D3A955435}"/>
    <dgm:cxn modelId="{73A3FBEC-3BBD-4601-B7F0-E73C38EAA5EC}" type="presOf" srcId="{809F5022-E7B7-4B93-8469-20249C3726A9}" destId="{3B1BFB22-3B06-40DA-B829-ECBAF5E20376}" srcOrd="0" destOrd="0" presId="urn:microsoft.com/office/officeart/2005/8/layout/chevron1"/>
    <dgm:cxn modelId="{16F64CCB-FD48-4C7A-8840-1FBE0BBB0A62}" type="presOf" srcId="{CAC4B16A-1754-4BF0-81B5-85798B6ACE44}" destId="{74608CE9-A3FB-4500-B1B2-0618E3886AC1}" srcOrd="0" destOrd="0" presId="urn:microsoft.com/office/officeart/2005/8/layout/chevron1"/>
    <dgm:cxn modelId="{79DE27E3-E832-45CC-B906-5D54B784B3B8}" srcId="{CAC4B16A-1754-4BF0-81B5-85798B6ACE44}" destId="{4B88E439-D275-4445-8951-1BAA3183C090}" srcOrd="0" destOrd="0" parTransId="{3FE791E9-09E9-4780-A2BE-F932CA761100}" sibTransId="{CDEAD7FA-C0CF-46E6-82B0-C0582BA58C30}"/>
    <dgm:cxn modelId="{B31B7F27-701C-4F37-AAEB-0B02D9486BE9}" type="presOf" srcId="{4B88E439-D275-4445-8951-1BAA3183C090}" destId="{5F15695C-9B19-4056-B38D-CB09A8FDD3CD}" srcOrd="0" destOrd="0" presId="urn:microsoft.com/office/officeart/2005/8/layout/chevron1"/>
    <dgm:cxn modelId="{BED733D2-023F-437D-A636-1995061A7A92}" srcId="{CAC4B16A-1754-4BF0-81B5-85798B6ACE44}" destId="{E57CFCC0-D5FC-47A5-BAF6-C4F857FCCE00}" srcOrd="2" destOrd="0" parTransId="{96740E43-0621-4B9B-B0F8-E60F65897D67}" sibTransId="{C909B7F9-7C22-44E5-ABEA-B9E1E30DC74B}"/>
    <dgm:cxn modelId="{F3CC9730-8197-4B53-9C2F-9288CE2B9EE9}" type="presParOf" srcId="{74608CE9-A3FB-4500-B1B2-0618E3886AC1}" destId="{5F15695C-9B19-4056-B38D-CB09A8FDD3CD}" srcOrd="0" destOrd="0" presId="urn:microsoft.com/office/officeart/2005/8/layout/chevron1"/>
    <dgm:cxn modelId="{AD2835CF-962C-4FE8-825A-364F2B2278FE}" type="presParOf" srcId="{74608CE9-A3FB-4500-B1B2-0618E3886AC1}" destId="{65551707-C949-4BAC-9B2B-83EDA8867413}" srcOrd="1" destOrd="0" presId="urn:microsoft.com/office/officeart/2005/8/layout/chevron1"/>
    <dgm:cxn modelId="{9ADEB32C-6C44-4824-8085-0E79CE9DB8D9}" type="presParOf" srcId="{74608CE9-A3FB-4500-B1B2-0618E3886AC1}" destId="{3B1BFB22-3B06-40DA-B829-ECBAF5E20376}" srcOrd="2" destOrd="0" presId="urn:microsoft.com/office/officeart/2005/8/layout/chevron1"/>
    <dgm:cxn modelId="{68B35225-55F1-4B79-BDF8-8E014999C87C}" type="presParOf" srcId="{74608CE9-A3FB-4500-B1B2-0618E3886AC1}" destId="{57328DB7-948B-4FF2-9F40-FEABB94DC17F}" srcOrd="3" destOrd="0" presId="urn:microsoft.com/office/officeart/2005/8/layout/chevron1"/>
    <dgm:cxn modelId="{C4A300DE-0E4B-4E10-B95E-12E32BA38A03}" type="presParOf" srcId="{74608CE9-A3FB-4500-B1B2-0618E3886AC1}" destId="{114F5A99-F505-48B5-9D96-37378316AA99}" srcOrd="4"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1A6A56-9475-4B05-894A-868A0F4756D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da-DK"/>
        </a:p>
      </dgm:t>
    </dgm:pt>
    <dgm:pt modelId="{86C0A66F-D9A4-42BE-AA6A-3A479B0F087E}">
      <dgm:prSet phldrT="[Text]"/>
      <dgm:spPr/>
      <dgm:t>
        <a:bodyPr/>
        <a:lstStyle/>
        <a:p>
          <a:r>
            <a:rPr lang="da-DK" dirty="0" smtClean="0"/>
            <a:t>1. Analytical Culture</a:t>
          </a:r>
          <a:endParaRPr lang="da-DK" dirty="0"/>
        </a:p>
      </dgm:t>
    </dgm:pt>
    <dgm:pt modelId="{1D95594A-78C4-495D-89FE-42CB25A1F6CC}" type="parTrans" cxnId="{83D5002E-BDD9-40D9-963F-DD91EED95E02}">
      <dgm:prSet/>
      <dgm:spPr/>
      <dgm:t>
        <a:bodyPr/>
        <a:lstStyle/>
        <a:p>
          <a:endParaRPr lang="da-DK"/>
        </a:p>
      </dgm:t>
    </dgm:pt>
    <dgm:pt modelId="{11CE88AD-E036-4F39-8622-2942C6101C4D}" type="sibTrans" cxnId="{83D5002E-BDD9-40D9-963F-DD91EED95E02}">
      <dgm:prSet/>
      <dgm:spPr/>
      <dgm:t>
        <a:bodyPr/>
        <a:lstStyle/>
        <a:p>
          <a:endParaRPr lang="da-DK"/>
        </a:p>
      </dgm:t>
    </dgm:pt>
    <dgm:pt modelId="{8537D55A-53E6-49B7-A023-E4EBD1A6ED8C}">
      <dgm:prSet phldrT="[Text]"/>
      <dgm:spPr/>
      <dgm:t>
        <a:bodyPr/>
        <a:lstStyle/>
        <a:p>
          <a:r>
            <a:rPr lang="da-DK" dirty="0" smtClean="0"/>
            <a:t>4. Reporting</a:t>
          </a:r>
          <a:endParaRPr lang="da-DK" dirty="0"/>
        </a:p>
      </dgm:t>
    </dgm:pt>
    <dgm:pt modelId="{9DB696A6-95A8-48DB-B0DB-3B169B3B20EF}" type="parTrans" cxnId="{9FA28D19-0D70-4158-B71C-C2CF176C40B9}">
      <dgm:prSet/>
      <dgm:spPr/>
      <dgm:t>
        <a:bodyPr/>
        <a:lstStyle/>
        <a:p>
          <a:endParaRPr lang="da-DK"/>
        </a:p>
      </dgm:t>
    </dgm:pt>
    <dgm:pt modelId="{572C5167-03D3-436E-B040-2C96F4AFF488}" type="sibTrans" cxnId="{9FA28D19-0D70-4158-B71C-C2CF176C40B9}">
      <dgm:prSet/>
      <dgm:spPr/>
      <dgm:t>
        <a:bodyPr/>
        <a:lstStyle/>
        <a:p>
          <a:endParaRPr lang="da-DK"/>
        </a:p>
      </dgm:t>
    </dgm:pt>
    <dgm:pt modelId="{646D4FC9-BC23-4477-B12E-7F3742B3E1FE}">
      <dgm:prSet phldrT="[Text]"/>
      <dgm:spPr>
        <a:solidFill>
          <a:schemeClr val="accent5">
            <a:lumMod val="50000"/>
          </a:schemeClr>
        </a:solidFill>
      </dgm:spPr>
      <dgm:t>
        <a:bodyPr/>
        <a:lstStyle/>
        <a:p>
          <a:r>
            <a:rPr lang="da-DK" dirty="0" smtClean="0"/>
            <a:t>5. Dimensions &amp; Indicators</a:t>
          </a:r>
          <a:endParaRPr lang="da-DK" dirty="0"/>
        </a:p>
      </dgm:t>
    </dgm:pt>
    <dgm:pt modelId="{BB3BF662-44F2-4C2D-807B-090C2432C5ED}" type="parTrans" cxnId="{CE0040D1-CA72-4742-B87E-1766FF48CBB9}">
      <dgm:prSet/>
      <dgm:spPr/>
      <dgm:t>
        <a:bodyPr/>
        <a:lstStyle/>
        <a:p>
          <a:endParaRPr lang="da-DK"/>
        </a:p>
      </dgm:t>
    </dgm:pt>
    <dgm:pt modelId="{1D9CC625-AB14-455A-971E-08857A7F0363}" type="sibTrans" cxnId="{CE0040D1-CA72-4742-B87E-1766FF48CBB9}">
      <dgm:prSet/>
      <dgm:spPr/>
      <dgm:t>
        <a:bodyPr/>
        <a:lstStyle/>
        <a:p>
          <a:endParaRPr lang="da-DK"/>
        </a:p>
      </dgm:t>
    </dgm:pt>
    <dgm:pt modelId="{F271DB83-2E31-4036-8DD1-8F6045B07597}">
      <dgm:prSet phldrT="[Text]"/>
      <dgm:spPr/>
      <dgm:t>
        <a:bodyPr/>
        <a:lstStyle/>
        <a:p>
          <a:r>
            <a:rPr lang="da-DK" dirty="0" smtClean="0"/>
            <a:t>6. Systems / Data storage</a:t>
          </a:r>
          <a:endParaRPr lang="da-DK" dirty="0"/>
        </a:p>
      </dgm:t>
    </dgm:pt>
    <dgm:pt modelId="{3C6E32D7-D0CD-4EA9-BC41-2960551A5F63}" type="parTrans" cxnId="{77D1E275-3139-440D-AB9D-E45E22EB586E}">
      <dgm:prSet/>
      <dgm:spPr/>
      <dgm:t>
        <a:bodyPr/>
        <a:lstStyle/>
        <a:p>
          <a:endParaRPr lang="da-DK"/>
        </a:p>
      </dgm:t>
    </dgm:pt>
    <dgm:pt modelId="{97177215-7B70-40A7-8E53-C0064EF92B2E}" type="sibTrans" cxnId="{77D1E275-3139-440D-AB9D-E45E22EB586E}">
      <dgm:prSet/>
      <dgm:spPr/>
      <dgm:t>
        <a:bodyPr/>
        <a:lstStyle/>
        <a:p>
          <a:endParaRPr lang="da-DK"/>
        </a:p>
      </dgm:t>
    </dgm:pt>
    <dgm:pt modelId="{D72C88FD-1643-4FE5-A795-2051BC73AEC8}">
      <dgm:prSet phldrT="[Text]"/>
      <dgm:spPr/>
      <dgm:t>
        <a:bodyPr/>
        <a:lstStyle/>
        <a:p>
          <a:r>
            <a:rPr lang="da-DK" dirty="0" smtClean="0"/>
            <a:t>7. Data capture</a:t>
          </a:r>
          <a:endParaRPr lang="da-DK" dirty="0"/>
        </a:p>
      </dgm:t>
    </dgm:pt>
    <dgm:pt modelId="{5B20C9A6-3FFD-445D-A88B-87AD55DDCD84}" type="parTrans" cxnId="{DFA470C2-1C84-474E-8C6C-13E286DFD433}">
      <dgm:prSet/>
      <dgm:spPr/>
      <dgm:t>
        <a:bodyPr/>
        <a:lstStyle/>
        <a:p>
          <a:endParaRPr lang="da-DK"/>
        </a:p>
      </dgm:t>
    </dgm:pt>
    <dgm:pt modelId="{80B97301-C317-435C-BE52-10BCD142BB87}" type="sibTrans" cxnId="{DFA470C2-1C84-474E-8C6C-13E286DFD433}">
      <dgm:prSet/>
      <dgm:spPr/>
      <dgm:t>
        <a:bodyPr/>
        <a:lstStyle/>
        <a:p>
          <a:endParaRPr lang="da-DK"/>
        </a:p>
      </dgm:t>
    </dgm:pt>
    <dgm:pt modelId="{43297518-9F82-4C41-9588-4C5A557105C5}">
      <dgm:prSet phldrT="[Text]"/>
      <dgm:spPr/>
      <dgm:t>
        <a:bodyPr/>
        <a:lstStyle/>
        <a:p>
          <a:r>
            <a:rPr lang="da-DK" dirty="0" smtClean="0"/>
            <a:t>3. Analytics</a:t>
          </a:r>
          <a:endParaRPr lang="da-DK" dirty="0"/>
        </a:p>
      </dgm:t>
    </dgm:pt>
    <dgm:pt modelId="{4A6A7160-D0C6-4C61-AA6D-4EC7AD95F634}" type="parTrans" cxnId="{BAD3AE65-C5CA-48B2-AF4B-D8EF24E04378}">
      <dgm:prSet/>
      <dgm:spPr/>
      <dgm:t>
        <a:bodyPr/>
        <a:lstStyle/>
        <a:p>
          <a:endParaRPr lang="da-DK"/>
        </a:p>
      </dgm:t>
    </dgm:pt>
    <dgm:pt modelId="{6F5C88B8-97A0-434A-AB5D-AB93E655A872}" type="sibTrans" cxnId="{BAD3AE65-C5CA-48B2-AF4B-D8EF24E04378}">
      <dgm:prSet/>
      <dgm:spPr/>
      <dgm:t>
        <a:bodyPr/>
        <a:lstStyle/>
        <a:p>
          <a:endParaRPr lang="da-DK"/>
        </a:p>
      </dgm:t>
    </dgm:pt>
    <dgm:pt modelId="{99A4248C-3EE3-44BA-9997-7DF2046E9428}">
      <dgm:prSet phldrT="[Text]"/>
      <dgm:spPr/>
      <dgm:t>
        <a:bodyPr/>
        <a:lstStyle/>
        <a:p>
          <a:r>
            <a:rPr lang="da-DK" dirty="0" smtClean="0"/>
            <a:t>2. Business insights and impact</a:t>
          </a:r>
          <a:endParaRPr lang="da-DK" dirty="0"/>
        </a:p>
      </dgm:t>
    </dgm:pt>
    <dgm:pt modelId="{947B9F5D-9B21-444E-94EC-C0B9B41E35CB}" type="parTrans" cxnId="{C399FA2E-21B8-4349-A58A-B1F28C9867E6}">
      <dgm:prSet/>
      <dgm:spPr/>
      <dgm:t>
        <a:bodyPr/>
        <a:lstStyle/>
        <a:p>
          <a:endParaRPr lang="da-DK"/>
        </a:p>
      </dgm:t>
    </dgm:pt>
    <dgm:pt modelId="{2377524D-7DAF-4750-A97D-F8B740A50A8E}" type="sibTrans" cxnId="{C399FA2E-21B8-4349-A58A-B1F28C9867E6}">
      <dgm:prSet/>
      <dgm:spPr/>
      <dgm:t>
        <a:bodyPr/>
        <a:lstStyle/>
        <a:p>
          <a:endParaRPr lang="da-DK"/>
        </a:p>
      </dgm:t>
    </dgm:pt>
    <dgm:pt modelId="{DDF51249-01E0-449D-91E5-D6BCFECBB676}" type="pres">
      <dgm:prSet presAssocID="{D41A6A56-9475-4B05-894A-868A0F4756D6}" presName="linear" presStyleCnt="0">
        <dgm:presLayoutVars>
          <dgm:animLvl val="lvl"/>
          <dgm:resizeHandles val="exact"/>
        </dgm:presLayoutVars>
      </dgm:prSet>
      <dgm:spPr/>
      <dgm:t>
        <a:bodyPr/>
        <a:lstStyle/>
        <a:p>
          <a:endParaRPr lang="da-DK"/>
        </a:p>
      </dgm:t>
    </dgm:pt>
    <dgm:pt modelId="{AD89E7F8-7854-42E1-9106-D0CDF3881F3A}" type="pres">
      <dgm:prSet presAssocID="{86C0A66F-D9A4-42BE-AA6A-3A479B0F087E}" presName="parentText" presStyleLbl="node1" presStyleIdx="0" presStyleCnt="7">
        <dgm:presLayoutVars>
          <dgm:chMax val="0"/>
          <dgm:bulletEnabled val="1"/>
        </dgm:presLayoutVars>
      </dgm:prSet>
      <dgm:spPr/>
      <dgm:t>
        <a:bodyPr/>
        <a:lstStyle/>
        <a:p>
          <a:endParaRPr lang="da-DK"/>
        </a:p>
      </dgm:t>
    </dgm:pt>
    <dgm:pt modelId="{6F842A70-3ABE-453F-99FB-A66028671253}" type="pres">
      <dgm:prSet presAssocID="{11CE88AD-E036-4F39-8622-2942C6101C4D}" presName="spacer" presStyleCnt="0"/>
      <dgm:spPr/>
    </dgm:pt>
    <dgm:pt modelId="{5779C314-F661-417A-8460-EB92C7C91655}" type="pres">
      <dgm:prSet presAssocID="{99A4248C-3EE3-44BA-9997-7DF2046E9428}" presName="parentText" presStyleLbl="node1" presStyleIdx="1" presStyleCnt="7">
        <dgm:presLayoutVars>
          <dgm:chMax val="0"/>
          <dgm:bulletEnabled val="1"/>
        </dgm:presLayoutVars>
      </dgm:prSet>
      <dgm:spPr/>
      <dgm:t>
        <a:bodyPr/>
        <a:lstStyle/>
        <a:p>
          <a:endParaRPr lang="da-DK"/>
        </a:p>
      </dgm:t>
    </dgm:pt>
    <dgm:pt modelId="{8A848225-6819-4A49-BDCC-37AAC35BFDDD}" type="pres">
      <dgm:prSet presAssocID="{2377524D-7DAF-4750-A97D-F8B740A50A8E}" presName="spacer" presStyleCnt="0"/>
      <dgm:spPr/>
    </dgm:pt>
    <dgm:pt modelId="{FAC454C1-4DCA-4DD5-A733-E88C0AE48273}" type="pres">
      <dgm:prSet presAssocID="{43297518-9F82-4C41-9588-4C5A557105C5}" presName="parentText" presStyleLbl="node1" presStyleIdx="2" presStyleCnt="7">
        <dgm:presLayoutVars>
          <dgm:chMax val="0"/>
          <dgm:bulletEnabled val="1"/>
        </dgm:presLayoutVars>
      </dgm:prSet>
      <dgm:spPr/>
      <dgm:t>
        <a:bodyPr/>
        <a:lstStyle/>
        <a:p>
          <a:endParaRPr lang="da-DK"/>
        </a:p>
      </dgm:t>
    </dgm:pt>
    <dgm:pt modelId="{2A4DF840-36F6-4D68-80D1-EDB31C9EE9EC}" type="pres">
      <dgm:prSet presAssocID="{6F5C88B8-97A0-434A-AB5D-AB93E655A872}" presName="spacer" presStyleCnt="0"/>
      <dgm:spPr/>
    </dgm:pt>
    <dgm:pt modelId="{A773BDB8-4A6E-4541-89EA-A52053FE4D4E}" type="pres">
      <dgm:prSet presAssocID="{8537D55A-53E6-49B7-A023-E4EBD1A6ED8C}" presName="parentText" presStyleLbl="node1" presStyleIdx="3" presStyleCnt="7">
        <dgm:presLayoutVars>
          <dgm:chMax val="0"/>
          <dgm:bulletEnabled val="1"/>
        </dgm:presLayoutVars>
      </dgm:prSet>
      <dgm:spPr/>
      <dgm:t>
        <a:bodyPr/>
        <a:lstStyle/>
        <a:p>
          <a:endParaRPr lang="da-DK"/>
        </a:p>
      </dgm:t>
    </dgm:pt>
    <dgm:pt modelId="{BA00C5BF-1444-489C-BC15-BD2EF20F2EF2}" type="pres">
      <dgm:prSet presAssocID="{572C5167-03D3-436E-B040-2C96F4AFF488}" presName="spacer" presStyleCnt="0"/>
      <dgm:spPr/>
    </dgm:pt>
    <dgm:pt modelId="{7FC4596A-39AD-447F-8133-665519196306}" type="pres">
      <dgm:prSet presAssocID="{646D4FC9-BC23-4477-B12E-7F3742B3E1FE}" presName="parentText" presStyleLbl="node1" presStyleIdx="4" presStyleCnt="7">
        <dgm:presLayoutVars>
          <dgm:chMax val="0"/>
          <dgm:bulletEnabled val="1"/>
        </dgm:presLayoutVars>
      </dgm:prSet>
      <dgm:spPr/>
      <dgm:t>
        <a:bodyPr/>
        <a:lstStyle/>
        <a:p>
          <a:endParaRPr lang="da-DK"/>
        </a:p>
      </dgm:t>
    </dgm:pt>
    <dgm:pt modelId="{9384CD30-768F-40DD-9367-1E5DE2C283ED}" type="pres">
      <dgm:prSet presAssocID="{1D9CC625-AB14-455A-971E-08857A7F0363}" presName="spacer" presStyleCnt="0"/>
      <dgm:spPr/>
    </dgm:pt>
    <dgm:pt modelId="{38197034-E3A4-4364-BBA2-5425496D8968}" type="pres">
      <dgm:prSet presAssocID="{F271DB83-2E31-4036-8DD1-8F6045B07597}" presName="parentText" presStyleLbl="node1" presStyleIdx="5" presStyleCnt="7">
        <dgm:presLayoutVars>
          <dgm:chMax val="0"/>
          <dgm:bulletEnabled val="1"/>
        </dgm:presLayoutVars>
      </dgm:prSet>
      <dgm:spPr/>
      <dgm:t>
        <a:bodyPr/>
        <a:lstStyle/>
        <a:p>
          <a:endParaRPr lang="da-DK"/>
        </a:p>
      </dgm:t>
    </dgm:pt>
    <dgm:pt modelId="{DBC8DF52-8C8D-4F0F-8874-A7A4C1FD7465}" type="pres">
      <dgm:prSet presAssocID="{97177215-7B70-40A7-8E53-C0064EF92B2E}" presName="spacer" presStyleCnt="0"/>
      <dgm:spPr/>
    </dgm:pt>
    <dgm:pt modelId="{6325A44B-1AFA-4CCE-963A-5F33C05DEDAA}" type="pres">
      <dgm:prSet presAssocID="{D72C88FD-1643-4FE5-A795-2051BC73AEC8}" presName="parentText" presStyleLbl="node1" presStyleIdx="6" presStyleCnt="7">
        <dgm:presLayoutVars>
          <dgm:chMax val="0"/>
          <dgm:bulletEnabled val="1"/>
        </dgm:presLayoutVars>
      </dgm:prSet>
      <dgm:spPr/>
      <dgm:t>
        <a:bodyPr/>
        <a:lstStyle/>
        <a:p>
          <a:endParaRPr lang="da-DK"/>
        </a:p>
      </dgm:t>
    </dgm:pt>
  </dgm:ptLst>
  <dgm:cxnLst>
    <dgm:cxn modelId="{02FDC795-A478-47C6-BB8C-33DE9EFE4501}" type="presOf" srcId="{D41A6A56-9475-4B05-894A-868A0F4756D6}" destId="{DDF51249-01E0-449D-91E5-D6BCFECBB676}" srcOrd="0" destOrd="0" presId="urn:microsoft.com/office/officeart/2005/8/layout/vList2"/>
    <dgm:cxn modelId="{DFA470C2-1C84-474E-8C6C-13E286DFD433}" srcId="{D41A6A56-9475-4B05-894A-868A0F4756D6}" destId="{D72C88FD-1643-4FE5-A795-2051BC73AEC8}" srcOrd="6" destOrd="0" parTransId="{5B20C9A6-3FFD-445D-A88B-87AD55DDCD84}" sibTransId="{80B97301-C317-435C-BE52-10BCD142BB87}"/>
    <dgm:cxn modelId="{22F45DF6-9C36-4A82-8832-96BE3782ADB0}" type="presOf" srcId="{646D4FC9-BC23-4477-B12E-7F3742B3E1FE}" destId="{7FC4596A-39AD-447F-8133-665519196306}" srcOrd="0" destOrd="0" presId="urn:microsoft.com/office/officeart/2005/8/layout/vList2"/>
    <dgm:cxn modelId="{CE0040D1-CA72-4742-B87E-1766FF48CBB9}" srcId="{D41A6A56-9475-4B05-894A-868A0F4756D6}" destId="{646D4FC9-BC23-4477-B12E-7F3742B3E1FE}" srcOrd="4" destOrd="0" parTransId="{BB3BF662-44F2-4C2D-807B-090C2432C5ED}" sibTransId="{1D9CC625-AB14-455A-971E-08857A7F0363}"/>
    <dgm:cxn modelId="{BAD3AE65-C5CA-48B2-AF4B-D8EF24E04378}" srcId="{D41A6A56-9475-4B05-894A-868A0F4756D6}" destId="{43297518-9F82-4C41-9588-4C5A557105C5}" srcOrd="2" destOrd="0" parTransId="{4A6A7160-D0C6-4C61-AA6D-4EC7AD95F634}" sibTransId="{6F5C88B8-97A0-434A-AB5D-AB93E655A872}"/>
    <dgm:cxn modelId="{77D1E275-3139-440D-AB9D-E45E22EB586E}" srcId="{D41A6A56-9475-4B05-894A-868A0F4756D6}" destId="{F271DB83-2E31-4036-8DD1-8F6045B07597}" srcOrd="5" destOrd="0" parTransId="{3C6E32D7-D0CD-4EA9-BC41-2960551A5F63}" sibTransId="{97177215-7B70-40A7-8E53-C0064EF92B2E}"/>
    <dgm:cxn modelId="{9FA28D19-0D70-4158-B71C-C2CF176C40B9}" srcId="{D41A6A56-9475-4B05-894A-868A0F4756D6}" destId="{8537D55A-53E6-49B7-A023-E4EBD1A6ED8C}" srcOrd="3" destOrd="0" parTransId="{9DB696A6-95A8-48DB-B0DB-3B169B3B20EF}" sibTransId="{572C5167-03D3-436E-B040-2C96F4AFF488}"/>
    <dgm:cxn modelId="{D3195B45-FCA4-4170-A4C7-0A20A7D8BED1}" type="presOf" srcId="{D72C88FD-1643-4FE5-A795-2051BC73AEC8}" destId="{6325A44B-1AFA-4CCE-963A-5F33C05DEDAA}" srcOrd="0" destOrd="0" presId="urn:microsoft.com/office/officeart/2005/8/layout/vList2"/>
    <dgm:cxn modelId="{C399FA2E-21B8-4349-A58A-B1F28C9867E6}" srcId="{D41A6A56-9475-4B05-894A-868A0F4756D6}" destId="{99A4248C-3EE3-44BA-9997-7DF2046E9428}" srcOrd="1" destOrd="0" parTransId="{947B9F5D-9B21-444E-94EC-C0B9B41E35CB}" sibTransId="{2377524D-7DAF-4750-A97D-F8B740A50A8E}"/>
    <dgm:cxn modelId="{6B2C8F6A-1452-42A5-9FA4-FE8A597382CC}" type="presOf" srcId="{99A4248C-3EE3-44BA-9997-7DF2046E9428}" destId="{5779C314-F661-417A-8460-EB92C7C91655}" srcOrd="0" destOrd="0" presId="urn:microsoft.com/office/officeart/2005/8/layout/vList2"/>
    <dgm:cxn modelId="{A6191F0A-79B0-4A16-8A93-5823FE2E32B9}" type="presOf" srcId="{F271DB83-2E31-4036-8DD1-8F6045B07597}" destId="{38197034-E3A4-4364-BBA2-5425496D8968}" srcOrd="0" destOrd="0" presId="urn:microsoft.com/office/officeart/2005/8/layout/vList2"/>
    <dgm:cxn modelId="{5EDFCCB3-E5B4-4894-BCE3-989D75223FFF}" type="presOf" srcId="{8537D55A-53E6-49B7-A023-E4EBD1A6ED8C}" destId="{A773BDB8-4A6E-4541-89EA-A52053FE4D4E}" srcOrd="0" destOrd="0" presId="urn:microsoft.com/office/officeart/2005/8/layout/vList2"/>
    <dgm:cxn modelId="{83D5002E-BDD9-40D9-963F-DD91EED95E02}" srcId="{D41A6A56-9475-4B05-894A-868A0F4756D6}" destId="{86C0A66F-D9A4-42BE-AA6A-3A479B0F087E}" srcOrd="0" destOrd="0" parTransId="{1D95594A-78C4-495D-89FE-42CB25A1F6CC}" sibTransId="{11CE88AD-E036-4F39-8622-2942C6101C4D}"/>
    <dgm:cxn modelId="{DE728358-6CBE-46D2-8690-30F82400AFA6}" type="presOf" srcId="{43297518-9F82-4C41-9588-4C5A557105C5}" destId="{FAC454C1-4DCA-4DD5-A733-E88C0AE48273}" srcOrd="0" destOrd="0" presId="urn:microsoft.com/office/officeart/2005/8/layout/vList2"/>
    <dgm:cxn modelId="{B03597D0-B14C-4E81-93B7-C6B8425039F5}" type="presOf" srcId="{86C0A66F-D9A4-42BE-AA6A-3A479B0F087E}" destId="{AD89E7F8-7854-42E1-9106-D0CDF3881F3A}" srcOrd="0" destOrd="0" presId="urn:microsoft.com/office/officeart/2005/8/layout/vList2"/>
    <dgm:cxn modelId="{D164A63D-CEAB-48C4-97BF-6553762311E8}" type="presParOf" srcId="{DDF51249-01E0-449D-91E5-D6BCFECBB676}" destId="{AD89E7F8-7854-42E1-9106-D0CDF3881F3A}" srcOrd="0" destOrd="0" presId="urn:microsoft.com/office/officeart/2005/8/layout/vList2"/>
    <dgm:cxn modelId="{08F9DA68-9175-4E3A-B73D-6B470E287386}" type="presParOf" srcId="{DDF51249-01E0-449D-91E5-D6BCFECBB676}" destId="{6F842A70-3ABE-453F-99FB-A66028671253}" srcOrd="1" destOrd="0" presId="urn:microsoft.com/office/officeart/2005/8/layout/vList2"/>
    <dgm:cxn modelId="{F8906CC1-3855-4813-9B9A-190017B9B69C}" type="presParOf" srcId="{DDF51249-01E0-449D-91E5-D6BCFECBB676}" destId="{5779C314-F661-417A-8460-EB92C7C91655}" srcOrd="2" destOrd="0" presId="urn:microsoft.com/office/officeart/2005/8/layout/vList2"/>
    <dgm:cxn modelId="{8B41A9BF-77EE-4B3A-A015-DFB4A59C3565}" type="presParOf" srcId="{DDF51249-01E0-449D-91E5-D6BCFECBB676}" destId="{8A848225-6819-4A49-BDCC-37AAC35BFDDD}" srcOrd="3" destOrd="0" presId="urn:microsoft.com/office/officeart/2005/8/layout/vList2"/>
    <dgm:cxn modelId="{AD6456DA-B68F-4005-A0FF-2C3BAB265506}" type="presParOf" srcId="{DDF51249-01E0-449D-91E5-D6BCFECBB676}" destId="{FAC454C1-4DCA-4DD5-A733-E88C0AE48273}" srcOrd="4" destOrd="0" presId="urn:microsoft.com/office/officeart/2005/8/layout/vList2"/>
    <dgm:cxn modelId="{2848BD24-58AC-4714-AC72-E6D95107AF77}" type="presParOf" srcId="{DDF51249-01E0-449D-91E5-D6BCFECBB676}" destId="{2A4DF840-36F6-4D68-80D1-EDB31C9EE9EC}" srcOrd="5" destOrd="0" presId="urn:microsoft.com/office/officeart/2005/8/layout/vList2"/>
    <dgm:cxn modelId="{AAFF050E-C37D-4B74-B300-6E9E1010A833}" type="presParOf" srcId="{DDF51249-01E0-449D-91E5-D6BCFECBB676}" destId="{A773BDB8-4A6E-4541-89EA-A52053FE4D4E}" srcOrd="6" destOrd="0" presId="urn:microsoft.com/office/officeart/2005/8/layout/vList2"/>
    <dgm:cxn modelId="{7B11736D-898B-43F5-B66C-85C916872459}" type="presParOf" srcId="{DDF51249-01E0-449D-91E5-D6BCFECBB676}" destId="{BA00C5BF-1444-489C-BC15-BD2EF20F2EF2}" srcOrd="7" destOrd="0" presId="urn:microsoft.com/office/officeart/2005/8/layout/vList2"/>
    <dgm:cxn modelId="{B4FF9E1D-053D-4F68-964D-2CF702C72E7C}" type="presParOf" srcId="{DDF51249-01E0-449D-91E5-D6BCFECBB676}" destId="{7FC4596A-39AD-447F-8133-665519196306}" srcOrd="8" destOrd="0" presId="urn:microsoft.com/office/officeart/2005/8/layout/vList2"/>
    <dgm:cxn modelId="{07202881-0245-492D-BEB2-23048EDC112A}" type="presParOf" srcId="{DDF51249-01E0-449D-91E5-D6BCFECBB676}" destId="{9384CD30-768F-40DD-9367-1E5DE2C283ED}" srcOrd="9" destOrd="0" presId="urn:microsoft.com/office/officeart/2005/8/layout/vList2"/>
    <dgm:cxn modelId="{B0E03CBD-D2F4-4934-882F-3645A57B1A2D}" type="presParOf" srcId="{DDF51249-01E0-449D-91E5-D6BCFECBB676}" destId="{38197034-E3A4-4364-BBA2-5425496D8968}" srcOrd="10" destOrd="0" presId="urn:microsoft.com/office/officeart/2005/8/layout/vList2"/>
    <dgm:cxn modelId="{73F51CDE-9AA5-4BE5-8A5E-67842B42A163}" type="presParOf" srcId="{DDF51249-01E0-449D-91E5-D6BCFECBB676}" destId="{DBC8DF52-8C8D-4F0F-8874-A7A4C1FD7465}" srcOrd="11" destOrd="0" presId="urn:microsoft.com/office/officeart/2005/8/layout/vList2"/>
    <dgm:cxn modelId="{4A0D05CE-8591-4AE9-AE73-B3BF4755EF3A}" type="presParOf" srcId="{DDF51249-01E0-449D-91E5-D6BCFECBB676}" destId="{6325A44B-1AFA-4CCE-963A-5F33C05DEDAA}" srcOrd="1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7DE82F-07AC-449F-850F-F6EC35EA12A5}"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da-DK"/>
        </a:p>
      </dgm:t>
    </dgm:pt>
    <dgm:pt modelId="{26BD14B1-8D8A-4087-BA4B-01D354D71506}">
      <dgm:prSet phldrT="[Text]" custT="1"/>
      <dgm:spPr>
        <a:solidFill>
          <a:schemeClr val="accent5">
            <a:lumMod val="50000"/>
          </a:schemeClr>
        </a:solidFill>
      </dgm:spPr>
      <dgm:t>
        <a:bodyPr/>
        <a:lstStyle/>
        <a:p>
          <a:r>
            <a:rPr lang="da-DK" sz="1600" dirty="0" smtClean="0"/>
            <a:t>5.</a:t>
          </a:r>
        </a:p>
        <a:p>
          <a:r>
            <a:rPr lang="da-DK" sz="1600" dirty="0" smtClean="0"/>
            <a:t>Dimensions &amp; Indicators</a:t>
          </a:r>
          <a:endParaRPr lang="da-DK" sz="1600" dirty="0"/>
        </a:p>
      </dgm:t>
    </dgm:pt>
    <dgm:pt modelId="{96E81C7F-918C-4014-933A-E864BFC2C2B8}" type="parTrans" cxnId="{80768CC4-3B63-4309-99B1-DEFDD1F74C93}">
      <dgm:prSet/>
      <dgm:spPr/>
      <dgm:t>
        <a:bodyPr/>
        <a:lstStyle/>
        <a:p>
          <a:endParaRPr lang="da-DK"/>
        </a:p>
      </dgm:t>
    </dgm:pt>
    <dgm:pt modelId="{E7BD065E-C18B-4646-925C-6AE8E2283B16}" type="sibTrans" cxnId="{80768CC4-3B63-4309-99B1-DEFDD1F74C93}">
      <dgm:prSet/>
      <dgm:spPr/>
      <dgm:t>
        <a:bodyPr/>
        <a:lstStyle/>
        <a:p>
          <a:endParaRPr lang="da-DK"/>
        </a:p>
      </dgm:t>
    </dgm:pt>
    <dgm:pt modelId="{24CCCA39-7153-44A0-8763-281ED995FFB2}">
      <dgm:prSet phldrT="[Text]"/>
      <dgm:spPr/>
      <dgm:t>
        <a:bodyPr/>
        <a:lstStyle/>
        <a:p>
          <a:r>
            <a:rPr lang="da-DK" dirty="0" smtClean="0"/>
            <a:t>Operational</a:t>
          </a:r>
          <a:endParaRPr lang="da-DK" dirty="0"/>
        </a:p>
      </dgm:t>
    </dgm:pt>
    <dgm:pt modelId="{78733F09-53BD-494B-A8FF-4B227D2FA108}" type="parTrans" cxnId="{6DC33747-7B20-46B0-BF12-FE886771EE08}">
      <dgm:prSet/>
      <dgm:spPr/>
      <dgm:t>
        <a:bodyPr/>
        <a:lstStyle/>
        <a:p>
          <a:endParaRPr lang="da-DK"/>
        </a:p>
      </dgm:t>
    </dgm:pt>
    <dgm:pt modelId="{B9D87078-83DC-4705-82EF-E285C478DDA2}" type="sibTrans" cxnId="{6DC33747-7B20-46B0-BF12-FE886771EE08}">
      <dgm:prSet/>
      <dgm:spPr/>
      <dgm:t>
        <a:bodyPr/>
        <a:lstStyle/>
        <a:p>
          <a:endParaRPr lang="da-DK"/>
        </a:p>
      </dgm:t>
    </dgm:pt>
    <dgm:pt modelId="{E1356E49-0B1D-46FE-929D-7F6D36AA3F5F}">
      <dgm:prSet phldrT="[Text]"/>
      <dgm:spPr/>
      <dgm:t>
        <a:bodyPr/>
        <a:lstStyle/>
        <a:p>
          <a:r>
            <a:rPr lang="da-DK" dirty="0" smtClean="0"/>
            <a:t>Tactical</a:t>
          </a:r>
          <a:endParaRPr lang="da-DK" dirty="0"/>
        </a:p>
      </dgm:t>
    </dgm:pt>
    <dgm:pt modelId="{1419F8DE-4D41-4116-9AF9-110AF75D885A}" type="parTrans" cxnId="{CC42DEB4-32FF-468A-8A4A-919EE8484A7E}">
      <dgm:prSet/>
      <dgm:spPr/>
      <dgm:t>
        <a:bodyPr/>
        <a:lstStyle/>
        <a:p>
          <a:endParaRPr lang="da-DK"/>
        </a:p>
      </dgm:t>
    </dgm:pt>
    <dgm:pt modelId="{3E812A9F-5F41-4603-8DE3-38CF6D48F277}" type="sibTrans" cxnId="{CC42DEB4-32FF-468A-8A4A-919EE8484A7E}">
      <dgm:prSet/>
      <dgm:spPr/>
      <dgm:t>
        <a:bodyPr/>
        <a:lstStyle/>
        <a:p>
          <a:endParaRPr lang="da-DK"/>
        </a:p>
      </dgm:t>
    </dgm:pt>
    <dgm:pt modelId="{43A3336B-7E62-4FAD-9A05-1374246E6C03}">
      <dgm:prSet phldrT="[Text]"/>
      <dgm:spPr/>
      <dgm:t>
        <a:bodyPr/>
        <a:lstStyle/>
        <a:p>
          <a:r>
            <a:rPr lang="da-DK" dirty="0" smtClean="0"/>
            <a:t>Strategic</a:t>
          </a:r>
          <a:endParaRPr lang="da-DK" dirty="0"/>
        </a:p>
      </dgm:t>
    </dgm:pt>
    <dgm:pt modelId="{04EE2129-CCD7-449F-952F-5F2D0BD67E0D}" type="parTrans" cxnId="{FD862E29-75F7-43F6-B9CE-6D13584B5A5F}">
      <dgm:prSet/>
      <dgm:spPr/>
      <dgm:t>
        <a:bodyPr/>
        <a:lstStyle/>
        <a:p>
          <a:endParaRPr lang="da-DK"/>
        </a:p>
      </dgm:t>
    </dgm:pt>
    <dgm:pt modelId="{47A97E01-E3F1-4554-ACFC-EE794338F882}" type="sibTrans" cxnId="{FD862E29-75F7-43F6-B9CE-6D13584B5A5F}">
      <dgm:prSet/>
      <dgm:spPr/>
      <dgm:t>
        <a:bodyPr/>
        <a:lstStyle/>
        <a:p>
          <a:endParaRPr lang="da-DK"/>
        </a:p>
      </dgm:t>
    </dgm:pt>
    <dgm:pt modelId="{E3BF2721-5FFB-4672-A24C-41190B067D20}">
      <dgm:prSet phldrT="[Text]"/>
      <dgm:spPr/>
      <dgm:t>
        <a:bodyPr/>
        <a:lstStyle/>
        <a:p>
          <a:r>
            <a:rPr lang="da-DK" dirty="0" smtClean="0"/>
            <a:t>Prescriptive</a:t>
          </a:r>
          <a:endParaRPr lang="da-DK" dirty="0"/>
        </a:p>
      </dgm:t>
    </dgm:pt>
    <dgm:pt modelId="{F527509E-3255-49F3-A58F-94DE9A712972}" type="parTrans" cxnId="{58AAA290-38DF-485F-A0D0-02E3549D416E}">
      <dgm:prSet/>
      <dgm:spPr/>
      <dgm:t>
        <a:bodyPr/>
        <a:lstStyle/>
        <a:p>
          <a:endParaRPr lang="da-DK"/>
        </a:p>
      </dgm:t>
    </dgm:pt>
    <dgm:pt modelId="{D5A383C8-07CD-46F1-964D-B0C516C0B383}" type="sibTrans" cxnId="{58AAA290-38DF-485F-A0D0-02E3549D416E}">
      <dgm:prSet/>
      <dgm:spPr/>
      <dgm:t>
        <a:bodyPr/>
        <a:lstStyle/>
        <a:p>
          <a:endParaRPr lang="da-DK"/>
        </a:p>
      </dgm:t>
    </dgm:pt>
    <dgm:pt modelId="{BAF5FAE5-C8AC-463D-81C5-B83047F68E8D}">
      <dgm:prSet phldrT="[Text]"/>
      <dgm:spPr/>
      <dgm:t>
        <a:bodyPr/>
        <a:lstStyle/>
        <a:p>
          <a:r>
            <a:rPr lang="da-DK" dirty="0" smtClean="0"/>
            <a:t>Predictive</a:t>
          </a:r>
          <a:endParaRPr lang="da-DK" dirty="0"/>
        </a:p>
      </dgm:t>
    </dgm:pt>
    <dgm:pt modelId="{0771D602-AC5C-4BAD-B72F-CB1F753A2109}" type="parTrans" cxnId="{5D364F3D-1AE0-48E9-9667-9BDAC60E1196}">
      <dgm:prSet/>
      <dgm:spPr/>
      <dgm:t>
        <a:bodyPr/>
        <a:lstStyle/>
        <a:p>
          <a:endParaRPr lang="da-DK"/>
        </a:p>
      </dgm:t>
    </dgm:pt>
    <dgm:pt modelId="{CAD8B50F-1DDD-497A-B225-73DF260F8793}" type="sibTrans" cxnId="{5D364F3D-1AE0-48E9-9667-9BDAC60E1196}">
      <dgm:prSet/>
      <dgm:spPr/>
      <dgm:t>
        <a:bodyPr/>
        <a:lstStyle/>
        <a:p>
          <a:endParaRPr lang="da-DK"/>
        </a:p>
      </dgm:t>
    </dgm:pt>
    <dgm:pt modelId="{DD54BDA1-19AF-4834-A3B3-C14F08724E38}">
      <dgm:prSet phldrT="[Text]"/>
      <dgm:spPr/>
      <dgm:t>
        <a:bodyPr/>
        <a:lstStyle/>
        <a:p>
          <a:r>
            <a:rPr lang="da-DK" dirty="0" smtClean="0"/>
            <a:t>DAL analytics requirements: Who/Where/what</a:t>
          </a:r>
          <a:endParaRPr lang="da-DK" dirty="0"/>
        </a:p>
      </dgm:t>
    </dgm:pt>
    <dgm:pt modelId="{4E614B33-5180-4B34-8291-B600082AD65D}" type="parTrans" cxnId="{AB307974-9D45-48B3-BCC6-79F5EB6E00A6}">
      <dgm:prSet/>
      <dgm:spPr/>
      <dgm:t>
        <a:bodyPr/>
        <a:lstStyle/>
        <a:p>
          <a:endParaRPr lang="da-DK"/>
        </a:p>
      </dgm:t>
    </dgm:pt>
    <dgm:pt modelId="{E3255AFC-0C73-45CD-9521-F7D1A8D49751}" type="sibTrans" cxnId="{AB307974-9D45-48B3-BCC6-79F5EB6E00A6}">
      <dgm:prSet/>
      <dgm:spPr/>
      <dgm:t>
        <a:bodyPr/>
        <a:lstStyle/>
        <a:p>
          <a:endParaRPr lang="da-DK"/>
        </a:p>
      </dgm:t>
    </dgm:pt>
    <dgm:pt modelId="{4ABA2FBF-3FD7-41B2-AD6D-1C1BFF91DA0A}">
      <dgm:prSet phldrT="[Text]"/>
      <dgm:spPr/>
      <dgm:t>
        <a:bodyPr/>
        <a:lstStyle/>
        <a:p>
          <a:r>
            <a:rPr lang="da-DK" dirty="0" smtClean="0"/>
            <a:t>Learning activity</a:t>
          </a:r>
          <a:endParaRPr lang="da-DK" dirty="0"/>
        </a:p>
      </dgm:t>
    </dgm:pt>
    <dgm:pt modelId="{6CA92CC9-C566-4A34-9889-1F0C2CEF47C4}" type="parTrans" cxnId="{76FA6549-C783-48C4-B70C-C053D42EB01D}">
      <dgm:prSet/>
      <dgm:spPr/>
      <dgm:t>
        <a:bodyPr/>
        <a:lstStyle/>
        <a:p>
          <a:endParaRPr lang="da-DK"/>
        </a:p>
      </dgm:t>
    </dgm:pt>
    <dgm:pt modelId="{9CD61CF9-17EA-4ACF-90D9-686CEAAABD92}" type="sibTrans" cxnId="{76FA6549-C783-48C4-B70C-C053D42EB01D}">
      <dgm:prSet/>
      <dgm:spPr/>
      <dgm:t>
        <a:bodyPr/>
        <a:lstStyle/>
        <a:p>
          <a:endParaRPr lang="da-DK"/>
        </a:p>
      </dgm:t>
    </dgm:pt>
    <dgm:pt modelId="{672C1F59-BFF0-43D0-AC5B-D69435A69CC1}">
      <dgm:prSet phldrT="[Text]"/>
      <dgm:spPr/>
      <dgm:t>
        <a:bodyPr/>
        <a:lstStyle/>
        <a:p>
          <a:r>
            <a:rPr lang="da-DK" dirty="0" smtClean="0"/>
            <a:t>Search</a:t>
          </a:r>
          <a:endParaRPr lang="da-DK" dirty="0"/>
        </a:p>
      </dgm:t>
    </dgm:pt>
    <dgm:pt modelId="{CDD6BCD2-67B8-402C-9292-2FD5038314C3}" type="parTrans" cxnId="{E44B2B40-15F2-45F1-9D4B-6C29C6588529}">
      <dgm:prSet/>
      <dgm:spPr/>
      <dgm:t>
        <a:bodyPr/>
        <a:lstStyle/>
        <a:p>
          <a:endParaRPr lang="da-DK"/>
        </a:p>
      </dgm:t>
    </dgm:pt>
    <dgm:pt modelId="{308C8F1D-4674-4CC6-863B-306323D15FAD}" type="sibTrans" cxnId="{E44B2B40-15F2-45F1-9D4B-6C29C6588529}">
      <dgm:prSet/>
      <dgm:spPr/>
      <dgm:t>
        <a:bodyPr/>
        <a:lstStyle/>
        <a:p>
          <a:endParaRPr lang="da-DK"/>
        </a:p>
      </dgm:t>
    </dgm:pt>
    <dgm:pt modelId="{D7AFADF1-0AE1-4BE0-834A-AD913D87AC62}">
      <dgm:prSet phldrT="[Text]"/>
      <dgm:spPr/>
      <dgm:t>
        <a:bodyPr/>
        <a:lstStyle/>
        <a:p>
          <a:r>
            <a:rPr lang="da-DK" dirty="0" smtClean="0"/>
            <a:t>Behaviours</a:t>
          </a:r>
          <a:endParaRPr lang="da-DK" dirty="0"/>
        </a:p>
      </dgm:t>
    </dgm:pt>
    <dgm:pt modelId="{834C36F8-5101-42E9-B4EE-CAE2B223E918}" type="parTrans" cxnId="{39AC86C8-AD1E-40E2-A7CE-B7363BC0D2C5}">
      <dgm:prSet/>
      <dgm:spPr/>
      <dgm:t>
        <a:bodyPr/>
        <a:lstStyle/>
        <a:p>
          <a:endParaRPr lang="da-DK"/>
        </a:p>
      </dgm:t>
    </dgm:pt>
    <dgm:pt modelId="{C840EF70-8E13-4444-B219-AD86621310E9}" type="sibTrans" cxnId="{39AC86C8-AD1E-40E2-A7CE-B7363BC0D2C5}">
      <dgm:prSet/>
      <dgm:spPr/>
      <dgm:t>
        <a:bodyPr/>
        <a:lstStyle/>
        <a:p>
          <a:endParaRPr lang="da-DK"/>
        </a:p>
      </dgm:t>
    </dgm:pt>
    <dgm:pt modelId="{75AA1D25-35D5-4A96-B87D-128AA3F10791}">
      <dgm:prSet phldrT="[Text]"/>
      <dgm:spPr/>
      <dgm:t>
        <a:bodyPr/>
        <a:lstStyle/>
        <a:p>
          <a:r>
            <a:rPr lang="da-DK" dirty="0" smtClean="0"/>
            <a:t>Operational</a:t>
          </a:r>
          <a:endParaRPr lang="da-DK" dirty="0"/>
        </a:p>
      </dgm:t>
    </dgm:pt>
    <dgm:pt modelId="{0EB9F419-5DAE-4258-9DFC-3A2316281B44}" type="parTrans" cxnId="{9A01523B-2597-4C80-A9EC-3C50653B0C3C}">
      <dgm:prSet/>
      <dgm:spPr/>
      <dgm:t>
        <a:bodyPr/>
        <a:lstStyle/>
        <a:p>
          <a:endParaRPr lang="da-DK"/>
        </a:p>
      </dgm:t>
    </dgm:pt>
    <dgm:pt modelId="{9B7F8A01-0476-4F54-A3E6-A51802FDC986}" type="sibTrans" cxnId="{9A01523B-2597-4C80-A9EC-3C50653B0C3C}">
      <dgm:prSet/>
      <dgm:spPr/>
      <dgm:t>
        <a:bodyPr/>
        <a:lstStyle/>
        <a:p>
          <a:endParaRPr lang="da-DK"/>
        </a:p>
      </dgm:t>
    </dgm:pt>
    <dgm:pt modelId="{3F8E88A1-2BDE-445D-9B07-7C1FDBE240CB}">
      <dgm:prSet phldrT="[Text]"/>
      <dgm:spPr/>
      <dgm:t>
        <a:bodyPr/>
        <a:lstStyle/>
        <a:p>
          <a:r>
            <a:rPr lang="da-DK" dirty="0" smtClean="0"/>
            <a:t>Dimensional (SBU/Country/Curriculum etc)</a:t>
          </a:r>
          <a:endParaRPr lang="da-DK" dirty="0"/>
        </a:p>
      </dgm:t>
    </dgm:pt>
    <dgm:pt modelId="{939FC176-EE59-49E5-A835-D1C763B70640}" type="parTrans" cxnId="{F678472A-D8F9-4358-BE05-67AB1281600A}">
      <dgm:prSet/>
      <dgm:spPr/>
      <dgm:t>
        <a:bodyPr/>
        <a:lstStyle/>
        <a:p>
          <a:endParaRPr lang="da-DK"/>
        </a:p>
      </dgm:t>
    </dgm:pt>
    <dgm:pt modelId="{9BEF5608-FE8D-4CD5-873D-A5D0303726EC}" type="sibTrans" cxnId="{F678472A-D8F9-4358-BE05-67AB1281600A}">
      <dgm:prSet/>
      <dgm:spPr/>
      <dgm:t>
        <a:bodyPr/>
        <a:lstStyle/>
        <a:p>
          <a:endParaRPr lang="da-DK"/>
        </a:p>
      </dgm:t>
    </dgm:pt>
    <dgm:pt modelId="{0FA9BA14-94D0-479B-B219-3AC9144C2BBB}">
      <dgm:prSet phldrT="[Text]" custT="1"/>
      <dgm:spPr>
        <a:solidFill>
          <a:srgbClr val="00B050"/>
        </a:solidFill>
      </dgm:spPr>
      <dgm:t>
        <a:bodyPr/>
        <a:lstStyle/>
        <a:p>
          <a:r>
            <a:rPr lang="da-DK" sz="1600" dirty="0" smtClean="0"/>
            <a:t>3.</a:t>
          </a:r>
        </a:p>
        <a:p>
          <a:r>
            <a:rPr lang="da-DK" sz="1600" dirty="0" smtClean="0"/>
            <a:t>Analytics</a:t>
          </a:r>
          <a:endParaRPr lang="da-DK" sz="2100" dirty="0"/>
        </a:p>
      </dgm:t>
    </dgm:pt>
    <dgm:pt modelId="{43AE2BB6-5C2F-4758-8D21-1576C156CB2D}" type="parTrans" cxnId="{0FB973BB-346C-45A6-A889-7C3FCA180BA0}">
      <dgm:prSet/>
      <dgm:spPr/>
      <dgm:t>
        <a:bodyPr/>
        <a:lstStyle/>
        <a:p>
          <a:endParaRPr lang="da-DK"/>
        </a:p>
      </dgm:t>
    </dgm:pt>
    <dgm:pt modelId="{CC26F761-227D-4552-9BD3-C7B0AE26B532}" type="sibTrans" cxnId="{0FB973BB-346C-45A6-A889-7C3FCA180BA0}">
      <dgm:prSet/>
      <dgm:spPr/>
      <dgm:t>
        <a:bodyPr/>
        <a:lstStyle/>
        <a:p>
          <a:endParaRPr lang="da-DK"/>
        </a:p>
      </dgm:t>
    </dgm:pt>
    <dgm:pt modelId="{74C4F6E6-5347-4EE6-8C6F-F438A4297A75}">
      <dgm:prSet phldrT="[Text]"/>
      <dgm:spPr/>
      <dgm:t>
        <a:bodyPr/>
        <a:lstStyle/>
        <a:p>
          <a:r>
            <a:rPr lang="da-DK" dirty="0" smtClean="0"/>
            <a:t>Frequency of capture/refresh</a:t>
          </a:r>
          <a:endParaRPr lang="da-DK" dirty="0"/>
        </a:p>
      </dgm:t>
    </dgm:pt>
    <dgm:pt modelId="{F74D36D2-2F3E-4B2D-8DD1-C19781439CEF}" type="parTrans" cxnId="{D95CE2CF-4BC5-407E-B075-2F051A700807}">
      <dgm:prSet/>
      <dgm:spPr/>
      <dgm:t>
        <a:bodyPr/>
        <a:lstStyle/>
        <a:p>
          <a:endParaRPr lang="da-DK"/>
        </a:p>
      </dgm:t>
    </dgm:pt>
    <dgm:pt modelId="{D1A9F7B4-7552-45F7-96A4-A1F60820C57F}" type="sibTrans" cxnId="{D95CE2CF-4BC5-407E-B075-2F051A700807}">
      <dgm:prSet/>
      <dgm:spPr/>
      <dgm:t>
        <a:bodyPr/>
        <a:lstStyle/>
        <a:p>
          <a:endParaRPr lang="da-DK"/>
        </a:p>
      </dgm:t>
    </dgm:pt>
    <dgm:pt modelId="{F15F7D43-F037-43D7-939E-73667F5EEA85}">
      <dgm:prSet phldrT="[Text]"/>
      <dgm:spPr/>
      <dgm:t>
        <a:bodyPr/>
        <a:lstStyle/>
        <a:p>
          <a:r>
            <a:rPr lang="da-DK" b="1" dirty="0" smtClean="0">
              <a:solidFill>
                <a:schemeClr val="tx1">
                  <a:lumMod val="60000"/>
                  <a:lumOff val="40000"/>
                </a:schemeClr>
              </a:solidFill>
            </a:rPr>
            <a:t>Impact evaluation !</a:t>
          </a:r>
          <a:endParaRPr lang="da-DK" b="1" dirty="0">
            <a:solidFill>
              <a:schemeClr val="tx1">
                <a:lumMod val="60000"/>
                <a:lumOff val="40000"/>
              </a:schemeClr>
            </a:solidFill>
          </a:endParaRPr>
        </a:p>
      </dgm:t>
    </dgm:pt>
    <dgm:pt modelId="{70653C36-9B27-4952-8794-FB5D2FCF445E}" type="parTrans" cxnId="{DADDBBA8-876E-4A84-BDA5-739875C88A9A}">
      <dgm:prSet/>
      <dgm:spPr/>
      <dgm:t>
        <a:bodyPr/>
        <a:lstStyle/>
        <a:p>
          <a:endParaRPr lang="da-DK"/>
        </a:p>
      </dgm:t>
    </dgm:pt>
    <dgm:pt modelId="{7108CB71-D9AA-4394-A70A-1915307846E6}" type="sibTrans" cxnId="{DADDBBA8-876E-4A84-BDA5-739875C88A9A}">
      <dgm:prSet/>
      <dgm:spPr/>
      <dgm:t>
        <a:bodyPr/>
        <a:lstStyle/>
        <a:p>
          <a:endParaRPr lang="da-DK"/>
        </a:p>
      </dgm:t>
    </dgm:pt>
    <dgm:pt modelId="{9B94FA30-DD5A-42B6-92BC-732E9CF7D876}">
      <dgm:prSet phldrT="[Text]"/>
      <dgm:spPr/>
      <dgm:t>
        <a:bodyPr/>
        <a:lstStyle/>
        <a:p>
          <a:r>
            <a:rPr lang="da-DK" dirty="0" smtClean="0"/>
            <a:t>Financial / HR / Procurement</a:t>
          </a:r>
          <a:endParaRPr lang="da-DK" dirty="0"/>
        </a:p>
      </dgm:t>
    </dgm:pt>
    <dgm:pt modelId="{55AD9B32-2BC6-4149-8096-89295A20161B}" type="parTrans" cxnId="{CB612A26-8E35-4B4D-BBDA-B6BDE3E1B3A7}">
      <dgm:prSet/>
      <dgm:spPr/>
      <dgm:t>
        <a:bodyPr/>
        <a:lstStyle/>
        <a:p>
          <a:endParaRPr lang="da-DK"/>
        </a:p>
      </dgm:t>
    </dgm:pt>
    <dgm:pt modelId="{47FB6065-9D13-41ED-9671-50CE165B8069}" type="sibTrans" cxnId="{CB612A26-8E35-4B4D-BBDA-B6BDE3E1B3A7}">
      <dgm:prSet/>
      <dgm:spPr/>
      <dgm:t>
        <a:bodyPr/>
        <a:lstStyle/>
        <a:p>
          <a:endParaRPr lang="da-DK"/>
        </a:p>
      </dgm:t>
    </dgm:pt>
    <dgm:pt modelId="{63731594-1A42-43D2-A533-F6F3D25EAC4A}" type="pres">
      <dgm:prSet presAssocID="{0B7DE82F-07AC-449F-850F-F6EC35EA12A5}" presName="Name0" presStyleCnt="0">
        <dgm:presLayoutVars>
          <dgm:dir/>
          <dgm:animLvl val="lvl"/>
          <dgm:resizeHandles val="exact"/>
        </dgm:presLayoutVars>
      </dgm:prSet>
      <dgm:spPr/>
      <dgm:t>
        <a:bodyPr/>
        <a:lstStyle/>
        <a:p>
          <a:endParaRPr lang="da-DK"/>
        </a:p>
      </dgm:t>
    </dgm:pt>
    <dgm:pt modelId="{D9A9D716-E7B3-453E-B36B-71CD00DD72C8}" type="pres">
      <dgm:prSet presAssocID="{26BD14B1-8D8A-4087-BA4B-01D354D71506}" presName="linNode" presStyleCnt="0"/>
      <dgm:spPr/>
    </dgm:pt>
    <dgm:pt modelId="{56B7F62B-A1EF-4294-AC9D-3A5DA7C784E2}" type="pres">
      <dgm:prSet presAssocID="{26BD14B1-8D8A-4087-BA4B-01D354D71506}" presName="parentText" presStyleLbl="node1" presStyleIdx="0" presStyleCnt="2">
        <dgm:presLayoutVars>
          <dgm:chMax val="1"/>
          <dgm:bulletEnabled val="1"/>
        </dgm:presLayoutVars>
      </dgm:prSet>
      <dgm:spPr/>
      <dgm:t>
        <a:bodyPr/>
        <a:lstStyle/>
        <a:p>
          <a:endParaRPr lang="da-DK"/>
        </a:p>
      </dgm:t>
    </dgm:pt>
    <dgm:pt modelId="{5C575E24-9843-4D38-AC9F-943BB83EF9D6}" type="pres">
      <dgm:prSet presAssocID="{26BD14B1-8D8A-4087-BA4B-01D354D71506}" presName="descendantText" presStyleLbl="alignAccFollowNode1" presStyleIdx="0" presStyleCnt="2">
        <dgm:presLayoutVars>
          <dgm:bulletEnabled val="1"/>
        </dgm:presLayoutVars>
      </dgm:prSet>
      <dgm:spPr/>
      <dgm:t>
        <a:bodyPr/>
        <a:lstStyle/>
        <a:p>
          <a:endParaRPr lang="da-DK"/>
        </a:p>
      </dgm:t>
    </dgm:pt>
    <dgm:pt modelId="{66ECC4D5-3B85-4CAC-A843-57CDAEC3BC8C}" type="pres">
      <dgm:prSet presAssocID="{E7BD065E-C18B-4646-925C-6AE8E2283B16}" presName="sp" presStyleCnt="0"/>
      <dgm:spPr/>
    </dgm:pt>
    <dgm:pt modelId="{6938BDDA-83FB-4EF4-9C69-C55F9B1E2EA1}" type="pres">
      <dgm:prSet presAssocID="{0FA9BA14-94D0-479B-B219-3AC9144C2BBB}" presName="linNode" presStyleCnt="0"/>
      <dgm:spPr/>
    </dgm:pt>
    <dgm:pt modelId="{19EB3034-43D1-4BE1-A6C2-7E7651E8C687}" type="pres">
      <dgm:prSet presAssocID="{0FA9BA14-94D0-479B-B219-3AC9144C2BBB}" presName="parentText" presStyleLbl="node1" presStyleIdx="1" presStyleCnt="2">
        <dgm:presLayoutVars>
          <dgm:chMax val="1"/>
          <dgm:bulletEnabled val="1"/>
        </dgm:presLayoutVars>
      </dgm:prSet>
      <dgm:spPr/>
      <dgm:t>
        <a:bodyPr/>
        <a:lstStyle/>
        <a:p>
          <a:endParaRPr lang="da-DK"/>
        </a:p>
      </dgm:t>
    </dgm:pt>
    <dgm:pt modelId="{CAF1DF48-8250-4F26-B3CD-C6A3DAB476B8}" type="pres">
      <dgm:prSet presAssocID="{0FA9BA14-94D0-479B-B219-3AC9144C2BBB}" presName="descendantText" presStyleLbl="alignAccFollowNode1" presStyleIdx="1" presStyleCnt="2">
        <dgm:presLayoutVars>
          <dgm:bulletEnabled val="1"/>
        </dgm:presLayoutVars>
      </dgm:prSet>
      <dgm:spPr/>
      <dgm:t>
        <a:bodyPr/>
        <a:lstStyle/>
        <a:p>
          <a:endParaRPr lang="da-DK"/>
        </a:p>
      </dgm:t>
    </dgm:pt>
  </dgm:ptLst>
  <dgm:cxnLst>
    <dgm:cxn modelId="{58AAA290-38DF-485F-A0D0-02E3549D416E}" srcId="{0FA9BA14-94D0-479B-B219-3AC9144C2BBB}" destId="{E3BF2721-5FFB-4672-A24C-41190B067D20}" srcOrd="3" destOrd="0" parTransId="{F527509E-3255-49F3-A58F-94DE9A712972}" sibTransId="{D5A383C8-07CD-46F1-964D-B0C516C0B383}"/>
    <dgm:cxn modelId="{54128458-F187-49F5-A94B-E28695DF8798}" type="presOf" srcId="{3F8E88A1-2BDE-445D-9B07-7C1FDBE240CB}" destId="{5C575E24-9843-4D38-AC9F-943BB83EF9D6}" srcOrd="0" destOrd="6" presId="urn:microsoft.com/office/officeart/2005/8/layout/vList5"/>
    <dgm:cxn modelId="{F678472A-D8F9-4358-BE05-67AB1281600A}" srcId="{26BD14B1-8D8A-4087-BA4B-01D354D71506}" destId="{3F8E88A1-2BDE-445D-9B07-7C1FDBE240CB}" srcOrd="6" destOrd="0" parTransId="{939FC176-EE59-49E5-A835-D1C763B70640}" sibTransId="{9BEF5608-FE8D-4CD5-873D-A5D0303726EC}"/>
    <dgm:cxn modelId="{514D2A62-5974-4F63-A005-F9DADDFE7A7F}" type="presOf" srcId="{26BD14B1-8D8A-4087-BA4B-01D354D71506}" destId="{56B7F62B-A1EF-4294-AC9D-3A5DA7C784E2}" srcOrd="0" destOrd="0" presId="urn:microsoft.com/office/officeart/2005/8/layout/vList5"/>
    <dgm:cxn modelId="{51F547BC-9B7E-4BC4-A220-143A21EA5F8F}" type="presOf" srcId="{9B94FA30-DD5A-42B6-92BC-732E9CF7D876}" destId="{5C575E24-9843-4D38-AC9F-943BB83EF9D6}" srcOrd="0" destOrd="1" presId="urn:microsoft.com/office/officeart/2005/8/layout/vList5"/>
    <dgm:cxn modelId="{CC42DEB4-32FF-468A-8A4A-919EE8484A7E}" srcId="{0FA9BA14-94D0-479B-B219-3AC9144C2BBB}" destId="{E1356E49-0B1D-46FE-929D-7F6D36AA3F5F}" srcOrd="1" destOrd="0" parTransId="{1419F8DE-4D41-4116-9AF9-110AF75D885A}" sibTransId="{3E812A9F-5F41-4603-8DE3-38CF6D48F277}"/>
    <dgm:cxn modelId="{AB307974-9D45-48B3-BCC6-79F5EB6E00A6}" srcId="{26BD14B1-8D8A-4087-BA4B-01D354D71506}" destId="{DD54BDA1-19AF-4834-A3B3-C14F08724E38}" srcOrd="0" destOrd="0" parTransId="{4E614B33-5180-4B34-8291-B600082AD65D}" sibTransId="{E3255AFC-0C73-45CD-9521-F7D1A8D49751}"/>
    <dgm:cxn modelId="{572D523D-6B4F-4CB2-B3C4-720D15C3876A}" type="presOf" srcId="{43A3336B-7E62-4FAD-9A05-1374246E6C03}" destId="{CAF1DF48-8250-4F26-B3CD-C6A3DAB476B8}" srcOrd="0" destOrd="2" presId="urn:microsoft.com/office/officeart/2005/8/layout/vList5"/>
    <dgm:cxn modelId="{76FA6549-C783-48C4-B70C-C053D42EB01D}" srcId="{26BD14B1-8D8A-4087-BA4B-01D354D71506}" destId="{4ABA2FBF-3FD7-41B2-AD6D-1C1BFF91DA0A}" srcOrd="2" destOrd="0" parTransId="{6CA92CC9-C566-4A34-9889-1F0C2CEF47C4}" sibTransId="{9CD61CF9-17EA-4ACF-90D9-686CEAAABD92}"/>
    <dgm:cxn modelId="{D95CE2CF-4BC5-407E-B075-2F051A700807}" srcId="{26BD14B1-8D8A-4087-BA4B-01D354D71506}" destId="{74C4F6E6-5347-4EE6-8C6F-F438A4297A75}" srcOrd="7" destOrd="0" parTransId="{F74D36D2-2F3E-4B2D-8DD1-C19781439CEF}" sibTransId="{D1A9F7B4-7552-45F7-96A4-A1F60820C57F}"/>
    <dgm:cxn modelId="{6DC33747-7B20-46B0-BF12-FE886771EE08}" srcId="{0FA9BA14-94D0-479B-B219-3AC9144C2BBB}" destId="{24CCCA39-7153-44A0-8763-281ED995FFB2}" srcOrd="0" destOrd="0" parTransId="{78733F09-53BD-494B-A8FF-4B227D2FA108}" sibTransId="{B9D87078-83DC-4705-82EF-E285C478DDA2}"/>
    <dgm:cxn modelId="{39AC86C8-AD1E-40E2-A7CE-B7363BC0D2C5}" srcId="{26BD14B1-8D8A-4087-BA4B-01D354D71506}" destId="{D7AFADF1-0AE1-4BE0-834A-AD913D87AC62}" srcOrd="4" destOrd="0" parTransId="{834C36F8-5101-42E9-B4EE-CAE2B223E918}" sibTransId="{C840EF70-8E13-4444-B219-AD86621310E9}"/>
    <dgm:cxn modelId="{7C317F3D-4178-408D-93CC-47F4961EE67F}" type="presOf" srcId="{4ABA2FBF-3FD7-41B2-AD6D-1C1BFF91DA0A}" destId="{5C575E24-9843-4D38-AC9F-943BB83EF9D6}" srcOrd="0" destOrd="2" presId="urn:microsoft.com/office/officeart/2005/8/layout/vList5"/>
    <dgm:cxn modelId="{B5700AB2-2BDC-4D67-B1F3-1E5383A96F9B}" type="presOf" srcId="{BAF5FAE5-C8AC-463D-81C5-B83047F68E8D}" destId="{CAF1DF48-8250-4F26-B3CD-C6A3DAB476B8}" srcOrd="0" destOrd="4" presId="urn:microsoft.com/office/officeart/2005/8/layout/vList5"/>
    <dgm:cxn modelId="{975BE4A8-3261-4679-BD14-91D62E31651B}" type="presOf" srcId="{E3BF2721-5FFB-4672-A24C-41190B067D20}" destId="{CAF1DF48-8250-4F26-B3CD-C6A3DAB476B8}" srcOrd="0" destOrd="3" presId="urn:microsoft.com/office/officeart/2005/8/layout/vList5"/>
    <dgm:cxn modelId="{4A50B750-A8C6-4837-A85D-5C8CA42A5A57}" type="presOf" srcId="{DD54BDA1-19AF-4834-A3B3-C14F08724E38}" destId="{5C575E24-9843-4D38-AC9F-943BB83EF9D6}" srcOrd="0" destOrd="0" presId="urn:microsoft.com/office/officeart/2005/8/layout/vList5"/>
    <dgm:cxn modelId="{9A5F7C17-26BF-4319-A0D6-5372F710BC60}" type="presOf" srcId="{D7AFADF1-0AE1-4BE0-834A-AD913D87AC62}" destId="{5C575E24-9843-4D38-AC9F-943BB83EF9D6}" srcOrd="0" destOrd="4" presId="urn:microsoft.com/office/officeart/2005/8/layout/vList5"/>
    <dgm:cxn modelId="{DF4AFBC9-E0CD-48F1-9AC9-76C1CFA8A819}" type="presOf" srcId="{24CCCA39-7153-44A0-8763-281ED995FFB2}" destId="{CAF1DF48-8250-4F26-B3CD-C6A3DAB476B8}" srcOrd="0" destOrd="0" presId="urn:microsoft.com/office/officeart/2005/8/layout/vList5"/>
    <dgm:cxn modelId="{0FB973BB-346C-45A6-A889-7C3FCA180BA0}" srcId="{0B7DE82F-07AC-449F-850F-F6EC35EA12A5}" destId="{0FA9BA14-94D0-479B-B219-3AC9144C2BBB}" srcOrd="1" destOrd="0" parTransId="{43AE2BB6-5C2F-4758-8D21-1576C156CB2D}" sibTransId="{CC26F761-227D-4552-9BD3-C7B0AE26B532}"/>
    <dgm:cxn modelId="{DA600C68-416A-4767-B16A-BA5D9424E5EC}" type="presOf" srcId="{0B7DE82F-07AC-449F-850F-F6EC35EA12A5}" destId="{63731594-1A42-43D2-A533-F6F3D25EAC4A}" srcOrd="0" destOrd="0" presId="urn:microsoft.com/office/officeart/2005/8/layout/vList5"/>
    <dgm:cxn modelId="{80768CC4-3B63-4309-99B1-DEFDD1F74C93}" srcId="{0B7DE82F-07AC-449F-850F-F6EC35EA12A5}" destId="{26BD14B1-8D8A-4087-BA4B-01D354D71506}" srcOrd="0" destOrd="0" parTransId="{96E81C7F-918C-4014-933A-E864BFC2C2B8}" sibTransId="{E7BD065E-C18B-4646-925C-6AE8E2283B16}"/>
    <dgm:cxn modelId="{68A26B25-2B11-4615-81F0-F1DDF2B9FBBB}" type="presOf" srcId="{74C4F6E6-5347-4EE6-8C6F-F438A4297A75}" destId="{5C575E24-9843-4D38-AC9F-943BB83EF9D6}" srcOrd="0" destOrd="7" presId="urn:microsoft.com/office/officeart/2005/8/layout/vList5"/>
    <dgm:cxn modelId="{5D364F3D-1AE0-48E9-9667-9BDAC60E1196}" srcId="{0FA9BA14-94D0-479B-B219-3AC9144C2BBB}" destId="{BAF5FAE5-C8AC-463D-81C5-B83047F68E8D}" srcOrd="4" destOrd="0" parTransId="{0771D602-AC5C-4BAD-B72F-CB1F753A2109}" sibTransId="{CAD8B50F-1DDD-497A-B225-73DF260F8793}"/>
    <dgm:cxn modelId="{FD862E29-75F7-43F6-B9CE-6D13584B5A5F}" srcId="{0FA9BA14-94D0-479B-B219-3AC9144C2BBB}" destId="{43A3336B-7E62-4FAD-9A05-1374246E6C03}" srcOrd="2" destOrd="0" parTransId="{04EE2129-CCD7-449F-952F-5F2D0BD67E0D}" sibTransId="{47A97E01-E3F1-4554-ACFC-EE794338F882}"/>
    <dgm:cxn modelId="{DADDBBA8-876E-4A84-BDA5-739875C88A9A}" srcId="{0FA9BA14-94D0-479B-B219-3AC9144C2BBB}" destId="{F15F7D43-F037-43D7-939E-73667F5EEA85}" srcOrd="5" destOrd="0" parTransId="{70653C36-9B27-4952-8794-FB5D2FCF445E}" sibTransId="{7108CB71-D9AA-4394-A70A-1915307846E6}"/>
    <dgm:cxn modelId="{E3596A5E-E7EB-4FE7-994B-F906C968C118}" type="presOf" srcId="{0FA9BA14-94D0-479B-B219-3AC9144C2BBB}" destId="{19EB3034-43D1-4BE1-A6C2-7E7651E8C687}" srcOrd="0" destOrd="0" presId="urn:microsoft.com/office/officeart/2005/8/layout/vList5"/>
    <dgm:cxn modelId="{02C5F0CE-FAA9-41A0-8EA5-82DAFE1CC717}" type="presOf" srcId="{E1356E49-0B1D-46FE-929D-7F6D36AA3F5F}" destId="{CAF1DF48-8250-4F26-B3CD-C6A3DAB476B8}" srcOrd="0" destOrd="1" presId="urn:microsoft.com/office/officeart/2005/8/layout/vList5"/>
    <dgm:cxn modelId="{3561910C-14E0-45BE-80B9-27AFBDB7C821}" type="presOf" srcId="{672C1F59-BFF0-43D0-AC5B-D69435A69CC1}" destId="{5C575E24-9843-4D38-AC9F-943BB83EF9D6}" srcOrd="0" destOrd="3" presId="urn:microsoft.com/office/officeart/2005/8/layout/vList5"/>
    <dgm:cxn modelId="{1AEB69CE-754F-40A9-B3DA-7B8B1C862419}" type="presOf" srcId="{F15F7D43-F037-43D7-939E-73667F5EEA85}" destId="{CAF1DF48-8250-4F26-B3CD-C6A3DAB476B8}" srcOrd="0" destOrd="5" presId="urn:microsoft.com/office/officeart/2005/8/layout/vList5"/>
    <dgm:cxn modelId="{E44B2B40-15F2-45F1-9D4B-6C29C6588529}" srcId="{26BD14B1-8D8A-4087-BA4B-01D354D71506}" destId="{672C1F59-BFF0-43D0-AC5B-D69435A69CC1}" srcOrd="3" destOrd="0" parTransId="{CDD6BCD2-67B8-402C-9292-2FD5038314C3}" sibTransId="{308C8F1D-4674-4CC6-863B-306323D15FAD}"/>
    <dgm:cxn modelId="{CB612A26-8E35-4B4D-BBDA-B6BDE3E1B3A7}" srcId="{26BD14B1-8D8A-4087-BA4B-01D354D71506}" destId="{9B94FA30-DD5A-42B6-92BC-732E9CF7D876}" srcOrd="1" destOrd="0" parTransId="{55AD9B32-2BC6-4149-8096-89295A20161B}" sibTransId="{47FB6065-9D13-41ED-9671-50CE165B8069}"/>
    <dgm:cxn modelId="{708FB22C-A272-49D1-B738-B549477A9A05}" type="presOf" srcId="{75AA1D25-35D5-4A96-B87D-128AA3F10791}" destId="{5C575E24-9843-4D38-AC9F-943BB83EF9D6}" srcOrd="0" destOrd="5" presId="urn:microsoft.com/office/officeart/2005/8/layout/vList5"/>
    <dgm:cxn modelId="{9A01523B-2597-4C80-A9EC-3C50653B0C3C}" srcId="{26BD14B1-8D8A-4087-BA4B-01D354D71506}" destId="{75AA1D25-35D5-4A96-B87D-128AA3F10791}" srcOrd="5" destOrd="0" parTransId="{0EB9F419-5DAE-4258-9DFC-3A2316281B44}" sibTransId="{9B7F8A01-0476-4F54-A3E6-A51802FDC986}"/>
    <dgm:cxn modelId="{E93B8E00-3C47-4111-8585-3B995010F338}" type="presParOf" srcId="{63731594-1A42-43D2-A533-F6F3D25EAC4A}" destId="{D9A9D716-E7B3-453E-B36B-71CD00DD72C8}" srcOrd="0" destOrd="0" presId="urn:microsoft.com/office/officeart/2005/8/layout/vList5"/>
    <dgm:cxn modelId="{4A1B646E-9BD2-4400-A8DE-DE1FEB890E64}" type="presParOf" srcId="{D9A9D716-E7B3-453E-B36B-71CD00DD72C8}" destId="{56B7F62B-A1EF-4294-AC9D-3A5DA7C784E2}" srcOrd="0" destOrd="0" presId="urn:microsoft.com/office/officeart/2005/8/layout/vList5"/>
    <dgm:cxn modelId="{4210F38B-CE25-43A3-B82D-E65D496C4D34}" type="presParOf" srcId="{D9A9D716-E7B3-453E-B36B-71CD00DD72C8}" destId="{5C575E24-9843-4D38-AC9F-943BB83EF9D6}" srcOrd="1" destOrd="0" presId="urn:microsoft.com/office/officeart/2005/8/layout/vList5"/>
    <dgm:cxn modelId="{F035DE30-3073-43D9-AD4C-6D28786BEBC9}" type="presParOf" srcId="{63731594-1A42-43D2-A533-F6F3D25EAC4A}" destId="{66ECC4D5-3B85-4CAC-A843-57CDAEC3BC8C}" srcOrd="1" destOrd="0" presId="urn:microsoft.com/office/officeart/2005/8/layout/vList5"/>
    <dgm:cxn modelId="{6A25EE66-8769-4301-84C2-3A5737B2EEA6}" type="presParOf" srcId="{63731594-1A42-43D2-A533-F6F3D25EAC4A}" destId="{6938BDDA-83FB-4EF4-9C69-C55F9B1E2EA1}" srcOrd="2" destOrd="0" presId="urn:microsoft.com/office/officeart/2005/8/layout/vList5"/>
    <dgm:cxn modelId="{D759827C-03F6-4781-87EB-2FBABE8825C5}" type="presParOf" srcId="{6938BDDA-83FB-4EF4-9C69-C55F9B1E2EA1}" destId="{19EB3034-43D1-4BE1-A6C2-7E7651E8C687}" srcOrd="0" destOrd="0" presId="urn:microsoft.com/office/officeart/2005/8/layout/vList5"/>
    <dgm:cxn modelId="{8B3A9C1C-6D4E-4B78-A126-5136E8C8BE47}" type="presParOf" srcId="{6938BDDA-83FB-4EF4-9C69-C55F9B1E2EA1}" destId="{CAF1DF48-8250-4F26-B3CD-C6A3DAB476B8}"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E20AAD-AD01-41D7-A4DA-E014C7F8637B}"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da-DK"/>
        </a:p>
      </dgm:t>
    </dgm:pt>
    <dgm:pt modelId="{7A349472-772F-4176-A98D-B81A1F0C13E7}">
      <dgm:prSet phldrT="[Text]" custT="1"/>
      <dgm:spPr>
        <a:gradFill flip="none" rotWithShape="1">
          <a:gsLst>
            <a:gs pos="0">
              <a:schemeClr val="accent4"/>
            </a:gs>
            <a:gs pos="49000">
              <a:schemeClr val="accent3"/>
            </a:gs>
          </a:gsLst>
          <a:lin ang="16200000" scaled="1"/>
          <a:tileRect/>
        </a:gradFill>
      </dgm:spPr>
      <dgm:t>
        <a:bodyPr/>
        <a:lstStyle/>
        <a:p>
          <a:r>
            <a:rPr lang="da-DK" sz="1600" dirty="0" smtClean="0"/>
            <a:t>7. / 6. </a:t>
          </a:r>
        </a:p>
        <a:p>
          <a:r>
            <a:rPr lang="da-DK" sz="1600" dirty="0" smtClean="0"/>
            <a:t>Data capture</a:t>
          </a:r>
        </a:p>
        <a:p>
          <a:r>
            <a:rPr lang="da-DK" sz="1600" dirty="0" smtClean="0"/>
            <a:t>&amp;</a:t>
          </a:r>
        </a:p>
        <a:p>
          <a:r>
            <a:rPr lang="da-DK" sz="1600" dirty="0" smtClean="0"/>
            <a:t> Systems / Data storage points</a:t>
          </a:r>
          <a:endParaRPr lang="da-DK" sz="1600" dirty="0"/>
        </a:p>
      </dgm:t>
    </dgm:pt>
    <dgm:pt modelId="{DA163EF7-0C98-4614-8F5C-3B3255549D01}" type="parTrans" cxnId="{34818641-3D34-4FB4-927D-981D4E9BE182}">
      <dgm:prSet/>
      <dgm:spPr/>
      <dgm:t>
        <a:bodyPr/>
        <a:lstStyle/>
        <a:p>
          <a:endParaRPr lang="da-DK"/>
        </a:p>
      </dgm:t>
    </dgm:pt>
    <dgm:pt modelId="{B2418097-0DA7-4BF2-8FD1-20AFB18C52B4}" type="sibTrans" cxnId="{34818641-3D34-4FB4-927D-981D4E9BE182}">
      <dgm:prSet/>
      <dgm:spPr/>
      <dgm:t>
        <a:bodyPr/>
        <a:lstStyle/>
        <a:p>
          <a:endParaRPr lang="da-DK"/>
        </a:p>
      </dgm:t>
    </dgm:pt>
    <dgm:pt modelId="{F69B2C64-E055-4D6C-9F8D-CDF6B4C6B909}">
      <dgm:prSet phldrT="[Text]"/>
      <dgm:spPr/>
      <dgm:t>
        <a:bodyPr/>
        <a:lstStyle/>
        <a:p>
          <a:r>
            <a:rPr lang="da-DK" dirty="0" smtClean="0"/>
            <a:t>MyLearning</a:t>
          </a:r>
          <a:endParaRPr lang="da-DK" dirty="0"/>
        </a:p>
      </dgm:t>
    </dgm:pt>
    <dgm:pt modelId="{BB24A19A-3DAD-49EE-8726-3740DF5F95A5}" type="parTrans" cxnId="{D056C6FD-1448-428C-B818-7866FB591BE7}">
      <dgm:prSet/>
      <dgm:spPr/>
      <dgm:t>
        <a:bodyPr/>
        <a:lstStyle/>
        <a:p>
          <a:endParaRPr lang="da-DK"/>
        </a:p>
      </dgm:t>
    </dgm:pt>
    <dgm:pt modelId="{F8D76CC3-0252-487B-B8F9-1E7EF77048EA}" type="sibTrans" cxnId="{D056C6FD-1448-428C-B818-7866FB591BE7}">
      <dgm:prSet/>
      <dgm:spPr/>
      <dgm:t>
        <a:bodyPr/>
        <a:lstStyle/>
        <a:p>
          <a:endParaRPr lang="da-DK"/>
        </a:p>
      </dgm:t>
    </dgm:pt>
    <dgm:pt modelId="{B98B9CB5-5F11-4659-9EDA-1CFBB4DEA421}">
      <dgm:prSet phldrT="[Text]"/>
      <dgm:spPr/>
      <dgm:t>
        <a:bodyPr/>
        <a:lstStyle/>
        <a:p>
          <a:r>
            <a:rPr lang="da-DK" dirty="0" smtClean="0"/>
            <a:t>Survey  Gizmo</a:t>
          </a:r>
          <a:endParaRPr lang="da-DK" dirty="0"/>
        </a:p>
      </dgm:t>
    </dgm:pt>
    <dgm:pt modelId="{FF683496-048D-4141-94E2-37B3484A33DF}" type="parTrans" cxnId="{F71D232F-7CA7-4424-A27A-6138E1EA53CB}">
      <dgm:prSet/>
      <dgm:spPr/>
      <dgm:t>
        <a:bodyPr/>
        <a:lstStyle/>
        <a:p>
          <a:endParaRPr lang="da-DK"/>
        </a:p>
      </dgm:t>
    </dgm:pt>
    <dgm:pt modelId="{A0039B87-5716-4D86-A409-244C8539E145}" type="sibTrans" cxnId="{F71D232F-7CA7-4424-A27A-6138E1EA53CB}">
      <dgm:prSet/>
      <dgm:spPr/>
      <dgm:t>
        <a:bodyPr/>
        <a:lstStyle/>
        <a:p>
          <a:endParaRPr lang="da-DK"/>
        </a:p>
      </dgm:t>
    </dgm:pt>
    <dgm:pt modelId="{3E240869-2287-418D-9589-A0AC961113C8}">
      <dgm:prSet phldrT="[Text]"/>
      <dgm:spPr/>
      <dgm:t>
        <a:bodyPr/>
        <a:lstStyle/>
        <a:p>
          <a:r>
            <a:rPr lang="da-DK" dirty="0" smtClean="0"/>
            <a:t>Operations dashboard (Tableau) / eNate/ BPM</a:t>
          </a:r>
          <a:endParaRPr lang="da-DK" dirty="0"/>
        </a:p>
      </dgm:t>
    </dgm:pt>
    <dgm:pt modelId="{4C98E8D3-662D-4304-839E-9FFE6401FC42}" type="parTrans" cxnId="{E5498DA1-06B7-4CD7-A9C7-036961D39000}">
      <dgm:prSet/>
      <dgm:spPr/>
      <dgm:t>
        <a:bodyPr/>
        <a:lstStyle/>
        <a:p>
          <a:endParaRPr lang="da-DK"/>
        </a:p>
      </dgm:t>
    </dgm:pt>
    <dgm:pt modelId="{635A8800-B747-485C-B840-138DC1E68333}" type="sibTrans" cxnId="{E5498DA1-06B7-4CD7-A9C7-036961D39000}">
      <dgm:prSet/>
      <dgm:spPr/>
      <dgm:t>
        <a:bodyPr/>
        <a:lstStyle/>
        <a:p>
          <a:endParaRPr lang="da-DK"/>
        </a:p>
      </dgm:t>
    </dgm:pt>
    <dgm:pt modelId="{5EB3B241-B02C-4777-A7EB-E660EF2D8A44}">
      <dgm:prSet phldrT="[Text]"/>
      <dgm:spPr/>
      <dgm:t>
        <a:bodyPr/>
        <a:lstStyle/>
        <a:p>
          <a:r>
            <a:rPr lang="da-DK" dirty="0" smtClean="0"/>
            <a:t>iCompass</a:t>
          </a:r>
          <a:endParaRPr lang="da-DK" dirty="0"/>
        </a:p>
      </dgm:t>
    </dgm:pt>
    <dgm:pt modelId="{C01A3753-16BF-4C30-B1C8-DDB8194BA8AF}" type="parTrans" cxnId="{AB681A5F-6DA6-47D4-85A2-AC530D7F3E79}">
      <dgm:prSet/>
      <dgm:spPr/>
      <dgm:t>
        <a:bodyPr/>
        <a:lstStyle/>
        <a:p>
          <a:endParaRPr lang="da-DK"/>
        </a:p>
      </dgm:t>
    </dgm:pt>
    <dgm:pt modelId="{8529C72B-5815-46DF-A555-8DC13EF77DDC}" type="sibTrans" cxnId="{AB681A5F-6DA6-47D4-85A2-AC530D7F3E79}">
      <dgm:prSet/>
      <dgm:spPr/>
      <dgm:t>
        <a:bodyPr/>
        <a:lstStyle/>
        <a:p>
          <a:endParaRPr lang="da-DK"/>
        </a:p>
      </dgm:t>
    </dgm:pt>
    <dgm:pt modelId="{161CD912-6274-4F6D-A19E-35E5A0C8A3A7}">
      <dgm:prSet phldrT="[Text]"/>
      <dgm:spPr/>
      <dgm:t>
        <a:bodyPr/>
        <a:lstStyle/>
        <a:p>
          <a:r>
            <a:rPr lang="da-DK" dirty="0" smtClean="0"/>
            <a:t>GFS / GPS / HFM / Salesforce / N2K</a:t>
          </a:r>
          <a:endParaRPr lang="da-DK" dirty="0"/>
        </a:p>
      </dgm:t>
    </dgm:pt>
    <dgm:pt modelId="{5111216E-7EA5-4580-9261-43F9F4A98C88}" type="parTrans" cxnId="{DEA8EAD8-8371-45FA-ADB2-6626986043E7}">
      <dgm:prSet/>
      <dgm:spPr/>
      <dgm:t>
        <a:bodyPr/>
        <a:lstStyle/>
        <a:p>
          <a:endParaRPr lang="da-DK"/>
        </a:p>
      </dgm:t>
    </dgm:pt>
    <dgm:pt modelId="{C503524B-F410-47C5-AE28-054D31C68435}" type="sibTrans" cxnId="{DEA8EAD8-8371-45FA-ADB2-6626986043E7}">
      <dgm:prSet/>
      <dgm:spPr/>
      <dgm:t>
        <a:bodyPr/>
        <a:lstStyle/>
        <a:p>
          <a:endParaRPr lang="da-DK"/>
        </a:p>
      </dgm:t>
    </dgm:pt>
    <dgm:pt modelId="{B623C511-7074-4796-AF77-21FF5251DEB3}">
      <dgm:prSet phldrT="[Text]"/>
      <dgm:spPr/>
      <dgm:t>
        <a:bodyPr/>
        <a:lstStyle/>
        <a:p>
          <a:r>
            <a:rPr lang="da-DK" dirty="0" smtClean="0"/>
            <a:t>Video Platform</a:t>
          </a:r>
          <a:endParaRPr lang="da-DK" dirty="0"/>
        </a:p>
      </dgm:t>
    </dgm:pt>
    <dgm:pt modelId="{5168D2BE-E193-4E5D-B8D1-235E57275376}" type="parTrans" cxnId="{62BF0E1D-2E4E-49E1-A138-75B265BBEEA1}">
      <dgm:prSet/>
      <dgm:spPr/>
      <dgm:t>
        <a:bodyPr/>
        <a:lstStyle/>
        <a:p>
          <a:endParaRPr lang="da-DK"/>
        </a:p>
      </dgm:t>
    </dgm:pt>
    <dgm:pt modelId="{7C9B92A2-0E76-4B9B-9E61-027E0506DF5D}" type="sibTrans" cxnId="{62BF0E1D-2E4E-49E1-A138-75B265BBEEA1}">
      <dgm:prSet/>
      <dgm:spPr/>
      <dgm:t>
        <a:bodyPr/>
        <a:lstStyle/>
        <a:p>
          <a:endParaRPr lang="da-DK"/>
        </a:p>
      </dgm:t>
    </dgm:pt>
    <dgm:pt modelId="{4DBDB6D8-ECE5-4706-B86E-319136580C74}">
      <dgm:prSet phldrT="[Text]" custT="1"/>
      <dgm:spPr>
        <a:solidFill>
          <a:schemeClr val="accent5"/>
        </a:solidFill>
      </dgm:spPr>
      <dgm:t>
        <a:bodyPr/>
        <a:lstStyle/>
        <a:p>
          <a:r>
            <a:rPr lang="da-DK" sz="1600" dirty="0" smtClean="0"/>
            <a:t>4.</a:t>
          </a:r>
        </a:p>
        <a:p>
          <a:r>
            <a:rPr lang="da-DK" sz="1600" dirty="0" smtClean="0"/>
            <a:t>Reporting</a:t>
          </a:r>
          <a:endParaRPr lang="da-DK" sz="2000" dirty="0"/>
        </a:p>
      </dgm:t>
    </dgm:pt>
    <dgm:pt modelId="{5F230608-BBEF-4E48-8089-FA12B074AA1C}" type="parTrans" cxnId="{FA413130-76D4-4035-AF11-40CD2BD73AEB}">
      <dgm:prSet/>
      <dgm:spPr/>
      <dgm:t>
        <a:bodyPr/>
        <a:lstStyle/>
        <a:p>
          <a:endParaRPr lang="da-DK"/>
        </a:p>
      </dgm:t>
    </dgm:pt>
    <dgm:pt modelId="{E2C690D2-F574-45E6-9DE7-71DC16DB66D4}" type="sibTrans" cxnId="{FA413130-76D4-4035-AF11-40CD2BD73AEB}">
      <dgm:prSet/>
      <dgm:spPr/>
      <dgm:t>
        <a:bodyPr/>
        <a:lstStyle/>
        <a:p>
          <a:endParaRPr lang="da-DK"/>
        </a:p>
      </dgm:t>
    </dgm:pt>
    <dgm:pt modelId="{499EF8C4-AF59-4E48-B95D-6C8B41D75E47}">
      <dgm:prSet phldrT="[Text]"/>
      <dgm:spPr/>
      <dgm:t>
        <a:bodyPr/>
        <a:lstStyle/>
        <a:p>
          <a:r>
            <a:rPr lang="da-DK" dirty="0" smtClean="0"/>
            <a:t>QV</a:t>
          </a:r>
          <a:endParaRPr lang="da-DK" dirty="0"/>
        </a:p>
      </dgm:t>
    </dgm:pt>
    <dgm:pt modelId="{662A5B03-B9F4-4830-A8F2-C1C3B8E3B702}" type="parTrans" cxnId="{BBD79EB4-819C-4822-BA63-A4F588E0BFC3}">
      <dgm:prSet/>
      <dgm:spPr/>
      <dgm:t>
        <a:bodyPr/>
        <a:lstStyle/>
        <a:p>
          <a:endParaRPr lang="da-DK"/>
        </a:p>
      </dgm:t>
    </dgm:pt>
    <dgm:pt modelId="{40C62EFA-DB82-46F6-8F46-9C6EAEB01E71}" type="sibTrans" cxnId="{BBD79EB4-819C-4822-BA63-A4F588E0BFC3}">
      <dgm:prSet/>
      <dgm:spPr/>
      <dgm:t>
        <a:bodyPr/>
        <a:lstStyle/>
        <a:p>
          <a:endParaRPr lang="da-DK"/>
        </a:p>
      </dgm:t>
    </dgm:pt>
    <dgm:pt modelId="{E356DCA5-A89D-4F44-A39B-D251702C3BDD}">
      <dgm:prSet phldrT="[Text]"/>
      <dgm:spPr/>
      <dgm:t>
        <a:bodyPr/>
        <a:lstStyle/>
        <a:p>
          <a:r>
            <a:rPr lang="da-DK" dirty="0" smtClean="0"/>
            <a:t>Zoho</a:t>
          </a:r>
          <a:endParaRPr lang="da-DK" dirty="0"/>
        </a:p>
      </dgm:t>
    </dgm:pt>
    <dgm:pt modelId="{73A84AC0-31A8-4076-BF7D-F2E940EC8889}" type="parTrans" cxnId="{AE8494BE-E2F7-4BDF-B864-D1E9B9230FC7}">
      <dgm:prSet/>
      <dgm:spPr/>
      <dgm:t>
        <a:bodyPr/>
        <a:lstStyle/>
        <a:p>
          <a:endParaRPr lang="da-DK"/>
        </a:p>
      </dgm:t>
    </dgm:pt>
    <dgm:pt modelId="{981CCA34-41D0-4CBC-BCE9-6EE7C99480AC}" type="sibTrans" cxnId="{AE8494BE-E2F7-4BDF-B864-D1E9B9230FC7}">
      <dgm:prSet/>
      <dgm:spPr/>
      <dgm:t>
        <a:bodyPr/>
        <a:lstStyle/>
        <a:p>
          <a:endParaRPr lang="da-DK"/>
        </a:p>
      </dgm:t>
    </dgm:pt>
    <dgm:pt modelId="{2BAD1165-F5C3-429A-9757-5C162867DDF5}">
      <dgm:prSet phldrT="[Text]"/>
      <dgm:spPr/>
      <dgm:t>
        <a:bodyPr/>
        <a:lstStyle/>
        <a:p>
          <a:r>
            <a:rPr lang="da-DK" dirty="0" smtClean="0"/>
            <a:t>Survey Gizmo</a:t>
          </a:r>
          <a:endParaRPr lang="da-DK" dirty="0"/>
        </a:p>
      </dgm:t>
    </dgm:pt>
    <dgm:pt modelId="{DB1D5999-4378-49A9-A2D3-93AE090CA582}" type="parTrans" cxnId="{2C893C98-D204-4428-A740-EF40BAAEFDCD}">
      <dgm:prSet/>
      <dgm:spPr/>
      <dgm:t>
        <a:bodyPr/>
        <a:lstStyle/>
        <a:p>
          <a:endParaRPr lang="da-DK"/>
        </a:p>
      </dgm:t>
    </dgm:pt>
    <dgm:pt modelId="{F456DA9F-EB3C-4CE4-B62F-B15C43226B76}" type="sibTrans" cxnId="{2C893C98-D204-4428-A740-EF40BAAEFDCD}">
      <dgm:prSet/>
      <dgm:spPr/>
      <dgm:t>
        <a:bodyPr/>
        <a:lstStyle/>
        <a:p>
          <a:endParaRPr lang="da-DK"/>
        </a:p>
      </dgm:t>
    </dgm:pt>
    <dgm:pt modelId="{EB308CEC-EE99-4012-BA18-75E3F303FBEB}">
      <dgm:prSet phldrT="[Text]"/>
      <dgm:spPr/>
      <dgm:t>
        <a:bodyPr/>
        <a:lstStyle/>
        <a:p>
          <a:r>
            <a:rPr lang="da-DK" dirty="0" smtClean="0"/>
            <a:t>Google Analytics</a:t>
          </a:r>
          <a:endParaRPr lang="da-DK" dirty="0"/>
        </a:p>
      </dgm:t>
    </dgm:pt>
    <dgm:pt modelId="{E795A5B4-F575-4927-8370-AD80C77D0332}" type="parTrans" cxnId="{9481ED91-C5BF-4668-9784-244AE2912CB9}">
      <dgm:prSet/>
      <dgm:spPr/>
      <dgm:t>
        <a:bodyPr/>
        <a:lstStyle/>
        <a:p>
          <a:endParaRPr lang="da-DK"/>
        </a:p>
      </dgm:t>
    </dgm:pt>
    <dgm:pt modelId="{484DF53C-A135-499E-BDB3-F241E64F93A2}" type="sibTrans" cxnId="{9481ED91-C5BF-4668-9784-244AE2912CB9}">
      <dgm:prSet/>
      <dgm:spPr/>
      <dgm:t>
        <a:bodyPr/>
        <a:lstStyle/>
        <a:p>
          <a:endParaRPr lang="da-DK"/>
        </a:p>
      </dgm:t>
    </dgm:pt>
    <dgm:pt modelId="{ED71C9E8-703F-46BB-8ABC-F40919C71267}">
      <dgm:prSet phldrT="[Text]"/>
      <dgm:spPr/>
      <dgm:t>
        <a:bodyPr/>
        <a:lstStyle/>
        <a:p>
          <a:r>
            <a:rPr lang="da-DK" dirty="0" smtClean="0"/>
            <a:t>Reporting calatog / To be refreshed ?</a:t>
          </a:r>
          <a:endParaRPr lang="da-DK" dirty="0"/>
        </a:p>
      </dgm:t>
    </dgm:pt>
    <dgm:pt modelId="{98AB5883-AFA6-4372-92F4-972201AAE228}" type="parTrans" cxnId="{2ED8A955-48B0-4D94-B5D2-CBD482F1FBD4}">
      <dgm:prSet/>
      <dgm:spPr/>
      <dgm:t>
        <a:bodyPr/>
        <a:lstStyle/>
        <a:p>
          <a:endParaRPr lang="da-DK"/>
        </a:p>
      </dgm:t>
    </dgm:pt>
    <dgm:pt modelId="{3188A49B-6F93-4A7A-84E7-CC4338AFB069}" type="sibTrans" cxnId="{2ED8A955-48B0-4D94-B5D2-CBD482F1FBD4}">
      <dgm:prSet/>
      <dgm:spPr/>
      <dgm:t>
        <a:bodyPr/>
        <a:lstStyle/>
        <a:p>
          <a:endParaRPr lang="da-DK"/>
        </a:p>
      </dgm:t>
    </dgm:pt>
    <dgm:pt modelId="{02DB5C99-994D-4F2F-8188-77230B710DF7}">
      <dgm:prSet phldrT="[Text]"/>
      <dgm:spPr/>
      <dgm:t>
        <a:bodyPr/>
        <a:lstStyle/>
        <a:p>
          <a:endParaRPr lang="da-DK" dirty="0"/>
        </a:p>
      </dgm:t>
    </dgm:pt>
    <dgm:pt modelId="{33176F43-A083-46B5-B41F-B54714AF8A13}" type="parTrans" cxnId="{390B0082-382A-4639-A153-7F354A003FD8}">
      <dgm:prSet/>
      <dgm:spPr/>
      <dgm:t>
        <a:bodyPr/>
        <a:lstStyle/>
        <a:p>
          <a:endParaRPr lang="da-DK"/>
        </a:p>
      </dgm:t>
    </dgm:pt>
    <dgm:pt modelId="{BDB210C4-5163-4803-B06B-FE9BC945D47C}" type="sibTrans" cxnId="{390B0082-382A-4639-A153-7F354A003FD8}">
      <dgm:prSet/>
      <dgm:spPr/>
      <dgm:t>
        <a:bodyPr/>
        <a:lstStyle/>
        <a:p>
          <a:endParaRPr lang="da-DK"/>
        </a:p>
      </dgm:t>
    </dgm:pt>
    <dgm:pt modelId="{95C6870E-CD2A-4266-A93C-18D270270279}">
      <dgm:prSet phldrT="[Text]"/>
      <dgm:spPr/>
      <dgm:t>
        <a:bodyPr/>
        <a:lstStyle/>
        <a:p>
          <a:r>
            <a:rPr lang="da-DK" b="1" dirty="0" smtClean="0">
              <a:solidFill>
                <a:schemeClr val="tx1">
                  <a:lumMod val="60000"/>
                  <a:lumOff val="40000"/>
                </a:schemeClr>
              </a:solidFill>
            </a:rPr>
            <a:t>AS-IS: Activity &amp; trends</a:t>
          </a:r>
          <a:endParaRPr lang="da-DK" b="1" dirty="0">
            <a:solidFill>
              <a:schemeClr val="tx1">
                <a:lumMod val="60000"/>
                <a:lumOff val="40000"/>
              </a:schemeClr>
            </a:solidFill>
          </a:endParaRPr>
        </a:p>
      </dgm:t>
    </dgm:pt>
    <dgm:pt modelId="{E1247773-7D2D-4D20-A88A-FAB2B96C0B59}" type="parTrans" cxnId="{243064B9-AC4D-4219-82A5-D11A5C236B18}">
      <dgm:prSet/>
      <dgm:spPr/>
      <dgm:t>
        <a:bodyPr/>
        <a:lstStyle/>
        <a:p>
          <a:endParaRPr lang="da-DK"/>
        </a:p>
      </dgm:t>
    </dgm:pt>
    <dgm:pt modelId="{064AB410-46C3-41FC-B357-A937CFF74EEE}" type="sibTrans" cxnId="{243064B9-AC4D-4219-82A5-D11A5C236B18}">
      <dgm:prSet/>
      <dgm:spPr/>
      <dgm:t>
        <a:bodyPr/>
        <a:lstStyle/>
        <a:p>
          <a:endParaRPr lang="da-DK"/>
        </a:p>
      </dgm:t>
    </dgm:pt>
    <dgm:pt modelId="{F8137015-CE31-46D3-A401-DE9A8314B7C9}">
      <dgm:prSet phldrT="[Text]"/>
      <dgm:spPr/>
      <dgm:t>
        <a:bodyPr/>
        <a:lstStyle/>
        <a:p>
          <a:endParaRPr lang="da-DK" dirty="0"/>
        </a:p>
      </dgm:t>
    </dgm:pt>
    <dgm:pt modelId="{1453FF4F-9DE0-49D4-B358-E9125E4585BD}" type="parTrans" cxnId="{98C4D917-E8C1-4A59-9268-CEDC4DB60293}">
      <dgm:prSet/>
      <dgm:spPr/>
      <dgm:t>
        <a:bodyPr/>
        <a:lstStyle/>
        <a:p>
          <a:endParaRPr lang="da-DK"/>
        </a:p>
      </dgm:t>
    </dgm:pt>
    <dgm:pt modelId="{347C5B63-8C53-4C31-AD0E-E3E96D42C335}" type="sibTrans" cxnId="{98C4D917-E8C1-4A59-9268-CEDC4DB60293}">
      <dgm:prSet/>
      <dgm:spPr/>
      <dgm:t>
        <a:bodyPr/>
        <a:lstStyle/>
        <a:p>
          <a:endParaRPr lang="da-DK"/>
        </a:p>
      </dgm:t>
    </dgm:pt>
    <dgm:pt modelId="{7138B72B-871F-4189-B21E-ECB5C5CA093B}">
      <dgm:prSet phldrT="[Text]"/>
      <dgm:spPr/>
      <dgm:t>
        <a:bodyPr/>
        <a:lstStyle/>
        <a:p>
          <a:r>
            <a:rPr lang="da-DK" b="1" dirty="0" smtClean="0">
              <a:solidFill>
                <a:schemeClr val="tx1">
                  <a:lumMod val="60000"/>
                  <a:lumOff val="40000"/>
                </a:schemeClr>
              </a:solidFill>
            </a:rPr>
            <a:t>TO-BE Impact ?</a:t>
          </a:r>
          <a:endParaRPr lang="da-DK" b="1" dirty="0">
            <a:solidFill>
              <a:schemeClr val="tx1">
                <a:lumMod val="60000"/>
                <a:lumOff val="40000"/>
              </a:schemeClr>
            </a:solidFill>
          </a:endParaRPr>
        </a:p>
      </dgm:t>
    </dgm:pt>
    <dgm:pt modelId="{14F432E5-10E1-4564-BD71-187919460D09}" type="parTrans" cxnId="{F96119E4-BC67-4CC6-BD5E-F8E5CF1CBF8E}">
      <dgm:prSet/>
      <dgm:spPr/>
      <dgm:t>
        <a:bodyPr/>
        <a:lstStyle/>
        <a:p>
          <a:endParaRPr lang="da-DK"/>
        </a:p>
      </dgm:t>
    </dgm:pt>
    <dgm:pt modelId="{43F00B04-A008-4ADD-8FDF-F65FBFA75564}" type="sibTrans" cxnId="{F96119E4-BC67-4CC6-BD5E-F8E5CF1CBF8E}">
      <dgm:prSet/>
      <dgm:spPr/>
      <dgm:t>
        <a:bodyPr/>
        <a:lstStyle/>
        <a:p>
          <a:endParaRPr lang="da-DK"/>
        </a:p>
      </dgm:t>
    </dgm:pt>
    <dgm:pt modelId="{2D2E2EF2-B9AB-4090-97C4-C2CA4F7745DF}">
      <dgm:prSet phldrT="[Text]"/>
      <dgm:spPr/>
      <dgm:t>
        <a:bodyPr/>
        <a:lstStyle/>
        <a:p>
          <a:r>
            <a:rPr lang="da-DK" dirty="0" smtClean="0"/>
            <a:t>Talent – Google analytics</a:t>
          </a:r>
          <a:endParaRPr lang="da-DK" dirty="0"/>
        </a:p>
      </dgm:t>
    </dgm:pt>
    <dgm:pt modelId="{598D45AC-AB9A-48C5-85C9-A8A2B706D10C}" type="parTrans" cxnId="{1226A03E-B385-499F-96A8-B82CD184BE1B}">
      <dgm:prSet/>
      <dgm:spPr/>
      <dgm:t>
        <a:bodyPr/>
        <a:lstStyle/>
        <a:p>
          <a:endParaRPr lang="da-DK"/>
        </a:p>
      </dgm:t>
    </dgm:pt>
    <dgm:pt modelId="{6CC69CAF-E1B8-47B0-A998-AF4F81EB0535}" type="sibTrans" cxnId="{1226A03E-B385-499F-96A8-B82CD184BE1B}">
      <dgm:prSet/>
      <dgm:spPr/>
      <dgm:t>
        <a:bodyPr/>
        <a:lstStyle/>
        <a:p>
          <a:endParaRPr lang="da-DK"/>
        </a:p>
      </dgm:t>
    </dgm:pt>
    <dgm:pt modelId="{AD7DE884-0592-45D2-BDE2-16CA8284480D}">
      <dgm:prSet phldrT="[Text]"/>
      <dgm:spPr/>
      <dgm:t>
        <a:bodyPr/>
        <a:lstStyle/>
        <a:p>
          <a:r>
            <a:rPr lang="da-DK" dirty="0" smtClean="0"/>
            <a:t>Partner systems &gt; API’s needed</a:t>
          </a:r>
          <a:endParaRPr lang="da-DK" dirty="0"/>
        </a:p>
      </dgm:t>
    </dgm:pt>
    <dgm:pt modelId="{6BD9746B-F701-4CCC-9E8F-B42BC4BFA15C}" type="parTrans" cxnId="{3DDCB5DC-1ECE-4B99-B31B-1DA88AAEBCAC}">
      <dgm:prSet/>
      <dgm:spPr/>
      <dgm:t>
        <a:bodyPr/>
        <a:lstStyle/>
        <a:p>
          <a:endParaRPr lang="da-DK"/>
        </a:p>
      </dgm:t>
    </dgm:pt>
    <dgm:pt modelId="{8F6B2B0F-215F-4CD2-8DF8-CC8F289D3B8E}" type="sibTrans" cxnId="{3DDCB5DC-1ECE-4B99-B31B-1DA88AAEBCAC}">
      <dgm:prSet/>
      <dgm:spPr/>
      <dgm:t>
        <a:bodyPr/>
        <a:lstStyle/>
        <a:p>
          <a:endParaRPr lang="da-DK"/>
        </a:p>
      </dgm:t>
    </dgm:pt>
    <dgm:pt modelId="{A5D559CE-12D0-4A94-A21F-5AF2437432F7}">
      <dgm:prSet phldrT="[Text]"/>
      <dgm:spPr/>
      <dgm:t>
        <a:bodyPr/>
        <a:lstStyle/>
        <a:p>
          <a:r>
            <a:rPr lang="da-DK" dirty="0" smtClean="0"/>
            <a:t>CMS</a:t>
          </a:r>
          <a:endParaRPr lang="da-DK" dirty="0"/>
        </a:p>
      </dgm:t>
    </dgm:pt>
    <dgm:pt modelId="{A6C8F7C7-E029-4ED9-B0BB-BD5A9E0A3827}" type="parTrans" cxnId="{A340D812-4A86-4F82-9E35-1FDC1C273085}">
      <dgm:prSet/>
      <dgm:spPr/>
      <dgm:t>
        <a:bodyPr/>
        <a:lstStyle/>
        <a:p>
          <a:endParaRPr lang="da-DK"/>
        </a:p>
      </dgm:t>
    </dgm:pt>
    <dgm:pt modelId="{C9C8C9CA-C248-4B77-8026-D5FA7505DBCF}" type="sibTrans" cxnId="{A340D812-4A86-4F82-9E35-1FDC1C273085}">
      <dgm:prSet/>
      <dgm:spPr/>
      <dgm:t>
        <a:bodyPr/>
        <a:lstStyle/>
        <a:p>
          <a:endParaRPr lang="da-DK"/>
        </a:p>
      </dgm:t>
    </dgm:pt>
    <dgm:pt modelId="{A9CC2D2F-DD2B-4A04-ABC1-D6F12B3EF37F}">
      <dgm:prSet phldrT="[Text]"/>
      <dgm:spPr/>
      <dgm:t>
        <a:bodyPr/>
        <a:lstStyle/>
        <a:p>
          <a:r>
            <a:rPr lang="da-DK" dirty="0" smtClean="0"/>
            <a:t>HR data &gt; from GDH / Corp Directory / MyPath / SAP</a:t>
          </a:r>
          <a:endParaRPr lang="da-DK" dirty="0"/>
        </a:p>
      </dgm:t>
    </dgm:pt>
    <dgm:pt modelId="{A0889D28-90DF-4396-89A4-D8455CB8DD67}" type="parTrans" cxnId="{FC1002A1-8F02-4623-98F5-36FDACBF18F2}">
      <dgm:prSet/>
      <dgm:spPr/>
      <dgm:t>
        <a:bodyPr/>
        <a:lstStyle/>
        <a:p>
          <a:endParaRPr lang="da-DK"/>
        </a:p>
      </dgm:t>
    </dgm:pt>
    <dgm:pt modelId="{BDC83A9E-9BC9-44A3-87CC-3749027D2616}" type="sibTrans" cxnId="{FC1002A1-8F02-4623-98F5-36FDACBF18F2}">
      <dgm:prSet/>
      <dgm:spPr/>
      <dgm:t>
        <a:bodyPr/>
        <a:lstStyle/>
        <a:p>
          <a:endParaRPr lang="da-DK"/>
        </a:p>
      </dgm:t>
    </dgm:pt>
    <dgm:pt modelId="{288BFD8C-5F15-4A7F-91FD-83C1470E94D9}">
      <dgm:prSet phldrT="[Text]"/>
      <dgm:spPr/>
      <dgm:t>
        <a:bodyPr/>
        <a:lstStyle/>
        <a:p>
          <a:r>
            <a:rPr lang="da-DK" dirty="0" smtClean="0"/>
            <a:t>Ad-Hoc</a:t>
          </a:r>
          <a:endParaRPr lang="da-DK" dirty="0"/>
        </a:p>
      </dgm:t>
    </dgm:pt>
    <dgm:pt modelId="{B23CDED5-82E3-4844-BE59-94DC1C065853}" type="parTrans" cxnId="{4D721D51-5486-4991-B14F-0E379AC07857}">
      <dgm:prSet/>
      <dgm:spPr/>
      <dgm:t>
        <a:bodyPr/>
        <a:lstStyle/>
        <a:p>
          <a:endParaRPr lang="da-DK"/>
        </a:p>
      </dgm:t>
    </dgm:pt>
    <dgm:pt modelId="{F5B216BF-DA2F-4593-8C1C-805AF888C982}" type="sibTrans" cxnId="{4D721D51-5486-4991-B14F-0E379AC07857}">
      <dgm:prSet/>
      <dgm:spPr/>
      <dgm:t>
        <a:bodyPr/>
        <a:lstStyle/>
        <a:p>
          <a:endParaRPr lang="da-DK"/>
        </a:p>
      </dgm:t>
    </dgm:pt>
    <dgm:pt modelId="{7FAECB6A-59E4-47B6-9F2E-1AC8E80641D3}" type="pres">
      <dgm:prSet presAssocID="{00E20AAD-AD01-41D7-A4DA-E014C7F8637B}" presName="Name0" presStyleCnt="0">
        <dgm:presLayoutVars>
          <dgm:dir/>
          <dgm:animLvl val="lvl"/>
          <dgm:resizeHandles val="exact"/>
        </dgm:presLayoutVars>
      </dgm:prSet>
      <dgm:spPr/>
      <dgm:t>
        <a:bodyPr/>
        <a:lstStyle/>
        <a:p>
          <a:endParaRPr lang="da-DK"/>
        </a:p>
      </dgm:t>
    </dgm:pt>
    <dgm:pt modelId="{70B139C3-0384-4708-AF27-1E19CEE2810D}" type="pres">
      <dgm:prSet presAssocID="{7A349472-772F-4176-A98D-B81A1F0C13E7}" presName="linNode" presStyleCnt="0"/>
      <dgm:spPr/>
    </dgm:pt>
    <dgm:pt modelId="{308B681C-F7D1-45DD-A3F6-4104C893D229}" type="pres">
      <dgm:prSet presAssocID="{7A349472-772F-4176-A98D-B81A1F0C13E7}" presName="parentText" presStyleLbl="node1" presStyleIdx="0" presStyleCnt="2">
        <dgm:presLayoutVars>
          <dgm:chMax val="1"/>
          <dgm:bulletEnabled val="1"/>
        </dgm:presLayoutVars>
      </dgm:prSet>
      <dgm:spPr/>
      <dgm:t>
        <a:bodyPr/>
        <a:lstStyle/>
        <a:p>
          <a:endParaRPr lang="da-DK"/>
        </a:p>
      </dgm:t>
    </dgm:pt>
    <dgm:pt modelId="{FB3F066D-E545-4DCF-ABF9-181BD7BB540B}" type="pres">
      <dgm:prSet presAssocID="{7A349472-772F-4176-A98D-B81A1F0C13E7}" presName="descendantText" presStyleLbl="alignAccFollowNode1" presStyleIdx="0" presStyleCnt="2">
        <dgm:presLayoutVars>
          <dgm:bulletEnabled val="1"/>
        </dgm:presLayoutVars>
      </dgm:prSet>
      <dgm:spPr/>
      <dgm:t>
        <a:bodyPr/>
        <a:lstStyle/>
        <a:p>
          <a:endParaRPr lang="da-DK"/>
        </a:p>
      </dgm:t>
    </dgm:pt>
    <dgm:pt modelId="{F77381EE-91AA-429F-973B-428817808EC7}" type="pres">
      <dgm:prSet presAssocID="{B2418097-0DA7-4BF2-8FD1-20AFB18C52B4}" presName="sp" presStyleCnt="0"/>
      <dgm:spPr/>
    </dgm:pt>
    <dgm:pt modelId="{4F796FAC-2C96-4485-9323-E21318FE4E0E}" type="pres">
      <dgm:prSet presAssocID="{4DBDB6D8-ECE5-4706-B86E-319136580C74}" presName="linNode" presStyleCnt="0"/>
      <dgm:spPr/>
    </dgm:pt>
    <dgm:pt modelId="{F2BF93A1-4F9A-456C-A911-A427665875DB}" type="pres">
      <dgm:prSet presAssocID="{4DBDB6D8-ECE5-4706-B86E-319136580C74}" presName="parentText" presStyleLbl="node1" presStyleIdx="1" presStyleCnt="2">
        <dgm:presLayoutVars>
          <dgm:chMax val="1"/>
          <dgm:bulletEnabled val="1"/>
        </dgm:presLayoutVars>
      </dgm:prSet>
      <dgm:spPr/>
      <dgm:t>
        <a:bodyPr/>
        <a:lstStyle/>
        <a:p>
          <a:endParaRPr lang="da-DK"/>
        </a:p>
      </dgm:t>
    </dgm:pt>
    <dgm:pt modelId="{9C46B9CC-B416-48CC-9AC2-E69F21AF6387}" type="pres">
      <dgm:prSet presAssocID="{4DBDB6D8-ECE5-4706-B86E-319136580C74}" presName="descendantText" presStyleLbl="alignAccFollowNode1" presStyleIdx="1" presStyleCnt="2">
        <dgm:presLayoutVars>
          <dgm:bulletEnabled val="1"/>
        </dgm:presLayoutVars>
      </dgm:prSet>
      <dgm:spPr/>
      <dgm:t>
        <a:bodyPr/>
        <a:lstStyle/>
        <a:p>
          <a:endParaRPr lang="da-DK"/>
        </a:p>
      </dgm:t>
    </dgm:pt>
  </dgm:ptLst>
  <dgm:cxnLst>
    <dgm:cxn modelId="{5540044F-830B-49A1-A0DE-9BF1819272F0}" type="presOf" srcId="{EB308CEC-EE99-4012-BA18-75E3F303FBEB}" destId="{9C46B9CC-B416-48CC-9AC2-E69F21AF6387}" srcOrd="0" destOrd="3" presId="urn:microsoft.com/office/officeart/2005/8/layout/vList5"/>
    <dgm:cxn modelId="{D6C27331-E86D-4112-BDA4-7779D5D894FC}" type="presOf" srcId="{E356DCA5-A89D-4F44-A39B-D251702C3BDD}" destId="{9C46B9CC-B416-48CC-9AC2-E69F21AF6387}" srcOrd="0" destOrd="1" presId="urn:microsoft.com/office/officeart/2005/8/layout/vList5"/>
    <dgm:cxn modelId="{1FA42DD1-C19C-46C3-9402-17AEF0C4797A}" type="presOf" srcId="{288BFD8C-5F15-4A7F-91FD-83C1470E94D9}" destId="{FB3F066D-E545-4DCF-ABF9-181BD7BB540B}" srcOrd="0" destOrd="8" presId="urn:microsoft.com/office/officeart/2005/8/layout/vList5"/>
    <dgm:cxn modelId="{9C3DF0D4-1F6F-47FD-ACB4-3184E7BDF533}" type="presOf" srcId="{00E20AAD-AD01-41D7-A4DA-E014C7F8637B}" destId="{7FAECB6A-59E4-47B6-9F2E-1AC8E80641D3}" srcOrd="0" destOrd="0" presId="urn:microsoft.com/office/officeart/2005/8/layout/vList5"/>
    <dgm:cxn modelId="{00B4018F-F879-4826-9BF2-7744DDE2A9B4}" type="presOf" srcId="{2D2E2EF2-B9AB-4090-97C4-C2CA4F7745DF}" destId="{FB3F066D-E545-4DCF-ABF9-181BD7BB540B}" srcOrd="0" destOrd="2" presId="urn:microsoft.com/office/officeart/2005/8/layout/vList5"/>
    <dgm:cxn modelId="{A340D812-4A86-4F82-9E35-1FDC1C273085}" srcId="{7A349472-772F-4176-A98D-B81A1F0C13E7}" destId="{A5D559CE-12D0-4A94-A21F-5AF2437432F7}" srcOrd="10" destOrd="0" parTransId="{A6C8F7C7-E029-4ED9-B0BB-BD5A9E0A3827}" sibTransId="{C9C8C9CA-C248-4B77-8026-D5FA7505DBCF}"/>
    <dgm:cxn modelId="{DEAF6D3E-765C-460B-81DD-CC7AB4F9ADF3}" type="presOf" srcId="{95C6870E-CD2A-4266-A93C-18D270270279}" destId="{9C46B9CC-B416-48CC-9AC2-E69F21AF6387}" srcOrd="0" destOrd="5" presId="urn:microsoft.com/office/officeart/2005/8/layout/vList5"/>
    <dgm:cxn modelId="{C6ED1DB6-255A-44C6-A52D-EFBE41614BD5}" type="presOf" srcId="{B623C511-7074-4796-AF77-21FF5251DEB3}" destId="{FB3F066D-E545-4DCF-ABF9-181BD7BB540B}" srcOrd="0" destOrd="7" presId="urn:microsoft.com/office/officeart/2005/8/layout/vList5"/>
    <dgm:cxn modelId="{BBD79EB4-819C-4822-BA63-A4F588E0BFC3}" srcId="{4DBDB6D8-ECE5-4706-B86E-319136580C74}" destId="{499EF8C4-AF59-4E48-B95D-6C8B41D75E47}" srcOrd="0" destOrd="0" parTransId="{662A5B03-B9F4-4830-A8F2-C1C3B8E3B702}" sibTransId="{40C62EFA-DB82-46F6-8F46-9C6EAEB01E71}"/>
    <dgm:cxn modelId="{9481ED91-C5BF-4668-9784-244AE2912CB9}" srcId="{4DBDB6D8-ECE5-4706-B86E-319136580C74}" destId="{EB308CEC-EE99-4012-BA18-75E3F303FBEB}" srcOrd="3" destOrd="0" parTransId="{E795A5B4-F575-4927-8370-AD80C77D0332}" sibTransId="{484DF53C-A135-499E-BDB3-F241E64F93A2}"/>
    <dgm:cxn modelId="{62BF0E1D-2E4E-49E1-A138-75B265BBEEA1}" srcId="{7A349472-772F-4176-A98D-B81A1F0C13E7}" destId="{B623C511-7074-4796-AF77-21FF5251DEB3}" srcOrd="7" destOrd="0" parTransId="{5168D2BE-E193-4E5D-B8D1-235E57275376}" sibTransId="{7C9B92A2-0E76-4B9B-9E61-027E0506DF5D}"/>
    <dgm:cxn modelId="{E5498DA1-06B7-4CD7-A9C7-036961D39000}" srcId="{7A349472-772F-4176-A98D-B81A1F0C13E7}" destId="{3E240869-2287-418D-9589-A0AC961113C8}" srcOrd="3" destOrd="0" parTransId="{4C98E8D3-662D-4304-839E-9FFE6401FC42}" sibTransId="{635A8800-B747-485C-B840-138DC1E68333}"/>
    <dgm:cxn modelId="{97ED7762-F46F-4AF0-8ED8-F47667029DEB}" type="presOf" srcId="{F8137015-CE31-46D3-A401-DE9A8314B7C9}" destId="{9C46B9CC-B416-48CC-9AC2-E69F21AF6387}" srcOrd="0" destOrd="4" presId="urn:microsoft.com/office/officeart/2005/8/layout/vList5"/>
    <dgm:cxn modelId="{A639B0A4-241A-4BE7-A8F0-82BE012A177B}" type="presOf" srcId="{02DB5C99-994D-4F2F-8188-77230B710DF7}" destId="{9C46B9CC-B416-48CC-9AC2-E69F21AF6387}" srcOrd="0" destOrd="7" presId="urn:microsoft.com/office/officeart/2005/8/layout/vList5"/>
    <dgm:cxn modelId="{FC1002A1-8F02-4623-98F5-36FDACBF18F2}" srcId="{7A349472-772F-4176-A98D-B81A1F0C13E7}" destId="{A9CC2D2F-DD2B-4A04-ABC1-D6F12B3EF37F}" srcOrd="6" destOrd="0" parTransId="{A0889D28-90DF-4396-89A4-D8455CB8DD67}" sibTransId="{BDC83A9E-9BC9-44A3-87CC-3749027D2616}"/>
    <dgm:cxn modelId="{C193FCE3-979E-4EA8-940C-93379A9F54DA}" type="presOf" srcId="{161CD912-6274-4F6D-A19E-35E5A0C8A3A7}" destId="{FB3F066D-E545-4DCF-ABF9-181BD7BB540B}" srcOrd="0" destOrd="5" presId="urn:microsoft.com/office/officeart/2005/8/layout/vList5"/>
    <dgm:cxn modelId="{8763B917-C0D1-4E7A-9B74-55AFF96B17DE}" type="presOf" srcId="{F69B2C64-E055-4D6C-9F8D-CDF6B4C6B909}" destId="{FB3F066D-E545-4DCF-ABF9-181BD7BB540B}" srcOrd="0" destOrd="0" presId="urn:microsoft.com/office/officeart/2005/8/layout/vList5"/>
    <dgm:cxn modelId="{FA413130-76D4-4035-AF11-40CD2BD73AEB}" srcId="{00E20AAD-AD01-41D7-A4DA-E014C7F8637B}" destId="{4DBDB6D8-ECE5-4706-B86E-319136580C74}" srcOrd="1" destOrd="0" parTransId="{5F230608-BBEF-4E48-8089-FA12B074AA1C}" sibTransId="{E2C690D2-F574-45E6-9DE7-71DC16DB66D4}"/>
    <dgm:cxn modelId="{2ED8A955-48B0-4D94-B5D2-CBD482F1FBD4}" srcId="{4DBDB6D8-ECE5-4706-B86E-319136580C74}" destId="{ED71C9E8-703F-46BB-8ABC-F40919C71267}" srcOrd="8" destOrd="0" parTransId="{98AB5883-AFA6-4372-92F4-972201AAE228}" sibTransId="{3188A49B-6F93-4A7A-84E7-CC4338AFB069}"/>
    <dgm:cxn modelId="{C307C6BC-325B-4F7B-BA0D-6C56ACC1D17E}" type="presOf" srcId="{ED71C9E8-703F-46BB-8ABC-F40919C71267}" destId="{9C46B9CC-B416-48CC-9AC2-E69F21AF6387}" srcOrd="0" destOrd="8" presId="urn:microsoft.com/office/officeart/2005/8/layout/vList5"/>
    <dgm:cxn modelId="{AE8494BE-E2F7-4BDF-B864-D1E9B9230FC7}" srcId="{4DBDB6D8-ECE5-4706-B86E-319136580C74}" destId="{E356DCA5-A89D-4F44-A39B-D251702C3BDD}" srcOrd="1" destOrd="0" parTransId="{73A84AC0-31A8-4076-BF7D-F2E940EC8889}" sibTransId="{981CCA34-41D0-4CBC-BCE9-6EE7C99480AC}"/>
    <dgm:cxn modelId="{76B20DC8-AECA-45C6-B3F8-A6ACE79C3B16}" type="presOf" srcId="{7138B72B-871F-4189-B21E-ECB5C5CA093B}" destId="{9C46B9CC-B416-48CC-9AC2-E69F21AF6387}" srcOrd="0" destOrd="6" presId="urn:microsoft.com/office/officeart/2005/8/layout/vList5"/>
    <dgm:cxn modelId="{1226A03E-B385-499F-96A8-B82CD184BE1B}" srcId="{7A349472-772F-4176-A98D-B81A1F0C13E7}" destId="{2D2E2EF2-B9AB-4090-97C4-C2CA4F7745DF}" srcOrd="2" destOrd="0" parTransId="{598D45AC-AB9A-48C5-85C9-A8A2B706D10C}" sibTransId="{6CC69CAF-E1B8-47B0-A998-AF4F81EB0535}"/>
    <dgm:cxn modelId="{390B0082-382A-4639-A153-7F354A003FD8}" srcId="{4DBDB6D8-ECE5-4706-B86E-319136580C74}" destId="{02DB5C99-994D-4F2F-8188-77230B710DF7}" srcOrd="7" destOrd="0" parTransId="{33176F43-A083-46B5-B41F-B54714AF8A13}" sibTransId="{BDB210C4-5163-4803-B06B-FE9BC945D47C}"/>
    <dgm:cxn modelId="{DEA8EAD8-8371-45FA-ADB2-6626986043E7}" srcId="{7A349472-772F-4176-A98D-B81A1F0C13E7}" destId="{161CD912-6274-4F6D-A19E-35E5A0C8A3A7}" srcOrd="5" destOrd="0" parTransId="{5111216E-7EA5-4580-9261-43F9F4A98C88}" sibTransId="{C503524B-F410-47C5-AE28-054D31C68435}"/>
    <dgm:cxn modelId="{B24C7459-6D6D-40BA-8BBD-4758B3F2DD0D}" type="presOf" srcId="{AD7DE884-0592-45D2-BDE2-16CA8284480D}" destId="{FB3F066D-E545-4DCF-ABF9-181BD7BB540B}" srcOrd="0" destOrd="9" presId="urn:microsoft.com/office/officeart/2005/8/layout/vList5"/>
    <dgm:cxn modelId="{F96119E4-BC67-4CC6-BD5E-F8E5CF1CBF8E}" srcId="{4DBDB6D8-ECE5-4706-B86E-319136580C74}" destId="{7138B72B-871F-4189-B21E-ECB5C5CA093B}" srcOrd="6" destOrd="0" parTransId="{14F432E5-10E1-4564-BD71-187919460D09}" sibTransId="{43F00B04-A008-4ADD-8FDF-F65FBFA75564}"/>
    <dgm:cxn modelId="{5D161038-B154-4D2E-A0B6-743AAF87ABE3}" type="presOf" srcId="{B98B9CB5-5F11-4659-9EDA-1CFBB4DEA421}" destId="{FB3F066D-E545-4DCF-ABF9-181BD7BB540B}" srcOrd="0" destOrd="1" presId="urn:microsoft.com/office/officeart/2005/8/layout/vList5"/>
    <dgm:cxn modelId="{56B383A1-EA65-4E27-B3F2-4D250A5A9A0D}" type="presOf" srcId="{499EF8C4-AF59-4E48-B95D-6C8B41D75E47}" destId="{9C46B9CC-B416-48CC-9AC2-E69F21AF6387}" srcOrd="0" destOrd="0" presId="urn:microsoft.com/office/officeart/2005/8/layout/vList5"/>
    <dgm:cxn modelId="{4D721D51-5486-4991-B14F-0E379AC07857}" srcId="{7A349472-772F-4176-A98D-B81A1F0C13E7}" destId="{288BFD8C-5F15-4A7F-91FD-83C1470E94D9}" srcOrd="8" destOrd="0" parTransId="{B23CDED5-82E3-4844-BE59-94DC1C065853}" sibTransId="{F5B216BF-DA2F-4593-8C1C-805AF888C982}"/>
    <dgm:cxn modelId="{8D5BC005-ED61-4387-98BB-A55F5850DAE9}" type="presOf" srcId="{A9CC2D2F-DD2B-4A04-ABC1-D6F12B3EF37F}" destId="{FB3F066D-E545-4DCF-ABF9-181BD7BB540B}" srcOrd="0" destOrd="6" presId="urn:microsoft.com/office/officeart/2005/8/layout/vList5"/>
    <dgm:cxn modelId="{B713824E-1A17-4383-A39A-ED02719C49A6}" type="presOf" srcId="{5EB3B241-B02C-4777-A7EB-E660EF2D8A44}" destId="{FB3F066D-E545-4DCF-ABF9-181BD7BB540B}" srcOrd="0" destOrd="4" presId="urn:microsoft.com/office/officeart/2005/8/layout/vList5"/>
    <dgm:cxn modelId="{F71D232F-7CA7-4424-A27A-6138E1EA53CB}" srcId="{7A349472-772F-4176-A98D-B81A1F0C13E7}" destId="{B98B9CB5-5F11-4659-9EDA-1CFBB4DEA421}" srcOrd="1" destOrd="0" parTransId="{FF683496-048D-4141-94E2-37B3484A33DF}" sibTransId="{A0039B87-5716-4D86-A409-244C8539E145}"/>
    <dgm:cxn modelId="{3DDCB5DC-1ECE-4B99-B31B-1DA88AAEBCAC}" srcId="{7A349472-772F-4176-A98D-B81A1F0C13E7}" destId="{AD7DE884-0592-45D2-BDE2-16CA8284480D}" srcOrd="9" destOrd="0" parTransId="{6BD9746B-F701-4CCC-9E8F-B42BC4BFA15C}" sibTransId="{8F6B2B0F-215F-4CD2-8DF8-CC8F289D3B8E}"/>
    <dgm:cxn modelId="{243064B9-AC4D-4219-82A5-D11A5C236B18}" srcId="{4DBDB6D8-ECE5-4706-B86E-319136580C74}" destId="{95C6870E-CD2A-4266-A93C-18D270270279}" srcOrd="5" destOrd="0" parTransId="{E1247773-7D2D-4D20-A88A-FAB2B96C0B59}" sibTransId="{064AB410-46C3-41FC-B357-A937CFF74EEE}"/>
    <dgm:cxn modelId="{2C893C98-D204-4428-A740-EF40BAAEFDCD}" srcId="{4DBDB6D8-ECE5-4706-B86E-319136580C74}" destId="{2BAD1165-F5C3-429A-9757-5C162867DDF5}" srcOrd="2" destOrd="0" parTransId="{DB1D5999-4378-49A9-A2D3-93AE090CA582}" sibTransId="{F456DA9F-EB3C-4CE4-B62F-B15C43226B76}"/>
    <dgm:cxn modelId="{FAD591C4-7413-446D-AC6E-843ACFE76030}" type="presOf" srcId="{A5D559CE-12D0-4A94-A21F-5AF2437432F7}" destId="{FB3F066D-E545-4DCF-ABF9-181BD7BB540B}" srcOrd="0" destOrd="10" presId="urn:microsoft.com/office/officeart/2005/8/layout/vList5"/>
    <dgm:cxn modelId="{5A1A4FC9-A1C4-41B4-9591-ACF0A55B13F1}" type="presOf" srcId="{3E240869-2287-418D-9589-A0AC961113C8}" destId="{FB3F066D-E545-4DCF-ABF9-181BD7BB540B}" srcOrd="0" destOrd="3" presId="urn:microsoft.com/office/officeart/2005/8/layout/vList5"/>
    <dgm:cxn modelId="{D056C6FD-1448-428C-B818-7866FB591BE7}" srcId="{7A349472-772F-4176-A98D-B81A1F0C13E7}" destId="{F69B2C64-E055-4D6C-9F8D-CDF6B4C6B909}" srcOrd="0" destOrd="0" parTransId="{BB24A19A-3DAD-49EE-8726-3740DF5F95A5}" sibTransId="{F8D76CC3-0252-487B-B8F9-1E7EF77048EA}"/>
    <dgm:cxn modelId="{872B8282-533E-4782-9CD3-40E669F4C6F3}" type="presOf" srcId="{2BAD1165-F5C3-429A-9757-5C162867DDF5}" destId="{9C46B9CC-B416-48CC-9AC2-E69F21AF6387}" srcOrd="0" destOrd="2" presId="urn:microsoft.com/office/officeart/2005/8/layout/vList5"/>
    <dgm:cxn modelId="{F8C137D9-969D-4C3A-B0D7-49FCB39DC2DA}" type="presOf" srcId="{4DBDB6D8-ECE5-4706-B86E-319136580C74}" destId="{F2BF93A1-4F9A-456C-A911-A427665875DB}" srcOrd="0" destOrd="0" presId="urn:microsoft.com/office/officeart/2005/8/layout/vList5"/>
    <dgm:cxn modelId="{F7D71101-1DCB-40B0-9204-3084DB7FFBE9}" type="presOf" srcId="{7A349472-772F-4176-A98D-B81A1F0C13E7}" destId="{308B681C-F7D1-45DD-A3F6-4104C893D229}" srcOrd="0" destOrd="0" presId="urn:microsoft.com/office/officeart/2005/8/layout/vList5"/>
    <dgm:cxn modelId="{98C4D917-E8C1-4A59-9268-CEDC4DB60293}" srcId="{4DBDB6D8-ECE5-4706-B86E-319136580C74}" destId="{F8137015-CE31-46D3-A401-DE9A8314B7C9}" srcOrd="4" destOrd="0" parTransId="{1453FF4F-9DE0-49D4-B358-E9125E4585BD}" sibTransId="{347C5B63-8C53-4C31-AD0E-E3E96D42C335}"/>
    <dgm:cxn modelId="{34818641-3D34-4FB4-927D-981D4E9BE182}" srcId="{00E20AAD-AD01-41D7-A4DA-E014C7F8637B}" destId="{7A349472-772F-4176-A98D-B81A1F0C13E7}" srcOrd="0" destOrd="0" parTransId="{DA163EF7-0C98-4614-8F5C-3B3255549D01}" sibTransId="{B2418097-0DA7-4BF2-8FD1-20AFB18C52B4}"/>
    <dgm:cxn modelId="{AB681A5F-6DA6-47D4-85A2-AC530D7F3E79}" srcId="{7A349472-772F-4176-A98D-B81A1F0C13E7}" destId="{5EB3B241-B02C-4777-A7EB-E660EF2D8A44}" srcOrd="4" destOrd="0" parTransId="{C01A3753-16BF-4C30-B1C8-DDB8194BA8AF}" sibTransId="{8529C72B-5815-46DF-A555-8DC13EF77DDC}"/>
    <dgm:cxn modelId="{DF846AEA-E8D4-48ED-AF91-DA327757080B}" type="presParOf" srcId="{7FAECB6A-59E4-47B6-9F2E-1AC8E80641D3}" destId="{70B139C3-0384-4708-AF27-1E19CEE2810D}" srcOrd="0" destOrd="0" presId="urn:microsoft.com/office/officeart/2005/8/layout/vList5"/>
    <dgm:cxn modelId="{D4EBE69E-ED6D-4D6F-8C26-278C9DE8F869}" type="presParOf" srcId="{70B139C3-0384-4708-AF27-1E19CEE2810D}" destId="{308B681C-F7D1-45DD-A3F6-4104C893D229}" srcOrd="0" destOrd="0" presId="urn:microsoft.com/office/officeart/2005/8/layout/vList5"/>
    <dgm:cxn modelId="{3B50B6C1-386F-4A35-9E9E-ED2CCDFD8D39}" type="presParOf" srcId="{70B139C3-0384-4708-AF27-1E19CEE2810D}" destId="{FB3F066D-E545-4DCF-ABF9-181BD7BB540B}" srcOrd="1" destOrd="0" presId="urn:microsoft.com/office/officeart/2005/8/layout/vList5"/>
    <dgm:cxn modelId="{ADABA6CE-BF0B-424C-880C-E67CAF2816BD}" type="presParOf" srcId="{7FAECB6A-59E4-47B6-9F2E-1AC8E80641D3}" destId="{F77381EE-91AA-429F-973B-428817808EC7}" srcOrd="1" destOrd="0" presId="urn:microsoft.com/office/officeart/2005/8/layout/vList5"/>
    <dgm:cxn modelId="{24289B03-ED8E-4F79-90F2-D7074EBA2543}" type="presParOf" srcId="{7FAECB6A-59E4-47B6-9F2E-1AC8E80641D3}" destId="{4F796FAC-2C96-4485-9323-E21318FE4E0E}" srcOrd="2" destOrd="0" presId="urn:microsoft.com/office/officeart/2005/8/layout/vList5"/>
    <dgm:cxn modelId="{40512395-47EF-4BDA-953D-95C574D2E205}" type="presParOf" srcId="{4F796FAC-2C96-4485-9323-E21318FE4E0E}" destId="{F2BF93A1-4F9A-456C-A911-A427665875DB}" srcOrd="0" destOrd="0" presId="urn:microsoft.com/office/officeart/2005/8/layout/vList5"/>
    <dgm:cxn modelId="{68E311E1-4F3C-476D-90D0-A642DDC65683}" type="presParOf" srcId="{4F796FAC-2C96-4485-9323-E21318FE4E0E}" destId="{9C46B9CC-B416-48CC-9AC2-E69F21AF6387}" srcOrd="1" destOrd="0" presId="urn:microsoft.com/office/officeart/2005/8/layout/vList5"/>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F15695C-9B19-4056-B38D-CB09A8FDD3CD}">
      <dsp:nvSpPr>
        <dsp:cNvPr id="0" name=""/>
        <dsp:cNvSpPr/>
      </dsp:nvSpPr>
      <dsp:spPr>
        <a:xfrm>
          <a:off x="1785" y="411935"/>
          <a:ext cx="2175867" cy="870346"/>
        </a:xfrm>
        <a:prstGeom prst="chevron">
          <a:avLst/>
        </a:prstGeom>
        <a:solidFill>
          <a:schemeClr val="accent3">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a-DK" sz="1400" kern="1200" dirty="0" smtClean="0"/>
            <a:t>AS-IS platform analytics</a:t>
          </a:r>
        </a:p>
        <a:p>
          <a:pPr lvl="0" algn="ctr" defTabSz="622300">
            <a:lnSpc>
              <a:spcPct val="90000"/>
            </a:lnSpc>
            <a:spcBef>
              <a:spcPct val="0"/>
            </a:spcBef>
            <a:spcAft>
              <a:spcPct val="35000"/>
            </a:spcAft>
          </a:pPr>
          <a:r>
            <a:rPr lang="da-DK" sz="1400" kern="1200" dirty="0" smtClean="0"/>
            <a:t>2016-2017</a:t>
          </a:r>
          <a:endParaRPr lang="da-DK" sz="1400" kern="1200" dirty="0"/>
        </a:p>
      </dsp:txBody>
      <dsp:txXfrm>
        <a:off x="1785" y="411935"/>
        <a:ext cx="2175867" cy="870346"/>
      </dsp:txXfrm>
    </dsp:sp>
    <dsp:sp modelId="{3B1BFB22-3B06-40DA-B829-ECBAF5E20376}">
      <dsp:nvSpPr>
        <dsp:cNvPr id="0" name=""/>
        <dsp:cNvSpPr/>
      </dsp:nvSpPr>
      <dsp:spPr>
        <a:xfrm>
          <a:off x="1960066" y="411935"/>
          <a:ext cx="2175867" cy="870346"/>
        </a:xfrm>
        <a:prstGeom prst="chevron">
          <a:avLst/>
        </a:prstGeom>
        <a:solidFill>
          <a:schemeClr val="accent3">
            <a:shade val="50000"/>
            <a:hueOff val="368387"/>
            <a:satOff val="-11281"/>
            <a:lumOff val="3255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a-DK" sz="1400" kern="1200" dirty="0" smtClean="0"/>
            <a:t>New architecture analytics</a:t>
          </a:r>
        </a:p>
        <a:p>
          <a:pPr lvl="0" algn="ctr" defTabSz="622300">
            <a:lnSpc>
              <a:spcPct val="90000"/>
            </a:lnSpc>
            <a:spcBef>
              <a:spcPct val="0"/>
            </a:spcBef>
            <a:spcAft>
              <a:spcPct val="35000"/>
            </a:spcAft>
          </a:pPr>
          <a:r>
            <a:rPr lang="da-DK" sz="1400" kern="1200" dirty="0" smtClean="0"/>
            <a:t>2017</a:t>
          </a:r>
          <a:endParaRPr lang="da-DK" sz="1400" kern="1200" dirty="0"/>
        </a:p>
      </dsp:txBody>
      <dsp:txXfrm>
        <a:off x="1960066" y="411935"/>
        <a:ext cx="2175867" cy="870346"/>
      </dsp:txXfrm>
    </dsp:sp>
    <dsp:sp modelId="{114F5A99-F505-48B5-9D96-37378316AA99}">
      <dsp:nvSpPr>
        <dsp:cNvPr id="0" name=""/>
        <dsp:cNvSpPr/>
      </dsp:nvSpPr>
      <dsp:spPr>
        <a:xfrm>
          <a:off x="3918346" y="411935"/>
          <a:ext cx="2175867" cy="870346"/>
        </a:xfrm>
        <a:prstGeom prst="chevron">
          <a:avLst/>
        </a:prstGeom>
        <a:solidFill>
          <a:schemeClr val="accent3">
            <a:shade val="50000"/>
            <a:hueOff val="368387"/>
            <a:satOff val="-11281"/>
            <a:lumOff val="3255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da-DK" sz="1400" kern="1200" dirty="0" smtClean="0"/>
            <a:t>Integrated analytics</a:t>
          </a:r>
        </a:p>
        <a:p>
          <a:pPr lvl="0" algn="ctr" defTabSz="622300">
            <a:lnSpc>
              <a:spcPct val="90000"/>
            </a:lnSpc>
            <a:spcBef>
              <a:spcPct val="0"/>
            </a:spcBef>
            <a:spcAft>
              <a:spcPct val="35000"/>
            </a:spcAft>
          </a:pPr>
          <a:r>
            <a:rPr lang="da-DK" sz="1400" kern="1200" dirty="0" smtClean="0"/>
            <a:t>2017+</a:t>
          </a:r>
          <a:endParaRPr lang="da-DK" sz="1400" kern="1200" dirty="0"/>
        </a:p>
      </dsp:txBody>
      <dsp:txXfrm>
        <a:off x="3918346" y="411935"/>
        <a:ext cx="2175867" cy="87034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D89E7F8-7854-42E1-9106-D0CDF3881F3A}">
      <dsp:nvSpPr>
        <dsp:cNvPr id="0" name=""/>
        <dsp:cNvSpPr/>
      </dsp:nvSpPr>
      <dsp:spPr>
        <a:xfrm>
          <a:off x="0" y="81703"/>
          <a:ext cx="7199585" cy="49139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da-DK" sz="2100" kern="1200" dirty="0" smtClean="0"/>
            <a:t>1. Analytical Culture</a:t>
          </a:r>
          <a:endParaRPr lang="da-DK" sz="2100" kern="1200" dirty="0"/>
        </a:p>
      </dsp:txBody>
      <dsp:txXfrm>
        <a:off x="0" y="81703"/>
        <a:ext cx="7199585" cy="491399"/>
      </dsp:txXfrm>
    </dsp:sp>
    <dsp:sp modelId="{5779C314-F661-417A-8460-EB92C7C91655}">
      <dsp:nvSpPr>
        <dsp:cNvPr id="0" name=""/>
        <dsp:cNvSpPr/>
      </dsp:nvSpPr>
      <dsp:spPr>
        <a:xfrm>
          <a:off x="0" y="633583"/>
          <a:ext cx="7199585" cy="491399"/>
        </a:xfrm>
        <a:prstGeom prst="roundRect">
          <a:avLst/>
        </a:prstGeom>
        <a:solidFill>
          <a:schemeClr val="accent2">
            <a:hueOff val="3247178"/>
            <a:satOff val="-3255"/>
            <a:lumOff val="-127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da-DK" sz="2100" kern="1200" dirty="0" smtClean="0"/>
            <a:t>2. Business insights and impact</a:t>
          </a:r>
          <a:endParaRPr lang="da-DK" sz="2100" kern="1200" dirty="0"/>
        </a:p>
      </dsp:txBody>
      <dsp:txXfrm>
        <a:off x="0" y="633583"/>
        <a:ext cx="7199585" cy="491399"/>
      </dsp:txXfrm>
    </dsp:sp>
    <dsp:sp modelId="{FAC454C1-4DCA-4DD5-A733-E88C0AE48273}">
      <dsp:nvSpPr>
        <dsp:cNvPr id="0" name=""/>
        <dsp:cNvSpPr/>
      </dsp:nvSpPr>
      <dsp:spPr>
        <a:xfrm>
          <a:off x="0" y="1185463"/>
          <a:ext cx="7199585" cy="491399"/>
        </a:xfrm>
        <a:prstGeom prst="roundRect">
          <a:avLst/>
        </a:prstGeom>
        <a:solidFill>
          <a:schemeClr val="accent2">
            <a:hueOff val="6494357"/>
            <a:satOff val="-6510"/>
            <a:lumOff val="-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da-DK" sz="2100" kern="1200" dirty="0" smtClean="0"/>
            <a:t>3. Analytics</a:t>
          </a:r>
          <a:endParaRPr lang="da-DK" sz="2100" kern="1200" dirty="0"/>
        </a:p>
      </dsp:txBody>
      <dsp:txXfrm>
        <a:off x="0" y="1185463"/>
        <a:ext cx="7199585" cy="491399"/>
      </dsp:txXfrm>
    </dsp:sp>
    <dsp:sp modelId="{A773BDB8-4A6E-4541-89EA-A52053FE4D4E}">
      <dsp:nvSpPr>
        <dsp:cNvPr id="0" name=""/>
        <dsp:cNvSpPr/>
      </dsp:nvSpPr>
      <dsp:spPr>
        <a:xfrm>
          <a:off x="0" y="1737343"/>
          <a:ext cx="7199585" cy="491399"/>
        </a:xfrm>
        <a:prstGeom prst="roundRect">
          <a:avLst/>
        </a:prstGeom>
        <a:solidFill>
          <a:schemeClr val="accent2">
            <a:hueOff val="9741535"/>
            <a:satOff val="-9765"/>
            <a:lumOff val="-382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da-DK" sz="2100" kern="1200" dirty="0" smtClean="0"/>
            <a:t>4. Reporting</a:t>
          </a:r>
          <a:endParaRPr lang="da-DK" sz="2100" kern="1200" dirty="0"/>
        </a:p>
      </dsp:txBody>
      <dsp:txXfrm>
        <a:off x="0" y="1737343"/>
        <a:ext cx="7199585" cy="491399"/>
      </dsp:txXfrm>
    </dsp:sp>
    <dsp:sp modelId="{7FC4596A-39AD-447F-8133-665519196306}">
      <dsp:nvSpPr>
        <dsp:cNvPr id="0" name=""/>
        <dsp:cNvSpPr/>
      </dsp:nvSpPr>
      <dsp:spPr>
        <a:xfrm>
          <a:off x="0" y="2289223"/>
          <a:ext cx="7199585" cy="491399"/>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da-DK" sz="2100" kern="1200" dirty="0" smtClean="0"/>
            <a:t>5. Dimensions &amp; Indicators</a:t>
          </a:r>
          <a:endParaRPr lang="da-DK" sz="2100" kern="1200" dirty="0"/>
        </a:p>
      </dsp:txBody>
      <dsp:txXfrm>
        <a:off x="0" y="2289223"/>
        <a:ext cx="7199585" cy="491399"/>
      </dsp:txXfrm>
    </dsp:sp>
    <dsp:sp modelId="{38197034-E3A4-4364-BBA2-5425496D8968}">
      <dsp:nvSpPr>
        <dsp:cNvPr id="0" name=""/>
        <dsp:cNvSpPr/>
      </dsp:nvSpPr>
      <dsp:spPr>
        <a:xfrm>
          <a:off x="0" y="2841103"/>
          <a:ext cx="7199585" cy="491399"/>
        </a:xfrm>
        <a:prstGeom prst="roundRect">
          <a:avLst/>
        </a:prstGeom>
        <a:solidFill>
          <a:schemeClr val="accent2">
            <a:hueOff val="16235891"/>
            <a:satOff val="-16274"/>
            <a:lumOff val="-63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da-DK" sz="2100" kern="1200" dirty="0" smtClean="0"/>
            <a:t>6. Systems / Data storage</a:t>
          </a:r>
          <a:endParaRPr lang="da-DK" sz="2100" kern="1200" dirty="0"/>
        </a:p>
      </dsp:txBody>
      <dsp:txXfrm>
        <a:off x="0" y="2841103"/>
        <a:ext cx="7199585" cy="491399"/>
      </dsp:txXfrm>
    </dsp:sp>
    <dsp:sp modelId="{6325A44B-1AFA-4CCE-963A-5F33C05DEDAA}">
      <dsp:nvSpPr>
        <dsp:cNvPr id="0" name=""/>
        <dsp:cNvSpPr/>
      </dsp:nvSpPr>
      <dsp:spPr>
        <a:xfrm>
          <a:off x="0" y="3392983"/>
          <a:ext cx="7199585" cy="491399"/>
        </a:xfrm>
        <a:prstGeom prst="roundRect">
          <a:avLst/>
        </a:prstGeom>
        <a:solidFill>
          <a:schemeClr val="accent2">
            <a:hueOff val="19483070"/>
            <a:satOff val="-19529"/>
            <a:lumOff val="-76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da-DK" sz="2100" kern="1200" dirty="0" smtClean="0"/>
            <a:t>7. Data capture</a:t>
          </a:r>
          <a:endParaRPr lang="da-DK" sz="2100" kern="1200" dirty="0"/>
        </a:p>
      </dsp:txBody>
      <dsp:txXfrm>
        <a:off x="0" y="3392983"/>
        <a:ext cx="7199585" cy="49139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575E24-9843-4D38-AC9F-943BB83EF9D6}">
      <dsp:nvSpPr>
        <dsp:cNvPr id="0" name=""/>
        <dsp:cNvSpPr/>
      </dsp:nvSpPr>
      <dsp:spPr>
        <a:xfrm rot="5400000">
          <a:off x="1662567" y="-44634"/>
          <a:ext cx="1892942" cy="2455566"/>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da-DK" sz="1100" kern="1200" dirty="0" smtClean="0"/>
            <a:t>DAL analytics requirements: Who/Where/what</a:t>
          </a:r>
          <a:endParaRPr lang="da-DK" sz="1100" kern="1200" dirty="0"/>
        </a:p>
        <a:p>
          <a:pPr marL="57150" lvl="1" indent="-57150" algn="l" defTabSz="488950">
            <a:lnSpc>
              <a:spcPct val="90000"/>
            </a:lnSpc>
            <a:spcBef>
              <a:spcPct val="0"/>
            </a:spcBef>
            <a:spcAft>
              <a:spcPct val="15000"/>
            </a:spcAft>
            <a:buChar char="••"/>
          </a:pPr>
          <a:r>
            <a:rPr lang="da-DK" sz="1100" kern="1200" dirty="0" smtClean="0"/>
            <a:t>Financial / HR / Procurement</a:t>
          </a:r>
          <a:endParaRPr lang="da-DK" sz="1100" kern="1200" dirty="0"/>
        </a:p>
        <a:p>
          <a:pPr marL="57150" lvl="1" indent="-57150" algn="l" defTabSz="488950">
            <a:lnSpc>
              <a:spcPct val="90000"/>
            </a:lnSpc>
            <a:spcBef>
              <a:spcPct val="0"/>
            </a:spcBef>
            <a:spcAft>
              <a:spcPct val="15000"/>
            </a:spcAft>
            <a:buChar char="••"/>
          </a:pPr>
          <a:r>
            <a:rPr lang="da-DK" sz="1100" kern="1200" dirty="0" smtClean="0"/>
            <a:t>Learning activity</a:t>
          </a:r>
          <a:endParaRPr lang="da-DK" sz="1100" kern="1200" dirty="0"/>
        </a:p>
        <a:p>
          <a:pPr marL="57150" lvl="1" indent="-57150" algn="l" defTabSz="488950">
            <a:lnSpc>
              <a:spcPct val="90000"/>
            </a:lnSpc>
            <a:spcBef>
              <a:spcPct val="0"/>
            </a:spcBef>
            <a:spcAft>
              <a:spcPct val="15000"/>
            </a:spcAft>
            <a:buChar char="••"/>
          </a:pPr>
          <a:r>
            <a:rPr lang="da-DK" sz="1100" kern="1200" dirty="0" smtClean="0"/>
            <a:t>Search</a:t>
          </a:r>
          <a:endParaRPr lang="da-DK" sz="1100" kern="1200" dirty="0"/>
        </a:p>
        <a:p>
          <a:pPr marL="57150" lvl="1" indent="-57150" algn="l" defTabSz="488950">
            <a:lnSpc>
              <a:spcPct val="90000"/>
            </a:lnSpc>
            <a:spcBef>
              <a:spcPct val="0"/>
            </a:spcBef>
            <a:spcAft>
              <a:spcPct val="15000"/>
            </a:spcAft>
            <a:buChar char="••"/>
          </a:pPr>
          <a:r>
            <a:rPr lang="da-DK" sz="1100" kern="1200" dirty="0" smtClean="0"/>
            <a:t>Behaviours</a:t>
          </a:r>
          <a:endParaRPr lang="da-DK" sz="1100" kern="1200" dirty="0"/>
        </a:p>
        <a:p>
          <a:pPr marL="57150" lvl="1" indent="-57150" algn="l" defTabSz="488950">
            <a:lnSpc>
              <a:spcPct val="90000"/>
            </a:lnSpc>
            <a:spcBef>
              <a:spcPct val="0"/>
            </a:spcBef>
            <a:spcAft>
              <a:spcPct val="15000"/>
            </a:spcAft>
            <a:buChar char="••"/>
          </a:pPr>
          <a:r>
            <a:rPr lang="da-DK" sz="1100" kern="1200" dirty="0" smtClean="0"/>
            <a:t>Operational</a:t>
          </a:r>
          <a:endParaRPr lang="da-DK" sz="1100" kern="1200" dirty="0"/>
        </a:p>
        <a:p>
          <a:pPr marL="57150" lvl="1" indent="-57150" algn="l" defTabSz="488950">
            <a:lnSpc>
              <a:spcPct val="90000"/>
            </a:lnSpc>
            <a:spcBef>
              <a:spcPct val="0"/>
            </a:spcBef>
            <a:spcAft>
              <a:spcPct val="15000"/>
            </a:spcAft>
            <a:buChar char="••"/>
          </a:pPr>
          <a:r>
            <a:rPr lang="da-DK" sz="1100" kern="1200" dirty="0" smtClean="0"/>
            <a:t>Dimensional (SBU/Country/Curriculum etc)</a:t>
          </a:r>
          <a:endParaRPr lang="da-DK" sz="1100" kern="1200" dirty="0"/>
        </a:p>
        <a:p>
          <a:pPr marL="57150" lvl="1" indent="-57150" algn="l" defTabSz="488950">
            <a:lnSpc>
              <a:spcPct val="90000"/>
            </a:lnSpc>
            <a:spcBef>
              <a:spcPct val="0"/>
            </a:spcBef>
            <a:spcAft>
              <a:spcPct val="15000"/>
            </a:spcAft>
            <a:buChar char="••"/>
          </a:pPr>
          <a:r>
            <a:rPr lang="da-DK" sz="1100" kern="1200" dirty="0" smtClean="0"/>
            <a:t>Frequency of capture/refresh</a:t>
          </a:r>
          <a:endParaRPr lang="da-DK" sz="1100" kern="1200" dirty="0"/>
        </a:p>
      </dsp:txBody>
      <dsp:txXfrm rot="5400000">
        <a:off x="1662567" y="-44634"/>
        <a:ext cx="1892942" cy="2455566"/>
      </dsp:txXfrm>
    </dsp:sp>
    <dsp:sp modelId="{56B7F62B-A1EF-4294-AC9D-3A5DA7C784E2}">
      <dsp:nvSpPr>
        <dsp:cNvPr id="0" name=""/>
        <dsp:cNvSpPr/>
      </dsp:nvSpPr>
      <dsp:spPr>
        <a:xfrm>
          <a:off x="0" y="59"/>
          <a:ext cx="1381255" cy="2366178"/>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da-DK" sz="1600" kern="1200" dirty="0" smtClean="0"/>
            <a:t>5.</a:t>
          </a:r>
        </a:p>
        <a:p>
          <a:pPr lvl="0" algn="ctr" defTabSz="711200">
            <a:lnSpc>
              <a:spcPct val="90000"/>
            </a:lnSpc>
            <a:spcBef>
              <a:spcPct val="0"/>
            </a:spcBef>
            <a:spcAft>
              <a:spcPct val="35000"/>
            </a:spcAft>
          </a:pPr>
          <a:r>
            <a:rPr lang="da-DK" sz="1600" kern="1200" dirty="0" smtClean="0"/>
            <a:t>Dimensions &amp; Indicators</a:t>
          </a:r>
          <a:endParaRPr lang="da-DK" sz="1600" kern="1200" dirty="0"/>
        </a:p>
      </dsp:txBody>
      <dsp:txXfrm>
        <a:off x="0" y="59"/>
        <a:ext cx="1381255" cy="2366178"/>
      </dsp:txXfrm>
    </dsp:sp>
    <dsp:sp modelId="{CAF1DF48-8250-4F26-B3CD-C6A3DAB476B8}">
      <dsp:nvSpPr>
        <dsp:cNvPr id="0" name=""/>
        <dsp:cNvSpPr/>
      </dsp:nvSpPr>
      <dsp:spPr>
        <a:xfrm rot="5400000">
          <a:off x="1662567" y="2439852"/>
          <a:ext cx="1892942" cy="2455566"/>
        </a:xfrm>
        <a:prstGeom prst="round2SameRect">
          <a:avLst/>
        </a:prstGeom>
        <a:solidFill>
          <a:schemeClr val="accent5">
            <a:tint val="40000"/>
            <a:alpha val="90000"/>
            <a:hueOff val="-8465297"/>
            <a:satOff val="-5850"/>
            <a:lumOff val="-460"/>
            <a:alphaOff val="0"/>
          </a:schemeClr>
        </a:solidFill>
        <a:ln w="25400" cap="flat" cmpd="sng" algn="ctr">
          <a:solidFill>
            <a:schemeClr val="accent5">
              <a:tint val="40000"/>
              <a:alpha val="90000"/>
              <a:hueOff val="-8465297"/>
              <a:satOff val="-5850"/>
              <a:lumOff val="-4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da-DK" sz="1100" kern="1200" dirty="0" smtClean="0"/>
            <a:t>Operational</a:t>
          </a:r>
          <a:endParaRPr lang="da-DK" sz="1100" kern="1200" dirty="0"/>
        </a:p>
        <a:p>
          <a:pPr marL="57150" lvl="1" indent="-57150" algn="l" defTabSz="488950">
            <a:lnSpc>
              <a:spcPct val="90000"/>
            </a:lnSpc>
            <a:spcBef>
              <a:spcPct val="0"/>
            </a:spcBef>
            <a:spcAft>
              <a:spcPct val="15000"/>
            </a:spcAft>
            <a:buChar char="••"/>
          </a:pPr>
          <a:r>
            <a:rPr lang="da-DK" sz="1100" kern="1200" dirty="0" smtClean="0"/>
            <a:t>Tactical</a:t>
          </a:r>
          <a:endParaRPr lang="da-DK" sz="1100" kern="1200" dirty="0"/>
        </a:p>
        <a:p>
          <a:pPr marL="57150" lvl="1" indent="-57150" algn="l" defTabSz="488950">
            <a:lnSpc>
              <a:spcPct val="90000"/>
            </a:lnSpc>
            <a:spcBef>
              <a:spcPct val="0"/>
            </a:spcBef>
            <a:spcAft>
              <a:spcPct val="15000"/>
            </a:spcAft>
            <a:buChar char="••"/>
          </a:pPr>
          <a:r>
            <a:rPr lang="da-DK" sz="1100" kern="1200" dirty="0" smtClean="0"/>
            <a:t>Strategic</a:t>
          </a:r>
          <a:endParaRPr lang="da-DK" sz="1100" kern="1200" dirty="0"/>
        </a:p>
        <a:p>
          <a:pPr marL="57150" lvl="1" indent="-57150" algn="l" defTabSz="488950">
            <a:lnSpc>
              <a:spcPct val="90000"/>
            </a:lnSpc>
            <a:spcBef>
              <a:spcPct val="0"/>
            </a:spcBef>
            <a:spcAft>
              <a:spcPct val="15000"/>
            </a:spcAft>
            <a:buChar char="••"/>
          </a:pPr>
          <a:r>
            <a:rPr lang="da-DK" sz="1100" kern="1200" dirty="0" smtClean="0"/>
            <a:t>Prescriptive</a:t>
          </a:r>
          <a:endParaRPr lang="da-DK" sz="1100" kern="1200" dirty="0"/>
        </a:p>
        <a:p>
          <a:pPr marL="57150" lvl="1" indent="-57150" algn="l" defTabSz="488950">
            <a:lnSpc>
              <a:spcPct val="90000"/>
            </a:lnSpc>
            <a:spcBef>
              <a:spcPct val="0"/>
            </a:spcBef>
            <a:spcAft>
              <a:spcPct val="15000"/>
            </a:spcAft>
            <a:buChar char="••"/>
          </a:pPr>
          <a:r>
            <a:rPr lang="da-DK" sz="1100" kern="1200" dirty="0" smtClean="0"/>
            <a:t>Predictive</a:t>
          </a:r>
          <a:endParaRPr lang="da-DK" sz="1100" kern="1200" dirty="0"/>
        </a:p>
        <a:p>
          <a:pPr marL="57150" lvl="1" indent="-57150" algn="l" defTabSz="488950">
            <a:lnSpc>
              <a:spcPct val="90000"/>
            </a:lnSpc>
            <a:spcBef>
              <a:spcPct val="0"/>
            </a:spcBef>
            <a:spcAft>
              <a:spcPct val="15000"/>
            </a:spcAft>
            <a:buChar char="••"/>
          </a:pPr>
          <a:r>
            <a:rPr lang="da-DK" sz="1100" b="1" kern="1200" dirty="0" smtClean="0">
              <a:solidFill>
                <a:schemeClr val="tx1">
                  <a:lumMod val="60000"/>
                  <a:lumOff val="40000"/>
                </a:schemeClr>
              </a:solidFill>
            </a:rPr>
            <a:t>Impact evaluation !</a:t>
          </a:r>
          <a:endParaRPr lang="da-DK" sz="1100" b="1" kern="1200" dirty="0">
            <a:solidFill>
              <a:schemeClr val="tx1">
                <a:lumMod val="60000"/>
                <a:lumOff val="40000"/>
              </a:schemeClr>
            </a:solidFill>
          </a:endParaRPr>
        </a:p>
      </dsp:txBody>
      <dsp:txXfrm rot="5400000">
        <a:off x="1662567" y="2439852"/>
        <a:ext cx="1892942" cy="2455566"/>
      </dsp:txXfrm>
    </dsp:sp>
    <dsp:sp modelId="{19EB3034-43D1-4BE1-A6C2-7E7651E8C687}">
      <dsp:nvSpPr>
        <dsp:cNvPr id="0" name=""/>
        <dsp:cNvSpPr/>
      </dsp:nvSpPr>
      <dsp:spPr>
        <a:xfrm>
          <a:off x="0" y="2484546"/>
          <a:ext cx="1381255" cy="2366178"/>
        </a:xfrm>
        <a:prstGeom prst="round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da-DK" sz="1600" kern="1200" dirty="0" smtClean="0"/>
            <a:t>3.</a:t>
          </a:r>
        </a:p>
        <a:p>
          <a:pPr lvl="0" algn="ctr" defTabSz="711200">
            <a:lnSpc>
              <a:spcPct val="90000"/>
            </a:lnSpc>
            <a:spcBef>
              <a:spcPct val="0"/>
            </a:spcBef>
            <a:spcAft>
              <a:spcPct val="35000"/>
            </a:spcAft>
          </a:pPr>
          <a:r>
            <a:rPr lang="da-DK" sz="1600" kern="1200" dirty="0" smtClean="0"/>
            <a:t>Analytics</a:t>
          </a:r>
          <a:endParaRPr lang="da-DK" sz="2100" kern="1200" dirty="0"/>
        </a:p>
      </dsp:txBody>
      <dsp:txXfrm>
        <a:off x="0" y="2484546"/>
        <a:ext cx="1381255" cy="2366178"/>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B3F066D-E545-4DCF-ABF9-181BD7BB540B}">
      <dsp:nvSpPr>
        <dsp:cNvPr id="0" name=""/>
        <dsp:cNvSpPr/>
      </dsp:nvSpPr>
      <dsp:spPr>
        <a:xfrm rot="5400000">
          <a:off x="2058899" y="-220325"/>
          <a:ext cx="1920699" cy="2841646"/>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da-DK" sz="900" kern="1200" dirty="0" smtClean="0"/>
            <a:t>MyLearning</a:t>
          </a:r>
          <a:endParaRPr lang="da-DK" sz="900" kern="1200" dirty="0"/>
        </a:p>
        <a:p>
          <a:pPr marL="57150" lvl="1" indent="-57150" algn="l" defTabSz="400050">
            <a:lnSpc>
              <a:spcPct val="90000"/>
            </a:lnSpc>
            <a:spcBef>
              <a:spcPct val="0"/>
            </a:spcBef>
            <a:spcAft>
              <a:spcPct val="15000"/>
            </a:spcAft>
            <a:buChar char="••"/>
          </a:pPr>
          <a:r>
            <a:rPr lang="da-DK" sz="900" kern="1200" dirty="0" smtClean="0"/>
            <a:t>Survey  Gizmo</a:t>
          </a:r>
          <a:endParaRPr lang="da-DK" sz="900" kern="1200" dirty="0"/>
        </a:p>
        <a:p>
          <a:pPr marL="57150" lvl="1" indent="-57150" algn="l" defTabSz="400050">
            <a:lnSpc>
              <a:spcPct val="90000"/>
            </a:lnSpc>
            <a:spcBef>
              <a:spcPct val="0"/>
            </a:spcBef>
            <a:spcAft>
              <a:spcPct val="15000"/>
            </a:spcAft>
            <a:buChar char="••"/>
          </a:pPr>
          <a:r>
            <a:rPr lang="da-DK" sz="900" kern="1200" dirty="0" smtClean="0"/>
            <a:t>Talent – Google analytics</a:t>
          </a:r>
          <a:endParaRPr lang="da-DK" sz="900" kern="1200" dirty="0"/>
        </a:p>
        <a:p>
          <a:pPr marL="57150" lvl="1" indent="-57150" algn="l" defTabSz="400050">
            <a:lnSpc>
              <a:spcPct val="90000"/>
            </a:lnSpc>
            <a:spcBef>
              <a:spcPct val="0"/>
            </a:spcBef>
            <a:spcAft>
              <a:spcPct val="15000"/>
            </a:spcAft>
            <a:buChar char="••"/>
          </a:pPr>
          <a:r>
            <a:rPr lang="da-DK" sz="900" kern="1200" dirty="0" smtClean="0"/>
            <a:t>Operations dashboard (Tableau) / eNate/ BPM</a:t>
          </a:r>
          <a:endParaRPr lang="da-DK" sz="900" kern="1200" dirty="0"/>
        </a:p>
        <a:p>
          <a:pPr marL="57150" lvl="1" indent="-57150" algn="l" defTabSz="400050">
            <a:lnSpc>
              <a:spcPct val="90000"/>
            </a:lnSpc>
            <a:spcBef>
              <a:spcPct val="0"/>
            </a:spcBef>
            <a:spcAft>
              <a:spcPct val="15000"/>
            </a:spcAft>
            <a:buChar char="••"/>
          </a:pPr>
          <a:r>
            <a:rPr lang="da-DK" sz="900" kern="1200" dirty="0" smtClean="0"/>
            <a:t>iCompass</a:t>
          </a:r>
          <a:endParaRPr lang="da-DK" sz="900" kern="1200" dirty="0"/>
        </a:p>
        <a:p>
          <a:pPr marL="57150" lvl="1" indent="-57150" algn="l" defTabSz="400050">
            <a:lnSpc>
              <a:spcPct val="90000"/>
            </a:lnSpc>
            <a:spcBef>
              <a:spcPct val="0"/>
            </a:spcBef>
            <a:spcAft>
              <a:spcPct val="15000"/>
            </a:spcAft>
            <a:buChar char="••"/>
          </a:pPr>
          <a:r>
            <a:rPr lang="da-DK" sz="900" kern="1200" dirty="0" smtClean="0"/>
            <a:t>GFS / GPS / HFM / Salesforce / N2K</a:t>
          </a:r>
          <a:endParaRPr lang="da-DK" sz="900" kern="1200" dirty="0"/>
        </a:p>
        <a:p>
          <a:pPr marL="57150" lvl="1" indent="-57150" algn="l" defTabSz="400050">
            <a:lnSpc>
              <a:spcPct val="90000"/>
            </a:lnSpc>
            <a:spcBef>
              <a:spcPct val="0"/>
            </a:spcBef>
            <a:spcAft>
              <a:spcPct val="15000"/>
            </a:spcAft>
            <a:buChar char="••"/>
          </a:pPr>
          <a:r>
            <a:rPr lang="da-DK" sz="900" kern="1200" dirty="0" smtClean="0"/>
            <a:t>HR data &gt; from GDH / Corp Directory / MyPath / SAP</a:t>
          </a:r>
          <a:endParaRPr lang="da-DK" sz="900" kern="1200" dirty="0"/>
        </a:p>
        <a:p>
          <a:pPr marL="57150" lvl="1" indent="-57150" algn="l" defTabSz="400050">
            <a:lnSpc>
              <a:spcPct val="90000"/>
            </a:lnSpc>
            <a:spcBef>
              <a:spcPct val="0"/>
            </a:spcBef>
            <a:spcAft>
              <a:spcPct val="15000"/>
            </a:spcAft>
            <a:buChar char="••"/>
          </a:pPr>
          <a:r>
            <a:rPr lang="da-DK" sz="900" kern="1200" dirty="0" smtClean="0"/>
            <a:t>Video Platform</a:t>
          </a:r>
          <a:endParaRPr lang="da-DK" sz="900" kern="1200" dirty="0"/>
        </a:p>
        <a:p>
          <a:pPr marL="57150" lvl="1" indent="-57150" algn="l" defTabSz="400050">
            <a:lnSpc>
              <a:spcPct val="90000"/>
            </a:lnSpc>
            <a:spcBef>
              <a:spcPct val="0"/>
            </a:spcBef>
            <a:spcAft>
              <a:spcPct val="15000"/>
            </a:spcAft>
            <a:buChar char="••"/>
          </a:pPr>
          <a:r>
            <a:rPr lang="da-DK" sz="900" kern="1200" dirty="0" smtClean="0"/>
            <a:t>Ad-Hoc</a:t>
          </a:r>
          <a:endParaRPr lang="da-DK" sz="900" kern="1200" dirty="0"/>
        </a:p>
        <a:p>
          <a:pPr marL="57150" lvl="1" indent="-57150" algn="l" defTabSz="400050">
            <a:lnSpc>
              <a:spcPct val="90000"/>
            </a:lnSpc>
            <a:spcBef>
              <a:spcPct val="0"/>
            </a:spcBef>
            <a:spcAft>
              <a:spcPct val="15000"/>
            </a:spcAft>
            <a:buChar char="••"/>
          </a:pPr>
          <a:r>
            <a:rPr lang="da-DK" sz="900" kern="1200" dirty="0" smtClean="0"/>
            <a:t>Partner systems &gt; API’s needed</a:t>
          </a:r>
          <a:endParaRPr lang="da-DK" sz="900" kern="1200" dirty="0"/>
        </a:p>
        <a:p>
          <a:pPr marL="57150" lvl="1" indent="-57150" algn="l" defTabSz="400050">
            <a:lnSpc>
              <a:spcPct val="90000"/>
            </a:lnSpc>
            <a:spcBef>
              <a:spcPct val="0"/>
            </a:spcBef>
            <a:spcAft>
              <a:spcPct val="15000"/>
            </a:spcAft>
            <a:buChar char="••"/>
          </a:pPr>
          <a:r>
            <a:rPr lang="da-DK" sz="900" kern="1200" dirty="0" smtClean="0"/>
            <a:t>CMS</a:t>
          </a:r>
          <a:endParaRPr lang="da-DK" sz="900" kern="1200" dirty="0"/>
        </a:p>
      </dsp:txBody>
      <dsp:txXfrm rot="5400000">
        <a:off x="2058899" y="-220325"/>
        <a:ext cx="1920699" cy="2841646"/>
      </dsp:txXfrm>
    </dsp:sp>
    <dsp:sp modelId="{308B681C-F7D1-45DD-A3F6-4104C893D229}">
      <dsp:nvSpPr>
        <dsp:cNvPr id="0" name=""/>
        <dsp:cNvSpPr/>
      </dsp:nvSpPr>
      <dsp:spPr>
        <a:xfrm>
          <a:off x="0" y="60"/>
          <a:ext cx="1598425" cy="2400874"/>
        </a:xfrm>
        <a:prstGeom prst="roundRect">
          <a:avLst/>
        </a:prstGeom>
        <a:gradFill flip="none" rotWithShape="1">
          <a:gsLst>
            <a:gs pos="0">
              <a:schemeClr val="accent4"/>
            </a:gs>
            <a:gs pos="49000">
              <a:schemeClr val="accent3"/>
            </a:gs>
          </a:gsLst>
          <a:lin ang="16200000" scaled="1"/>
          <a:tileRect/>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da-DK" sz="1600" kern="1200" dirty="0" smtClean="0"/>
            <a:t>7. / 6. </a:t>
          </a:r>
        </a:p>
        <a:p>
          <a:pPr lvl="0" algn="ctr" defTabSz="711200">
            <a:lnSpc>
              <a:spcPct val="90000"/>
            </a:lnSpc>
            <a:spcBef>
              <a:spcPct val="0"/>
            </a:spcBef>
            <a:spcAft>
              <a:spcPct val="35000"/>
            </a:spcAft>
          </a:pPr>
          <a:r>
            <a:rPr lang="da-DK" sz="1600" kern="1200" dirty="0" smtClean="0"/>
            <a:t>Data capture</a:t>
          </a:r>
        </a:p>
        <a:p>
          <a:pPr lvl="0" algn="ctr" defTabSz="711200">
            <a:lnSpc>
              <a:spcPct val="90000"/>
            </a:lnSpc>
            <a:spcBef>
              <a:spcPct val="0"/>
            </a:spcBef>
            <a:spcAft>
              <a:spcPct val="35000"/>
            </a:spcAft>
          </a:pPr>
          <a:r>
            <a:rPr lang="da-DK" sz="1600" kern="1200" dirty="0" smtClean="0"/>
            <a:t>&amp;</a:t>
          </a:r>
        </a:p>
        <a:p>
          <a:pPr lvl="0" algn="ctr" defTabSz="711200">
            <a:lnSpc>
              <a:spcPct val="90000"/>
            </a:lnSpc>
            <a:spcBef>
              <a:spcPct val="0"/>
            </a:spcBef>
            <a:spcAft>
              <a:spcPct val="35000"/>
            </a:spcAft>
          </a:pPr>
          <a:r>
            <a:rPr lang="da-DK" sz="1600" kern="1200" dirty="0" smtClean="0"/>
            <a:t> Systems / Data storage points</a:t>
          </a:r>
          <a:endParaRPr lang="da-DK" sz="1600" kern="1200" dirty="0"/>
        </a:p>
      </dsp:txBody>
      <dsp:txXfrm>
        <a:off x="0" y="60"/>
        <a:ext cx="1598425" cy="2400874"/>
      </dsp:txXfrm>
    </dsp:sp>
    <dsp:sp modelId="{9C46B9CC-B416-48CC-9AC2-E69F21AF6387}">
      <dsp:nvSpPr>
        <dsp:cNvPr id="0" name=""/>
        <dsp:cNvSpPr/>
      </dsp:nvSpPr>
      <dsp:spPr>
        <a:xfrm rot="5400000">
          <a:off x="2058899" y="2300592"/>
          <a:ext cx="1920699" cy="2841646"/>
        </a:xfrm>
        <a:prstGeom prst="round2SameRect">
          <a:avLst/>
        </a:prstGeom>
        <a:solidFill>
          <a:schemeClr val="accent2">
            <a:tint val="40000"/>
            <a:alpha val="90000"/>
            <a:hueOff val="20441633"/>
            <a:satOff val="-38645"/>
            <a:lumOff val="-3383"/>
            <a:alphaOff val="0"/>
          </a:schemeClr>
        </a:solidFill>
        <a:ln w="25400" cap="flat" cmpd="sng" algn="ctr">
          <a:solidFill>
            <a:schemeClr val="accent2">
              <a:tint val="40000"/>
              <a:alpha val="90000"/>
              <a:hueOff val="20441633"/>
              <a:satOff val="-38645"/>
              <a:lumOff val="-33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da-DK" sz="900" kern="1200" dirty="0" smtClean="0"/>
            <a:t>QV</a:t>
          </a:r>
          <a:endParaRPr lang="da-DK" sz="900" kern="1200" dirty="0"/>
        </a:p>
        <a:p>
          <a:pPr marL="57150" lvl="1" indent="-57150" algn="l" defTabSz="400050">
            <a:lnSpc>
              <a:spcPct val="90000"/>
            </a:lnSpc>
            <a:spcBef>
              <a:spcPct val="0"/>
            </a:spcBef>
            <a:spcAft>
              <a:spcPct val="15000"/>
            </a:spcAft>
            <a:buChar char="••"/>
          </a:pPr>
          <a:r>
            <a:rPr lang="da-DK" sz="900" kern="1200" dirty="0" smtClean="0"/>
            <a:t>Zoho</a:t>
          </a:r>
          <a:endParaRPr lang="da-DK" sz="900" kern="1200" dirty="0"/>
        </a:p>
        <a:p>
          <a:pPr marL="57150" lvl="1" indent="-57150" algn="l" defTabSz="400050">
            <a:lnSpc>
              <a:spcPct val="90000"/>
            </a:lnSpc>
            <a:spcBef>
              <a:spcPct val="0"/>
            </a:spcBef>
            <a:spcAft>
              <a:spcPct val="15000"/>
            </a:spcAft>
            <a:buChar char="••"/>
          </a:pPr>
          <a:r>
            <a:rPr lang="da-DK" sz="900" kern="1200" dirty="0" smtClean="0"/>
            <a:t>Survey Gizmo</a:t>
          </a:r>
          <a:endParaRPr lang="da-DK" sz="900" kern="1200" dirty="0"/>
        </a:p>
        <a:p>
          <a:pPr marL="57150" lvl="1" indent="-57150" algn="l" defTabSz="400050">
            <a:lnSpc>
              <a:spcPct val="90000"/>
            </a:lnSpc>
            <a:spcBef>
              <a:spcPct val="0"/>
            </a:spcBef>
            <a:spcAft>
              <a:spcPct val="15000"/>
            </a:spcAft>
            <a:buChar char="••"/>
          </a:pPr>
          <a:r>
            <a:rPr lang="da-DK" sz="900" kern="1200" dirty="0" smtClean="0"/>
            <a:t>Google Analytics</a:t>
          </a:r>
          <a:endParaRPr lang="da-DK" sz="900" kern="1200" dirty="0"/>
        </a:p>
        <a:p>
          <a:pPr marL="57150" lvl="1" indent="-57150" algn="l" defTabSz="400050">
            <a:lnSpc>
              <a:spcPct val="90000"/>
            </a:lnSpc>
            <a:spcBef>
              <a:spcPct val="0"/>
            </a:spcBef>
            <a:spcAft>
              <a:spcPct val="15000"/>
            </a:spcAft>
            <a:buChar char="••"/>
          </a:pPr>
          <a:endParaRPr lang="da-DK" sz="900" kern="1200" dirty="0"/>
        </a:p>
        <a:p>
          <a:pPr marL="57150" lvl="1" indent="-57150" algn="l" defTabSz="400050">
            <a:lnSpc>
              <a:spcPct val="90000"/>
            </a:lnSpc>
            <a:spcBef>
              <a:spcPct val="0"/>
            </a:spcBef>
            <a:spcAft>
              <a:spcPct val="15000"/>
            </a:spcAft>
            <a:buChar char="••"/>
          </a:pPr>
          <a:r>
            <a:rPr lang="da-DK" sz="900" b="1" kern="1200" dirty="0" smtClean="0">
              <a:solidFill>
                <a:schemeClr val="tx1">
                  <a:lumMod val="60000"/>
                  <a:lumOff val="40000"/>
                </a:schemeClr>
              </a:solidFill>
            </a:rPr>
            <a:t>AS-IS: Activity &amp; trends</a:t>
          </a:r>
          <a:endParaRPr lang="da-DK" sz="900" b="1" kern="1200" dirty="0">
            <a:solidFill>
              <a:schemeClr val="tx1">
                <a:lumMod val="60000"/>
                <a:lumOff val="40000"/>
              </a:schemeClr>
            </a:solidFill>
          </a:endParaRPr>
        </a:p>
        <a:p>
          <a:pPr marL="57150" lvl="1" indent="-57150" algn="l" defTabSz="400050">
            <a:lnSpc>
              <a:spcPct val="90000"/>
            </a:lnSpc>
            <a:spcBef>
              <a:spcPct val="0"/>
            </a:spcBef>
            <a:spcAft>
              <a:spcPct val="15000"/>
            </a:spcAft>
            <a:buChar char="••"/>
          </a:pPr>
          <a:r>
            <a:rPr lang="da-DK" sz="900" b="1" kern="1200" dirty="0" smtClean="0">
              <a:solidFill>
                <a:schemeClr val="tx1">
                  <a:lumMod val="60000"/>
                  <a:lumOff val="40000"/>
                </a:schemeClr>
              </a:solidFill>
            </a:rPr>
            <a:t>TO-BE Impact ?</a:t>
          </a:r>
          <a:endParaRPr lang="da-DK" sz="900" b="1" kern="1200" dirty="0">
            <a:solidFill>
              <a:schemeClr val="tx1">
                <a:lumMod val="60000"/>
                <a:lumOff val="40000"/>
              </a:schemeClr>
            </a:solidFill>
          </a:endParaRPr>
        </a:p>
        <a:p>
          <a:pPr marL="57150" lvl="1" indent="-57150" algn="l" defTabSz="400050">
            <a:lnSpc>
              <a:spcPct val="90000"/>
            </a:lnSpc>
            <a:spcBef>
              <a:spcPct val="0"/>
            </a:spcBef>
            <a:spcAft>
              <a:spcPct val="15000"/>
            </a:spcAft>
            <a:buChar char="••"/>
          </a:pPr>
          <a:endParaRPr lang="da-DK" sz="900" kern="1200" dirty="0"/>
        </a:p>
        <a:p>
          <a:pPr marL="57150" lvl="1" indent="-57150" algn="l" defTabSz="400050">
            <a:lnSpc>
              <a:spcPct val="90000"/>
            </a:lnSpc>
            <a:spcBef>
              <a:spcPct val="0"/>
            </a:spcBef>
            <a:spcAft>
              <a:spcPct val="15000"/>
            </a:spcAft>
            <a:buChar char="••"/>
          </a:pPr>
          <a:r>
            <a:rPr lang="da-DK" sz="900" kern="1200" dirty="0" smtClean="0"/>
            <a:t>Reporting calatog / To be refreshed ?</a:t>
          </a:r>
          <a:endParaRPr lang="da-DK" sz="900" kern="1200" dirty="0"/>
        </a:p>
      </dsp:txBody>
      <dsp:txXfrm rot="5400000">
        <a:off x="2058899" y="2300592"/>
        <a:ext cx="1920699" cy="2841646"/>
      </dsp:txXfrm>
    </dsp:sp>
    <dsp:sp modelId="{F2BF93A1-4F9A-456C-A911-A427665875DB}">
      <dsp:nvSpPr>
        <dsp:cNvPr id="0" name=""/>
        <dsp:cNvSpPr/>
      </dsp:nvSpPr>
      <dsp:spPr>
        <a:xfrm>
          <a:off x="0" y="2520978"/>
          <a:ext cx="1598425" cy="2400874"/>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da-DK" sz="1600" kern="1200" dirty="0" smtClean="0"/>
            <a:t>4.</a:t>
          </a:r>
        </a:p>
        <a:p>
          <a:pPr lvl="0" algn="ctr" defTabSz="711200">
            <a:lnSpc>
              <a:spcPct val="90000"/>
            </a:lnSpc>
            <a:spcBef>
              <a:spcPct val="0"/>
            </a:spcBef>
            <a:spcAft>
              <a:spcPct val="35000"/>
            </a:spcAft>
          </a:pPr>
          <a:r>
            <a:rPr lang="da-DK" sz="1600" kern="1200" dirty="0" smtClean="0"/>
            <a:t>Reporting</a:t>
          </a:r>
          <a:endParaRPr lang="da-DK" sz="2000" kern="1200" dirty="0"/>
        </a:p>
      </dsp:txBody>
      <dsp:txXfrm>
        <a:off x="0" y="2520978"/>
        <a:ext cx="1598425" cy="240087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dirty="0"/>
          </a:p>
        </p:txBody>
      </p:sp>
      <p:sp>
        <p:nvSpPr>
          <p:cNvPr id="3" name="Date Placeholder 2"/>
          <p:cNvSpPr>
            <a:spLocks noGrp="1"/>
          </p:cNvSpPr>
          <p:nvPr>
            <p:ph type="dt" sz="quarter" idx="1"/>
          </p:nvPr>
        </p:nvSpPr>
        <p:spPr>
          <a:xfrm>
            <a:off x="3850443" y="0"/>
            <a:ext cx="2945659" cy="496332"/>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A0F65368-E9D0-49F2-8902-561D21FF3A06}" type="datetime1">
              <a:rPr lang="en-US"/>
              <a:pPr>
                <a:defRPr/>
              </a:pPr>
              <a:t>9/29/2016</a:t>
            </a:fld>
            <a:endParaRPr lang="en-US" dirty="0"/>
          </a:p>
        </p:txBody>
      </p:sp>
      <p:sp>
        <p:nvSpPr>
          <p:cNvPr id="4" name="Footer Placeholder 3"/>
          <p:cNvSpPr>
            <a:spLocks noGrp="1"/>
          </p:cNvSpPr>
          <p:nvPr>
            <p:ph type="ftr" sz="quarter" idx="2"/>
          </p:nvPr>
        </p:nvSpPr>
        <p:spPr>
          <a:xfrm>
            <a:off x="0" y="9428584"/>
            <a:ext cx="2945659" cy="496332"/>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dirty="0"/>
          </a:p>
        </p:txBody>
      </p:sp>
      <p:sp>
        <p:nvSpPr>
          <p:cNvPr id="5" name="Slide Number Placeholder 4"/>
          <p:cNvSpPr>
            <a:spLocks noGrp="1"/>
          </p:cNvSpPr>
          <p:nvPr>
            <p:ph type="sldNum" sz="quarter" idx="3"/>
          </p:nvPr>
        </p:nvSpPr>
        <p:spPr>
          <a:xfrm>
            <a:off x="3850443" y="9428584"/>
            <a:ext cx="2945659" cy="496332"/>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C7C47CF7-E444-4A34-A0D6-C09AF6C0790B}" type="slidenum">
              <a:rPr lang="en-US"/>
              <a:pPr>
                <a:defRPr/>
              </a:pPr>
              <a:t>‹#›</a:t>
            </a:fld>
            <a:endParaRPr lang="en-US" dirty="0"/>
          </a:p>
        </p:txBody>
      </p:sp>
    </p:spTree>
    <p:extLst>
      <p:ext uri="{BB962C8B-B14F-4D97-AF65-F5344CB8AC3E}">
        <p14:creationId xmlns:p14="http://schemas.microsoft.com/office/powerpoint/2010/main" xmlns="" val="441764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55CBCBBC-62CA-415A-B287-2EC690AAC912}" type="datetime1">
              <a:rPr lang="en-US"/>
              <a:pPr>
                <a:defRPr/>
              </a:pPr>
              <a:t>9/29/2016</a:t>
            </a:fld>
            <a:endParaRPr lang="en-US" dirty="0"/>
          </a:p>
        </p:txBody>
      </p:sp>
      <p:sp>
        <p:nvSpPr>
          <p:cNvPr id="4" name="Slide Image Placeholder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GB" noProof="0"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9428584"/>
            <a:ext cx="2945659" cy="496332"/>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dirty="0"/>
          </a:p>
        </p:txBody>
      </p:sp>
      <p:sp>
        <p:nvSpPr>
          <p:cNvPr id="7" name="Slide Number Placeholder 6"/>
          <p:cNvSpPr>
            <a:spLocks noGrp="1"/>
          </p:cNvSpPr>
          <p:nvPr>
            <p:ph type="sldNum" sz="quarter" idx="5"/>
          </p:nvPr>
        </p:nvSpPr>
        <p:spPr>
          <a:xfrm>
            <a:off x="3850443" y="9428584"/>
            <a:ext cx="2945659" cy="496332"/>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A4169FD0-3676-4ABB-94B2-03C81330281C}" type="slidenum">
              <a:rPr lang="en-US"/>
              <a:pPr>
                <a:defRPr/>
              </a:pPr>
              <a:t>‹#›</a:t>
            </a:fld>
            <a:endParaRPr lang="en-US" dirty="0"/>
          </a:p>
        </p:txBody>
      </p:sp>
    </p:spTree>
    <p:extLst>
      <p:ext uri="{BB962C8B-B14F-4D97-AF65-F5344CB8AC3E}">
        <p14:creationId xmlns:p14="http://schemas.microsoft.com/office/powerpoint/2010/main" xmlns="" val="421728306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5988" y="744538"/>
            <a:ext cx="4965700" cy="3724275"/>
          </a:xfrm>
        </p:spPr>
      </p:sp>
      <p:sp>
        <p:nvSpPr>
          <p:cNvPr id="3" name="Notes Placeholder 2"/>
          <p:cNvSpPr>
            <a:spLocks noGrp="1"/>
          </p:cNvSpPr>
          <p:nvPr>
            <p:ph type="body" idx="1"/>
          </p:nvPr>
        </p:nvSpPr>
        <p:spPr/>
        <p:txBody>
          <a:bodyPr>
            <a:normAutofit lnSpcReduction="10000"/>
          </a:bodyPr>
          <a:lstStyle/>
          <a:p>
            <a:r>
              <a:rPr lang="da-DK" sz="1200" b="1" dirty="0" smtClean="0"/>
              <a:t>In Scope:</a:t>
            </a:r>
          </a:p>
          <a:p>
            <a:r>
              <a:rPr lang="da-DK" sz="1200" dirty="0" smtClean="0"/>
              <a:t>Learning operations including:</a:t>
            </a:r>
          </a:p>
          <a:p>
            <a:r>
              <a:rPr lang="da-DK" sz="1200" dirty="0" smtClean="0"/>
              <a:t>Current HRO Scope</a:t>
            </a:r>
          </a:p>
          <a:p>
            <a:pPr lvl="1">
              <a:buFont typeface="Arial" pitchFamily="34" charset="0"/>
              <a:buChar char="•"/>
            </a:pPr>
            <a:r>
              <a:rPr lang="da-DK" sz="1200" dirty="0" smtClean="0"/>
              <a:t>LMS admin (MyLearning Admin)</a:t>
            </a:r>
          </a:p>
          <a:p>
            <a:pPr lvl="1">
              <a:buFont typeface="Arial" pitchFamily="34" charset="0"/>
              <a:buChar char="•"/>
            </a:pPr>
            <a:r>
              <a:rPr lang="da-DK" sz="1200" dirty="0" smtClean="0"/>
              <a:t>Reporting including compliance</a:t>
            </a:r>
          </a:p>
          <a:p>
            <a:pPr lvl="1">
              <a:buFont typeface="Arial" pitchFamily="34" charset="0"/>
              <a:buChar char="•"/>
            </a:pPr>
            <a:r>
              <a:rPr lang="da-DK" sz="1200" dirty="0" smtClean="0"/>
              <a:t>Learning analytics</a:t>
            </a:r>
          </a:p>
          <a:p>
            <a:pPr marL="457200" marR="0" lvl="1"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da-DK" sz="1200" dirty="0" smtClean="0"/>
              <a:t>Level 1 learning evaluation (user feedback score)</a:t>
            </a:r>
          </a:p>
          <a:p>
            <a:pPr lvl="1">
              <a:buFont typeface="Arial" pitchFamily="34" charset="0"/>
              <a:buChar char="•"/>
            </a:pPr>
            <a:r>
              <a:rPr lang="da-DK" sz="1200" dirty="0" smtClean="0"/>
              <a:t>Virtual session support</a:t>
            </a:r>
          </a:p>
          <a:p>
            <a:pPr lvl="1">
              <a:buFont typeface="Arial" pitchFamily="34" charset="0"/>
              <a:buChar char="•"/>
            </a:pPr>
            <a:r>
              <a:rPr lang="da-DK" sz="1200" dirty="0" smtClean="0"/>
              <a:t>Certification tracking Service</a:t>
            </a:r>
          </a:p>
          <a:p>
            <a:pPr lvl="1">
              <a:buFont typeface="Arial" pitchFamily="34" charset="0"/>
              <a:buChar char="•"/>
            </a:pPr>
            <a:r>
              <a:rPr lang="da-DK" sz="1200" dirty="0" smtClean="0"/>
              <a:t>Learning Information systems operations</a:t>
            </a:r>
          </a:p>
          <a:p>
            <a:pPr>
              <a:buFont typeface="Arial" pitchFamily="34" charset="0"/>
              <a:buChar char="•"/>
            </a:pPr>
            <a:r>
              <a:rPr lang="da-DK" sz="1200" dirty="0" smtClean="0"/>
              <a:t>New Operations scope</a:t>
            </a:r>
          </a:p>
          <a:p>
            <a:pPr lvl="1">
              <a:buFont typeface="Arial" pitchFamily="34" charset="0"/>
              <a:buChar char="•"/>
            </a:pPr>
            <a:r>
              <a:rPr lang="da-DK" sz="1200" dirty="0" smtClean="0"/>
              <a:t>Learning Product management (course activity lifecycle -curriculum responsibility is out of scope)</a:t>
            </a:r>
          </a:p>
          <a:p>
            <a:pPr marL="914400" marR="0" lvl="2"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da-DK" sz="1200" dirty="0" smtClean="0"/>
              <a:t>LPM Monitoring and follow up actions</a:t>
            </a:r>
          </a:p>
          <a:p>
            <a:pPr marL="914400" marR="0" lvl="2"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da-DK" sz="1200" dirty="0" smtClean="0"/>
              <a:t>Global Learning contract management (admin) </a:t>
            </a:r>
          </a:p>
          <a:p>
            <a:pPr lvl="2">
              <a:buFont typeface="Arial" pitchFamily="34" charset="0"/>
              <a:buChar char="•"/>
            </a:pPr>
            <a:r>
              <a:rPr lang="da-DK" sz="1200" dirty="0" smtClean="0"/>
              <a:t>Partner (strategic/growth/tool) admin </a:t>
            </a:r>
          </a:p>
          <a:p>
            <a:pPr marL="457200" marR="0" lvl="1" indent="0" algn="l" defTabSz="457200" rtl="0" eaLnBrk="0" fontAlgn="base" latinLnBrk="0" hangingPunct="0">
              <a:lnSpc>
                <a:spcPct val="100000"/>
              </a:lnSpc>
              <a:spcBef>
                <a:spcPct val="30000"/>
              </a:spcBef>
              <a:spcAft>
                <a:spcPct val="0"/>
              </a:spcAft>
              <a:buClrTx/>
              <a:buSzTx/>
              <a:buFont typeface="Arial" pitchFamily="34" charset="0"/>
              <a:buChar char="•"/>
              <a:tabLst/>
              <a:defRPr/>
            </a:pPr>
            <a:r>
              <a:rPr lang="da-DK" sz="1200" dirty="0" smtClean="0"/>
              <a:t>HRO VBP services governance </a:t>
            </a:r>
          </a:p>
          <a:p>
            <a:pPr lvl="1">
              <a:buFont typeface="Arial" pitchFamily="34" charset="0"/>
              <a:buChar char="•"/>
            </a:pPr>
            <a:r>
              <a:rPr lang="da-DK" sz="1200" dirty="0" smtClean="0"/>
              <a:t>Global onboarding support </a:t>
            </a:r>
          </a:p>
          <a:p>
            <a:pPr lvl="1">
              <a:buFont typeface="Arial" pitchFamily="34" charset="0"/>
              <a:buChar char="•"/>
            </a:pPr>
            <a:r>
              <a:rPr lang="da-DK" sz="1200" dirty="0" smtClean="0"/>
              <a:t>My essentials support</a:t>
            </a:r>
          </a:p>
          <a:p>
            <a:pPr>
              <a:buFont typeface="Arial" pitchFamily="34" charset="0"/>
              <a:buChar char="•"/>
            </a:pPr>
            <a:endParaRPr lang="da-DK" dirty="0"/>
          </a:p>
        </p:txBody>
      </p:sp>
      <p:sp>
        <p:nvSpPr>
          <p:cNvPr id="4" name="Slide Number Placeholder 3"/>
          <p:cNvSpPr>
            <a:spLocks noGrp="1"/>
          </p:cNvSpPr>
          <p:nvPr>
            <p:ph type="sldNum" sz="quarter" idx="10"/>
          </p:nvPr>
        </p:nvSpPr>
        <p:spPr/>
        <p:txBody>
          <a:bodyPr/>
          <a:lstStyle/>
          <a:p>
            <a:pPr>
              <a:defRPr/>
            </a:pPr>
            <a:fld id="{A4169FD0-3676-4ABB-94B2-03C81330281C}" type="slidenum">
              <a:rPr lang="en-US" smtClean="0"/>
              <a:pPr>
                <a:defRPr/>
              </a:pPr>
              <a:t>16</a:t>
            </a:fld>
            <a:endParaRPr lang="en-US" dirty="0"/>
          </a:p>
        </p:txBody>
      </p:sp>
    </p:spTree>
    <p:extLst>
      <p:ext uri="{BB962C8B-B14F-4D97-AF65-F5344CB8AC3E}">
        <p14:creationId xmlns:p14="http://schemas.microsoft.com/office/powerpoint/2010/main" xmlns="" val="565152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US" dirty="0" smtClean="0"/>
              <a:t>A few</a:t>
            </a:r>
            <a:r>
              <a:rPr lang="en-US" baseline="0" dirty="0" smtClean="0"/>
              <a:t> slides giving further details on drill down, specific highlights which may be most relevant for SBU/Country or for the Quarter. </a:t>
            </a:r>
          </a:p>
          <a:p>
            <a:r>
              <a:rPr lang="en-US" baseline="0" dirty="0" smtClean="0"/>
              <a:t>Will be very different </a:t>
            </a:r>
            <a:r>
              <a:rPr lang="en-US" baseline="0" smtClean="0"/>
              <a:t>for various entities</a:t>
            </a:r>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19</a:t>
            </a:fld>
            <a:endParaRPr lang="en-US">
              <a:solidFill>
                <a:prstClr val="black"/>
              </a:solidFill>
            </a:endParaRPr>
          </a:p>
        </p:txBody>
      </p:sp>
    </p:spTree>
    <p:extLst>
      <p:ext uri="{BB962C8B-B14F-4D97-AF65-F5344CB8AC3E}">
        <p14:creationId xmlns="" xmlns:p14="http://schemas.microsoft.com/office/powerpoint/2010/main" val="664795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5988" y="744538"/>
            <a:ext cx="4965700" cy="37242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200" dirty="0" smtClean="0">
                <a:solidFill>
                  <a:schemeClr val="tx2">
                    <a:lumMod val="50000"/>
                  </a:schemeClr>
                </a:solidFill>
              </a:rPr>
              <a:t>Other levels of evaluation are not always cumulative (i.e., ‘Know it’ is not required in order to evaluate ‘Show It’</a:t>
            </a:r>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22</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17575" y="744538"/>
            <a:ext cx="4962525" cy="3722687"/>
          </a:xfrm>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xmlns="" val="15401566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5.xml"/><Relationship Id="rId7" Type="http://schemas.openxmlformats.org/officeDocument/2006/relationships/image" Target="../media/image4.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jpeg"/><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8.vml"/><Relationship Id="rId5" Type="http://schemas.openxmlformats.org/officeDocument/2006/relationships/oleObject" Target="../embeddings/oleObject8.bin"/><Relationship Id="rId4"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tags" Target="../tags/tag26.xml"/><Relationship Id="rId7" Type="http://schemas.openxmlformats.org/officeDocument/2006/relationships/slideMaster" Target="../slideMasters/slideMaster3.xml"/><Relationship Id="rId2" Type="http://schemas.openxmlformats.org/officeDocument/2006/relationships/tags" Target="../tags/tag25.xml"/><Relationship Id="rId1" Type="http://schemas.openxmlformats.org/officeDocument/2006/relationships/vmlDrawing" Target="../drawings/vmlDrawing10.v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9"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0.xml"/><Relationship Id="rId1" Type="http://schemas.openxmlformats.org/officeDocument/2006/relationships/vmlDrawing" Target="../drawings/vmlDrawing11.vml"/><Relationship Id="rId4" Type="http://schemas.openxmlformats.org/officeDocument/2006/relationships/oleObject" Target="../embeddings/oleObject11.bin"/></Relationships>
</file>

<file path=ppt/slideLayouts/_rels/slideLayout1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35.xml"/><Relationship Id="rId7" Type="http://schemas.openxmlformats.org/officeDocument/2006/relationships/slideMaster" Target="../slideMasters/slideMaster4.xml"/><Relationship Id="rId12" Type="http://schemas.openxmlformats.org/officeDocument/2006/relationships/hyperlink" Target="http://www.capgemini.com/" TargetMode="External"/><Relationship Id="rId2" Type="http://schemas.openxmlformats.org/officeDocument/2006/relationships/tags" Target="../tags/tag34.xml"/><Relationship Id="rId1" Type="http://schemas.openxmlformats.org/officeDocument/2006/relationships/vmlDrawing" Target="../drawings/vmlDrawing13.vml"/><Relationship Id="rId6" Type="http://schemas.openxmlformats.org/officeDocument/2006/relationships/tags" Target="../tags/tag38.xml"/><Relationship Id="rId11" Type="http://schemas.openxmlformats.org/officeDocument/2006/relationships/hyperlink" Target="http://www.capgemini.com/about/how-we-work/rightshorer" TargetMode="External"/><Relationship Id="rId5" Type="http://schemas.openxmlformats.org/officeDocument/2006/relationships/tags" Target="../tags/tag37.xml"/><Relationship Id="rId10" Type="http://schemas.openxmlformats.org/officeDocument/2006/relationships/hyperlink" Target="http://www.capgemini.com/about/how-we-work/the-collaborative-business-experiencetm" TargetMode="External"/><Relationship Id="rId4" Type="http://schemas.openxmlformats.org/officeDocument/2006/relationships/tags" Target="../tags/tag36.xml"/><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39.xml"/><Relationship Id="rId1" Type="http://schemas.openxmlformats.org/officeDocument/2006/relationships/vmlDrawing" Target="../drawings/vmlDrawing14.vml"/><Relationship Id="rId4" Type="http://schemas.openxmlformats.org/officeDocument/2006/relationships/oleObject" Target="../embeddings/oleObject14.bin"/></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tags" Target="../tags/tag41.xml"/><Relationship Id="rId7" Type="http://schemas.openxmlformats.org/officeDocument/2006/relationships/slideMaster" Target="../slideMasters/slideMaster5.xml"/><Relationship Id="rId2" Type="http://schemas.openxmlformats.org/officeDocument/2006/relationships/tags" Target="../tags/tag40.xml"/><Relationship Id="rId1" Type="http://schemas.openxmlformats.org/officeDocument/2006/relationships/vmlDrawing" Target="../drawings/vmlDrawing16.vml"/><Relationship Id="rId6" Type="http://schemas.openxmlformats.org/officeDocument/2006/relationships/tags" Target="../tags/tag44.xml"/><Relationship Id="rId11" Type="http://schemas.openxmlformats.org/officeDocument/2006/relationships/image" Target="../media/image4.emf"/><Relationship Id="rId5" Type="http://schemas.openxmlformats.org/officeDocument/2006/relationships/tags" Target="../tags/tag43.xml"/><Relationship Id="rId10" Type="http://schemas.openxmlformats.org/officeDocument/2006/relationships/image" Target="../media/image11.jpeg"/><Relationship Id="rId4" Type="http://schemas.openxmlformats.org/officeDocument/2006/relationships/tags" Target="../tags/tag42.xml"/><Relationship Id="rId9" Type="http://schemas.openxmlformats.org/officeDocument/2006/relationships/oleObject" Target="../embeddings/oleObject16.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45.xml"/><Relationship Id="rId1" Type="http://schemas.openxmlformats.org/officeDocument/2006/relationships/vmlDrawing" Target="../drawings/vmlDrawing17.vml"/><Relationship Id="rId4" Type="http://schemas.openxmlformats.org/officeDocument/2006/relationships/oleObject" Target="../embeddings/oleObject17.bin"/></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5.xml"/><Relationship Id="rId1" Type="http://schemas.openxmlformats.org/officeDocument/2006/relationships/vmlDrawing" Target="../drawings/vmlDrawing18.vml"/></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5.xml"/><Relationship Id="rId1" Type="http://schemas.openxmlformats.org/officeDocument/2006/relationships/vmlDrawing" Target="../drawings/vmlDrawing19.vml"/></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5.xml"/><Relationship Id="rId1" Type="http://schemas.openxmlformats.org/officeDocument/2006/relationships/vmlDrawing" Target="../drawings/vmlDrawing20.vml"/></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5.xml"/><Relationship Id="rId1" Type="http://schemas.openxmlformats.org/officeDocument/2006/relationships/vmlDrawing" Target="../drawings/vmlDrawing21.v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5.xml"/><Relationship Id="rId1" Type="http://schemas.openxmlformats.org/officeDocument/2006/relationships/vmlDrawing" Target="../drawings/vmlDrawing22.vml"/></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5.xml"/><Relationship Id="rId1" Type="http://schemas.openxmlformats.org/officeDocument/2006/relationships/vmlDrawing" Target="../drawings/vmlDrawing23.v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tags" Target="../tags/tag47.xml"/><Relationship Id="rId7" Type="http://schemas.openxmlformats.org/officeDocument/2006/relationships/slideMaster" Target="../slideMasters/slideMaster6.xml"/><Relationship Id="rId2" Type="http://schemas.openxmlformats.org/officeDocument/2006/relationships/tags" Target="../tags/tag46.xml"/><Relationship Id="rId1" Type="http://schemas.openxmlformats.org/officeDocument/2006/relationships/vmlDrawing" Target="../drawings/vmlDrawing25.vml"/><Relationship Id="rId6" Type="http://schemas.openxmlformats.org/officeDocument/2006/relationships/tags" Target="../tags/tag50.xml"/><Relationship Id="rId11" Type="http://schemas.openxmlformats.org/officeDocument/2006/relationships/image" Target="../media/image4.emf"/><Relationship Id="rId5" Type="http://schemas.openxmlformats.org/officeDocument/2006/relationships/tags" Target="../tags/tag49.xml"/><Relationship Id="rId10" Type="http://schemas.openxmlformats.org/officeDocument/2006/relationships/image" Target="../media/image11.jpeg"/><Relationship Id="rId4" Type="http://schemas.openxmlformats.org/officeDocument/2006/relationships/tags" Target="../tags/tag48.xml"/><Relationship Id="rId9" Type="http://schemas.openxmlformats.org/officeDocument/2006/relationships/oleObject" Target="../embeddings/oleObject25.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51.xml"/><Relationship Id="rId1" Type="http://schemas.openxmlformats.org/officeDocument/2006/relationships/vmlDrawing" Target="../drawings/vmlDrawing26.vml"/><Relationship Id="rId4" Type="http://schemas.openxmlformats.org/officeDocument/2006/relationships/oleObject" Target="../embeddings/oleObject26.bin"/></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6.xml"/><Relationship Id="rId1" Type="http://schemas.openxmlformats.org/officeDocument/2006/relationships/vmlDrawing" Target="../drawings/vmlDrawing27.vml"/></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6.xml"/><Relationship Id="rId1" Type="http://schemas.openxmlformats.org/officeDocument/2006/relationships/vmlDrawing" Target="../drawings/vmlDrawing28.vml"/></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6.xml"/><Relationship Id="rId1" Type="http://schemas.openxmlformats.org/officeDocument/2006/relationships/vmlDrawing" Target="../drawings/vmlDrawing29.vml"/></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6.xml"/><Relationship Id="rId1" Type="http://schemas.openxmlformats.org/officeDocument/2006/relationships/vmlDrawing" Target="../drawings/vmlDrawing30.v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6.xml"/><Relationship Id="rId1" Type="http://schemas.openxmlformats.org/officeDocument/2006/relationships/vmlDrawing" Target="../drawings/vmlDrawing31.v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6.xml"/><Relationship Id="rId1" Type="http://schemas.openxmlformats.org/officeDocument/2006/relationships/vmlDrawing" Target="../drawings/vmlDrawing32.v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vmlDrawing" Target="../drawings/vmlDrawing34.vml"/><Relationship Id="rId6" Type="http://schemas.openxmlformats.org/officeDocument/2006/relationships/image" Target="../media/image17.png"/><Relationship Id="rId5" Type="http://schemas.openxmlformats.org/officeDocument/2006/relationships/oleObject" Target="../embeddings/oleObject34.bin"/><Relationship Id="rId4"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62.xml"/><Relationship Id="rId1" Type="http://schemas.openxmlformats.org/officeDocument/2006/relationships/vmlDrawing" Target="../drawings/vmlDrawing35.vml"/><Relationship Id="rId4" Type="http://schemas.openxmlformats.org/officeDocument/2006/relationships/oleObject" Target="../embeddings/oleObject35.bin"/></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67.xml"/><Relationship Id="rId7" Type="http://schemas.openxmlformats.org/officeDocument/2006/relationships/image" Target="../media/image4.emf"/><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1.jpeg"/><Relationship Id="rId5" Type="http://schemas.openxmlformats.org/officeDocument/2006/relationships/slideMaster" Target="../slideMasters/slideMaster8.xml"/><Relationship Id="rId4" Type="http://schemas.openxmlformats.org/officeDocument/2006/relationships/tags" Target="../tags/tag68.xml"/><Relationship Id="rId9" Type="http://schemas.openxmlformats.org/officeDocument/2006/relationships/image" Target="../media/image2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Master" Target="../slideMasters/slideMaster8.xml"/><Relationship Id="rId1" Type="http://schemas.openxmlformats.org/officeDocument/2006/relationships/tags" Target="../tags/tag69.xml"/></Relationships>
</file>

<file path=ppt/slideLayouts/_rels/slideLayout54.xml.rels><?xml version="1.0" encoding="UTF-8" standalone="yes"?>
<Relationships xmlns="http://schemas.openxmlformats.org/package/2006/relationships"><Relationship Id="rId8" Type="http://schemas.openxmlformats.org/officeDocument/2006/relationships/slideMaster" Target="../slideMasters/slideMaster9.xml"/><Relationship Id="rId3" Type="http://schemas.openxmlformats.org/officeDocument/2006/relationships/tags" Target="../tags/tag79.xml"/><Relationship Id="rId7" Type="http://schemas.openxmlformats.org/officeDocument/2006/relationships/tags" Target="../tags/tag83.xml"/><Relationship Id="rId12" Type="http://schemas.openxmlformats.org/officeDocument/2006/relationships/image" Target="../media/image27.png"/><Relationship Id="rId2" Type="http://schemas.openxmlformats.org/officeDocument/2006/relationships/tags" Target="../tags/tag78.xml"/><Relationship Id="rId1" Type="http://schemas.openxmlformats.org/officeDocument/2006/relationships/vmlDrawing" Target="../drawings/vmlDrawing37.vml"/><Relationship Id="rId6" Type="http://schemas.openxmlformats.org/officeDocument/2006/relationships/tags" Target="../tags/tag82.xml"/><Relationship Id="rId11" Type="http://schemas.openxmlformats.org/officeDocument/2006/relationships/image" Target="../media/image4.emf"/><Relationship Id="rId5" Type="http://schemas.openxmlformats.org/officeDocument/2006/relationships/tags" Target="../tags/tag81.xml"/><Relationship Id="rId10" Type="http://schemas.openxmlformats.org/officeDocument/2006/relationships/oleObject" Target="../embeddings/oleObject37.bin"/><Relationship Id="rId4" Type="http://schemas.openxmlformats.org/officeDocument/2006/relationships/tags" Target="../tags/tag80.xml"/><Relationship Id="rId9" Type="http://schemas.openxmlformats.org/officeDocument/2006/relationships/image" Target="../media/image26.jpeg"/></Relationships>
</file>

<file path=ppt/slideLayouts/_rels/slideLayout55.xml.rels><?xml version="1.0" encoding="UTF-8" standalone="yes"?>
<Relationships xmlns="http://schemas.openxmlformats.org/package/2006/relationships"><Relationship Id="rId8" Type="http://schemas.openxmlformats.org/officeDocument/2006/relationships/slideMaster" Target="../slideMasters/slideMaster9.xml"/><Relationship Id="rId3" Type="http://schemas.openxmlformats.org/officeDocument/2006/relationships/tags" Target="../tags/tag85.xml"/><Relationship Id="rId7" Type="http://schemas.openxmlformats.org/officeDocument/2006/relationships/tags" Target="../tags/tag89.xml"/><Relationship Id="rId12" Type="http://schemas.openxmlformats.org/officeDocument/2006/relationships/image" Target="../media/image4.emf"/><Relationship Id="rId2" Type="http://schemas.openxmlformats.org/officeDocument/2006/relationships/tags" Target="../tags/tag84.xml"/><Relationship Id="rId1" Type="http://schemas.openxmlformats.org/officeDocument/2006/relationships/vmlDrawing" Target="../drawings/vmlDrawing38.vml"/><Relationship Id="rId6" Type="http://schemas.openxmlformats.org/officeDocument/2006/relationships/tags" Target="../tags/tag88.xml"/><Relationship Id="rId11" Type="http://schemas.openxmlformats.org/officeDocument/2006/relationships/image" Target="../media/image27.png"/><Relationship Id="rId5" Type="http://schemas.openxmlformats.org/officeDocument/2006/relationships/tags" Target="../tags/tag87.xml"/><Relationship Id="rId10" Type="http://schemas.openxmlformats.org/officeDocument/2006/relationships/oleObject" Target="../embeddings/oleObject38.bin"/><Relationship Id="rId4" Type="http://schemas.openxmlformats.org/officeDocument/2006/relationships/tags" Target="../tags/tag86.xml"/><Relationship Id="rId9" Type="http://schemas.openxmlformats.org/officeDocument/2006/relationships/image" Target="../media/image28.jpeg"/></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oleObject" Target="../embeddings/oleObject39.bin"/><Relationship Id="rId2" Type="http://schemas.openxmlformats.org/officeDocument/2006/relationships/tags" Target="../tags/tag90.xml"/><Relationship Id="rId1" Type="http://schemas.openxmlformats.org/officeDocument/2006/relationships/vmlDrawing" Target="../drawings/vmlDrawing39.vml"/><Relationship Id="rId6" Type="http://schemas.openxmlformats.org/officeDocument/2006/relationships/image" Target="../media/image29.jpeg"/><Relationship Id="rId5" Type="http://schemas.openxmlformats.org/officeDocument/2006/relationships/slideMaster" Target="../slideMasters/slideMaster9.xml"/><Relationship Id="rId4" Type="http://schemas.openxmlformats.org/officeDocument/2006/relationships/tags" Target="../tags/tag92.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vmlDrawing" Target="../drawings/vmlDrawing40.vml"/><Relationship Id="rId5" Type="http://schemas.openxmlformats.org/officeDocument/2006/relationships/oleObject" Target="../embeddings/oleObject40.bin"/><Relationship Id="rId4"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vmlDrawing" Target="../drawings/vmlDrawing41.vml"/><Relationship Id="rId6" Type="http://schemas.openxmlformats.org/officeDocument/2006/relationships/oleObject" Target="../embeddings/oleObject41.bin"/><Relationship Id="rId5" Type="http://schemas.openxmlformats.org/officeDocument/2006/relationships/slideMaster" Target="../slideMasters/slideMaster9.xml"/><Relationship Id="rId4" Type="http://schemas.openxmlformats.org/officeDocument/2006/relationships/tags" Target="../tags/tag97.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vmlDrawing" Target="../drawings/vmlDrawing42.vml"/><Relationship Id="rId6" Type="http://schemas.openxmlformats.org/officeDocument/2006/relationships/oleObject" Target="../embeddings/oleObject42.bin"/><Relationship Id="rId5" Type="http://schemas.openxmlformats.org/officeDocument/2006/relationships/slideMaster" Target="../slideMasters/slideMaster9.xml"/><Relationship Id="rId4" Type="http://schemas.openxmlformats.org/officeDocument/2006/relationships/tags" Target="../tags/tag10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tags" Target="../tags/tag102.xml"/><Relationship Id="rId7" Type="http://schemas.openxmlformats.org/officeDocument/2006/relationships/slideMaster" Target="../slideMasters/slideMaster9.xml"/><Relationship Id="rId2" Type="http://schemas.openxmlformats.org/officeDocument/2006/relationships/tags" Target="../tags/tag101.xml"/><Relationship Id="rId1" Type="http://schemas.openxmlformats.org/officeDocument/2006/relationships/vmlDrawing" Target="../drawings/vmlDrawing43.v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06.xml"/><Relationship Id="rId1" Type="http://schemas.openxmlformats.org/officeDocument/2006/relationships/vmlDrawing" Target="../drawings/vmlDrawing44.vml"/><Relationship Id="rId4" Type="http://schemas.openxmlformats.org/officeDocument/2006/relationships/oleObject" Target="../embeddings/oleObject44.bin"/></Relationships>
</file>

<file path=ppt/slideLayouts/_rels/slideLayout63.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9.xml"/><Relationship Id="rId1" Type="http://schemas.openxmlformats.org/officeDocument/2006/relationships/vmlDrawing" Target="../drawings/vmlDrawing45.v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9" name="Picture 58" descr="OU Team picture_iGate campus.jpg"/>
          <p:cNvPicPr>
            <a:picLocks noChangeAspect="1"/>
          </p:cNvPicPr>
          <p:nvPr userDrawn="1"/>
        </p:nvPicPr>
        <p:blipFill>
          <a:blip r:embed="rId6" cstate="print"/>
          <a:srcRect t="24872"/>
          <a:stretch>
            <a:fillRect/>
          </a:stretch>
        </p:blipFill>
        <p:spPr>
          <a:xfrm>
            <a:off x="0" y="1819175"/>
            <a:ext cx="9144000" cy="4582852"/>
          </a:xfrm>
          <a:prstGeom prst="rect">
            <a:avLst/>
          </a:prstGeom>
        </p:spPr>
      </p:pic>
      <p:sp>
        <p:nvSpPr>
          <p:cNvPr id="16" name="Rectangle 15"/>
          <p:cNvSpPr/>
          <p:nvPr userDrawn="1">
            <p:custDataLst>
              <p:tags r:id="rId1"/>
            </p:custDataLst>
          </p:nvPr>
        </p:nvSpPr>
        <p:spPr>
          <a:xfrm>
            <a:off x="0" y="4307075"/>
            <a:ext cx="9144000" cy="2110154"/>
          </a:xfrm>
          <a:prstGeom prst="rect">
            <a:avLst/>
          </a:prstGeom>
          <a:solidFill>
            <a:srgbClr val="00749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9" name="Rectangle 7"/>
          <p:cNvSpPr/>
          <p:nvPr userDrawn="1">
            <p:custDataLst>
              <p:tags r:id="rId2"/>
            </p:custDataLst>
          </p:nvPr>
        </p:nvSpPr>
        <p:spPr bwMode="auto">
          <a:xfrm>
            <a:off x="-2053" y="0"/>
            <a:ext cx="9147229" cy="2517934"/>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8330082 w 10562411"/>
              <a:gd name="connsiteY3" fmla="*/ 2161611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9751027"/>
              <a:gd name="connsiteY0" fmla="*/ 2791 h 2958168"/>
              <a:gd name="connsiteX1" fmla="*/ 9749773 w 9751027"/>
              <a:gd name="connsiteY1" fmla="*/ 0 h 2958168"/>
              <a:gd name="connsiteX2" fmla="*/ 9749773 w 9751027"/>
              <a:gd name="connsiteY2" fmla="*/ 1518345 h 2958168"/>
              <a:gd name="connsiteX3" fmla="*/ 8330082 w 9751027"/>
              <a:gd name="connsiteY3" fmla="*/ 2161611 h 2958168"/>
              <a:gd name="connsiteX4" fmla="*/ 2317558 w 9751027"/>
              <a:gd name="connsiteY4" fmla="*/ 2159512 h 2958168"/>
              <a:gd name="connsiteX5" fmla="*/ 1180889 w 9751027"/>
              <a:gd name="connsiteY5" fmla="*/ 2958168 h 2958168"/>
              <a:gd name="connsiteX6" fmla="*/ 0 w 9751027"/>
              <a:gd name="connsiteY6" fmla="*/ 2174065 h 2958168"/>
              <a:gd name="connsiteX7" fmla="*/ 1331 w 9751027"/>
              <a:gd name="connsiteY7" fmla="*/ 2791 h 2958168"/>
              <a:gd name="connsiteX0" fmla="*/ 1331 w 9751027"/>
              <a:gd name="connsiteY0" fmla="*/ 0 h 2955377"/>
              <a:gd name="connsiteX1" fmla="*/ 9749773 w 9751027"/>
              <a:gd name="connsiteY1" fmla="*/ 179239 h 2955377"/>
              <a:gd name="connsiteX2" fmla="*/ 9749773 w 9751027"/>
              <a:gd name="connsiteY2" fmla="*/ 1515554 h 2955377"/>
              <a:gd name="connsiteX3" fmla="*/ 8330082 w 9751027"/>
              <a:gd name="connsiteY3" fmla="*/ 2158820 h 2955377"/>
              <a:gd name="connsiteX4" fmla="*/ 2317558 w 9751027"/>
              <a:gd name="connsiteY4" fmla="*/ 2156721 h 2955377"/>
              <a:gd name="connsiteX5" fmla="*/ 1180889 w 9751027"/>
              <a:gd name="connsiteY5" fmla="*/ 2955377 h 2955377"/>
              <a:gd name="connsiteX6" fmla="*/ 0 w 9751027"/>
              <a:gd name="connsiteY6" fmla="*/ 2171274 h 2955377"/>
              <a:gd name="connsiteX7" fmla="*/ 1331 w 9751027"/>
              <a:gd name="connsiteY7" fmla="*/ 0 h 2955377"/>
              <a:gd name="connsiteX0" fmla="*/ 2189 w 9751027"/>
              <a:gd name="connsiteY0" fmla="*/ 0 h 2776138"/>
              <a:gd name="connsiteX1" fmla="*/ 9749773 w 9751027"/>
              <a:gd name="connsiteY1" fmla="*/ 0 h 2776138"/>
              <a:gd name="connsiteX2" fmla="*/ 9749773 w 9751027"/>
              <a:gd name="connsiteY2" fmla="*/ 1336315 h 2776138"/>
              <a:gd name="connsiteX3" fmla="*/ 8330082 w 9751027"/>
              <a:gd name="connsiteY3" fmla="*/ 1979581 h 2776138"/>
              <a:gd name="connsiteX4" fmla="*/ 2317558 w 9751027"/>
              <a:gd name="connsiteY4" fmla="*/ 1977482 h 2776138"/>
              <a:gd name="connsiteX5" fmla="*/ 1180889 w 9751027"/>
              <a:gd name="connsiteY5" fmla="*/ 2776138 h 2776138"/>
              <a:gd name="connsiteX6" fmla="*/ 0 w 9751027"/>
              <a:gd name="connsiteY6" fmla="*/ 1992035 h 2776138"/>
              <a:gd name="connsiteX7" fmla="*/ 2189 w 9751027"/>
              <a:gd name="connsiteY7" fmla="*/ 0 h 277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1027" h="2776138">
                <a:moveTo>
                  <a:pt x="2189" y="0"/>
                </a:moveTo>
                <a:lnTo>
                  <a:pt x="9749773" y="0"/>
                </a:lnTo>
                <a:cubicBezTo>
                  <a:pt x="9750286" y="67600"/>
                  <a:pt x="9751027" y="1292900"/>
                  <a:pt x="9749773" y="1336315"/>
                </a:cubicBezTo>
                <a:cubicBezTo>
                  <a:pt x="9272377" y="2008324"/>
                  <a:pt x="8746668" y="1984901"/>
                  <a:pt x="8330082" y="1979581"/>
                </a:cubicBezTo>
                <a:lnTo>
                  <a:pt x="2317558" y="1977482"/>
                </a:lnTo>
                <a:cubicBezTo>
                  <a:pt x="1740344" y="2010624"/>
                  <a:pt x="1372498" y="2313316"/>
                  <a:pt x="1180889" y="2776138"/>
                </a:cubicBezTo>
                <a:cubicBezTo>
                  <a:pt x="882535" y="2072361"/>
                  <a:pt x="278640" y="1991157"/>
                  <a:pt x="0" y="1992035"/>
                </a:cubicBezTo>
                <a:cubicBezTo>
                  <a:pt x="2067" y="1956522"/>
                  <a:pt x="3461" y="95582"/>
                  <a:pt x="2189" y="0"/>
                </a:cubicBezTo>
                <a:close/>
              </a:path>
            </a:pathLst>
          </a:custGeom>
          <a:solidFill>
            <a:schemeClr val="bg1"/>
          </a:solidFill>
          <a:ln w="12700" cmpd="sng" algn="ctr">
            <a:noFill/>
            <a:miter lim="800000"/>
            <a:headEnd/>
            <a:tailEnd/>
          </a:ln>
          <a:effectLst>
            <a:outerShdw blurRad="41275" dist="38100" dir="5400000" algn="t" rotWithShape="0">
              <a:srgbClr val="A1A1A1">
                <a:alpha val="24706"/>
              </a:srgb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4" name="Rectangle 13"/>
          <p:cNvSpPr/>
          <p:nvPr userDrawn="1">
            <p:custDataLst>
              <p:tags r:id="rId3"/>
            </p:custDataLst>
          </p:nvPr>
        </p:nvSpPr>
        <p:spPr>
          <a:xfrm>
            <a:off x="0" y="6411471"/>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5" name="Picture 104" descr="C:\Users\UserSim\Desktop\Capgemini\moto.emf"/>
          <p:cNvPicPr>
            <a:picLocks noChangeAspect="1" noChangeArrowheads="1"/>
          </p:cNvPicPr>
          <p:nvPr userDrawn="1">
            <p:custDataLst>
              <p:tags r:id="rId4"/>
            </p:custDataLst>
          </p:nvPr>
        </p:nvPicPr>
        <p:blipFill>
          <a:blip r:embed="rId7" cstate="email"/>
          <a:srcRect/>
          <a:stretch>
            <a:fillRect/>
          </a:stretch>
        </p:blipFill>
        <p:spPr bwMode="auto">
          <a:xfrm>
            <a:off x="6321914" y="6543687"/>
            <a:ext cx="2520000" cy="200683"/>
          </a:xfrm>
          <a:prstGeom prst="rect">
            <a:avLst/>
          </a:prstGeom>
          <a:noFill/>
        </p:spPr>
      </p:pic>
      <p:grpSp>
        <p:nvGrpSpPr>
          <p:cNvPr id="84" name="Group 83"/>
          <p:cNvGrpSpPr/>
          <p:nvPr userDrawn="1"/>
        </p:nvGrpSpPr>
        <p:grpSpPr>
          <a:xfrm>
            <a:off x="6423019" y="5622055"/>
            <a:ext cx="395544" cy="463864"/>
            <a:chOff x="6137269" y="5708334"/>
            <a:chExt cx="395544" cy="463864"/>
          </a:xfrm>
        </p:grpSpPr>
        <p:sp>
          <p:nvSpPr>
            <p:cNvPr id="21" name="Freeform 21"/>
            <p:cNvSpPr>
              <a:spLocks/>
            </p:cNvSpPr>
            <p:nvPr userDrawn="1"/>
          </p:nvSpPr>
          <p:spPr bwMode="auto">
            <a:xfrm>
              <a:off x="6137269" y="5708334"/>
              <a:ext cx="160614" cy="227736"/>
            </a:xfrm>
            <a:custGeom>
              <a:avLst/>
              <a:gdLst/>
              <a:ahLst/>
              <a:cxnLst>
                <a:cxn ang="0">
                  <a:pos x="74" y="79"/>
                </a:cxn>
                <a:cxn ang="0">
                  <a:pos x="47" y="44"/>
                </a:cxn>
                <a:cxn ang="0">
                  <a:pos x="57" y="23"/>
                </a:cxn>
                <a:cxn ang="0">
                  <a:pos x="39" y="0"/>
                </a:cxn>
                <a:cxn ang="0">
                  <a:pos x="20" y="23"/>
                </a:cxn>
                <a:cxn ang="0">
                  <a:pos x="30" y="44"/>
                </a:cxn>
                <a:cxn ang="0">
                  <a:pos x="0" y="104"/>
                </a:cxn>
              </a:cxnLst>
              <a:rect l="0" t="0" r="r" b="b"/>
              <a:pathLst>
                <a:path w="74" h="104">
                  <a:moveTo>
                    <a:pt x="74" y="79"/>
                  </a:moveTo>
                  <a:cubicBezTo>
                    <a:pt x="71" y="62"/>
                    <a:pt x="62" y="49"/>
                    <a:pt x="47" y="44"/>
                  </a:cubicBezTo>
                  <a:cubicBezTo>
                    <a:pt x="52" y="40"/>
                    <a:pt x="57" y="31"/>
                    <a:pt x="57" y="23"/>
                  </a:cubicBezTo>
                  <a:cubicBezTo>
                    <a:pt x="57" y="10"/>
                    <a:pt x="49" y="0"/>
                    <a:pt x="39" y="0"/>
                  </a:cubicBezTo>
                  <a:cubicBezTo>
                    <a:pt x="28" y="0"/>
                    <a:pt x="20" y="10"/>
                    <a:pt x="20" y="23"/>
                  </a:cubicBezTo>
                  <a:cubicBezTo>
                    <a:pt x="20" y="31"/>
                    <a:pt x="26" y="40"/>
                    <a:pt x="30" y="44"/>
                  </a:cubicBezTo>
                  <a:cubicBezTo>
                    <a:pt x="8" y="51"/>
                    <a:pt x="0" y="75"/>
                    <a:pt x="0" y="104"/>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 name="Freeform 22"/>
            <p:cNvSpPr>
              <a:spLocks/>
            </p:cNvSpPr>
            <p:nvPr userDrawn="1"/>
          </p:nvSpPr>
          <p:spPr bwMode="auto">
            <a:xfrm>
              <a:off x="6185213" y="5944860"/>
              <a:ext cx="73515" cy="800"/>
            </a:xfrm>
            <a:custGeom>
              <a:avLst/>
              <a:gdLst/>
              <a:ahLst/>
              <a:cxnLst>
                <a:cxn ang="0">
                  <a:pos x="34" y="0"/>
                </a:cxn>
                <a:cxn ang="0">
                  <a:pos x="0" y="0"/>
                </a:cxn>
              </a:cxnLst>
              <a:rect l="0" t="0" r="r" b="b"/>
              <a:pathLst>
                <a:path w="34">
                  <a:moveTo>
                    <a:pt x="34" y="0"/>
                  </a:moveTo>
                  <a:cubicBezTo>
                    <a:pt x="24" y="0"/>
                    <a:pt x="11" y="0"/>
                    <a:pt x="0"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 name="Freeform 23"/>
            <p:cNvSpPr>
              <a:spLocks/>
            </p:cNvSpPr>
            <p:nvPr userDrawn="1"/>
          </p:nvSpPr>
          <p:spPr bwMode="auto">
            <a:xfrm>
              <a:off x="6367404" y="5767466"/>
              <a:ext cx="165409" cy="280476"/>
            </a:xfrm>
            <a:custGeom>
              <a:avLst/>
              <a:gdLst/>
              <a:ahLst/>
              <a:cxnLst>
                <a:cxn ang="0">
                  <a:pos x="0" y="67"/>
                </a:cxn>
                <a:cxn ang="0">
                  <a:pos x="21" y="52"/>
                </a:cxn>
                <a:cxn ang="0">
                  <a:pos x="9" y="27"/>
                </a:cxn>
                <a:cxn ang="0">
                  <a:pos x="31" y="0"/>
                </a:cxn>
                <a:cxn ang="0">
                  <a:pos x="54" y="27"/>
                </a:cxn>
                <a:cxn ang="0">
                  <a:pos x="41" y="52"/>
                </a:cxn>
                <a:cxn ang="0">
                  <a:pos x="76" y="122"/>
                </a:cxn>
                <a:cxn ang="0">
                  <a:pos x="11" y="126"/>
                </a:cxn>
              </a:cxnLst>
              <a:rect l="0" t="0" r="r" b="b"/>
              <a:pathLst>
                <a:path w="76" h="128">
                  <a:moveTo>
                    <a:pt x="0" y="67"/>
                  </a:moveTo>
                  <a:cubicBezTo>
                    <a:pt x="5" y="59"/>
                    <a:pt x="12" y="54"/>
                    <a:pt x="21" y="52"/>
                  </a:cubicBezTo>
                  <a:cubicBezTo>
                    <a:pt x="16" y="46"/>
                    <a:pt x="9" y="36"/>
                    <a:pt x="9" y="27"/>
                  </a:cubicBezTo>
                  <a:cubicBezTo>
                    <a:pt x="9" y="11"/>
                    <a:pt x="19" y="0"/>
                    <a:pt x="31" y="0"/>
                  </a:cubicBezTo>
                  <a:cubicBezTo>
                    <a:pt x="44" y="0"/>
                    <a:pt x="54" y="11"/>
                    <a:pt x="54" y="27"/>
                  </a:cubicBezTo>
                  <a:cubicBezTo>
                    <a:pt x="54" y="36"/>
                    <a:pt x="47" y="46"/>
                    <a:pt x="41" y="52"/>
                  </a:cubicBezTo>
                  <a:cubicBezTo>
                    <a:pt x="67" y="59"/>
                    <a:pt x="76" y="88"/>
                    <a:pt x="76" y="122"/>
                  </a:cubicBezTo>
                  <a:cubicBezTo>
                    <a:pt x="76" y="126"/>
                    <a:pt x="37" y="128"/>
                    <a:pt x="11" y="12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77" name="Group 76"/>
            <p:cNvGrpSpPr/>
            <p:nvPr userDrawn="1"/>
          </p:nvGrpSpPr>
          <p:grpSpPr>
            <a:xfrm>
              <a:off x="6200395" y="5879336"/>
              <a:ext cx="234931" cy="292862"/>
              <a:chOff x="6200395" y="5879336"/>
              <a:chExt cx="234931" cy="292862"/>
            </a:xfrm>
          </p:grpSpPr>
          <p:sp>
            <p:nvSpPr>
              <p:cNvPr id="24" name="Freeform 24"/>
              <p:cNvSpPr>
                <a:spLocks/>
              </p:cNvSpPr>
              <p:nvPr userDrawn="1"/>
            </p:nvSpPr>
            <p:spPr bwMode="auto">
              <a:xfrm>
                <a:off x="6258729" y="5880934"/>
                <a:ext cx="39155" cy="63926"/>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 name="Freeform 25"/>
              <p:cNvSpPr>
                <a:spLocks/>
              </p:cNvSpPr>
              <p:nvPr userDrawn="1"/>
            </p:nvSpPr>
            <p:spPr bwMode="auto">
              <a:xfrm>
                <a:off x="6200395" y="5944860"/>
                <a:ext cx="91094" cy="22733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6" name="Freeform 26"/>
              <p:cNvSpPr>
                <a:spLocks/>
              </p:cNvSpPr>
              <p:nvPr userDrawn="1"/>
            </p:nvSpPr>
            <p:spPr bwMode="auto">
              <a:xfrm>
                <a:off x="6391376" y="6043146"/>
                <a:ext cx="43950" cy="120661"/>
              </a:xfrm>
              <a:custGeom>
                <a:avLst/>
                <a:gdLst/>
                <a:ahLst/>
                <a:cxnLst>
                  <a:cxn ang="0">
                    <a:pos x="0" y="0"/>
                  </a:cxn>
                  <a:cxn ang="0">
                    <a:pos x="20" y="55"/>
                  </a:cxn>
                </a:cxnLst>
                <a:rect l="0" t="0" r="r" b="b"/>
                <a:pathLst>
                  <a:path w="20" h="55">
                    <a:moveTo>
                      <a:pt x="0" y="0"/>
                    </a:moveTo>
                    <a:cubicBezTo>
                      <a:pt x="12" y="13"/>
                      <a:pt x="18" y="32"/>
                      <a:pt x="20" y="5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 name="Freeform 27"/>
              <p:cNvSpPr>
                <a:spLocks/>
              </p:cNvSpPr>
              <p:nvPr userDrawn="1"/>
            </p:nvSpPr>
            <p:spPr bwMode="auto">
              <a:xfrm>
                <a:off x="6297884" y="5879336"/>
                <a:ext cx="69519" cy="35160"/>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8" name="Freeform 28"/>
              <p:cNvSpPr>
                <a:spLocks/>
              </p:cNvSpPr>
              <p:nvPr userDrawn="1"/>
            </p:nvSpPr>
            <p:spPr bwMode="auto">
              <a:xfrm>
                <a:off x="6343430" y="5914495"/>
                <a:ext cx="47944" cy="128651"/>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grpSp>
      <p:sp>
        <p:nvSpPr>
          <p:cNvPr id="30" name="Line 65"/>
          <p:cNvSpPr>
            <a:spLocks noChangeShapeType="1"/>
          </p:cNvSpPr>
          <p:nvPr userDrawn="1"/>
        </p:nvSpPr>
        <p:spPr bwMode="auto">
          <a:xfrm>
            <a:off x="7962901" y="6011923"/>
            <a:ext cx="279400"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1" name="Line 66"/>
          <p:cNvSpPr>
            <a:spLocks noChangeShapeType="1"/>
          </p:cNvSpPr>
          <p:nvPr userDrawn="1"/>
        </p:nvSpPr>
        <p:spPr bwMode="auto">
          <a:xfrm>
            <a:off x="6721075" y="6086534"/>
            <a:ext cx="327426"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86" name="Group 85"/>
          <p:cNvGrpSpPr/>
          <p:nvPr userDrawn="1"/>
        </p:nvGrpSpPr>
        <p:grpSpPr>
          <a:xfrm>
            <a:off x="7043322" y="5790331"/>
            <a:ext cx="447482" cy="451477"/>
            <a:chOff x="6773882" y="5879779"/>
            <a:chExt cx="447482" cy="451477"/>
          </a:xfrm>
        </p:grpSpPr>
        <p:sp>
          <p:nvSpPr>
            <p:cNvPr id="33" name="Freeform 56"/>
            <p:cNvSpPr>
              <a:spLocks/>
            </p:cNvSpPr>
            <p:nvPr userDrawn="1"/>
          </p:nvSpPr>
          <p:spPr bwMode="auto">
            <a:xfrm>
              <a:off x="6773882" y="5960486"/>
              <a:ext cx="51940" cy="208559"/>
            </a:xfrm>
            <a:custGeom>
              <a:avLst/>
              <a:gdLst/>
              <a:ahLst/>
              <a:cxnLst>
                <a:cxn ang="0">
                  <a:pos x="24" y="0"/>
                </a:cxn>
                <a:cxn ang="0">
                  <a:pos x="0" y="66"/>
                </a:cxn>
                <a:cxn ang="0">
                  <a:pos x="4" y="95"/>
                </a:cxn>
              </a:cxnLst>
              <a:rect l="0" t="0" r="r" b="b"/>
              <a:pathLst>
                <a:path w="24" h="95">
                  <a:moveTo>
                    <a:pt x="24" y="0"/>
                  </a:moveTo>
                  <a:cubicBezTo>
                    <a:pt x="9" y="18"/>
                    <a:pt x="0" y="41"/>
                    <a:pt x="0" y="66"/>
                  </a:cubicBezTo>
                  <a:cubicBezTo>
                    <a:pt x="0" y="76"/>
                    <a:pt x="1" y="86"/>
                    <a:pt x="4" y="9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4" name="Freeform 57"/>
            <p:cNvSpPr>
              <a:spLocks/>
            </p:cNvSpPr>
            <p:nvPr userDrawn="1"/>
          </p:nvSpPr>
          <p:spPr bwMode="auto">
            <a:xfrm>
              <a:off x="6825821" y="5879779"/>
              <a:ext cx="343602" cy="80707"/>
            </a:xfrm>
            <a:custGeom>
              <a:avLst/>
              <a:gdLst/>
              <a:ahLst/>
              <a:cxnLst>
                <a:cxn ang="0">
                  <a:pos x="0" y="37"/>
                </a:cxn>
                <a:cxn ang="0">
                  <a:pos x="79" y="0"/>
                </a:cxn>
                <a:cxn ang="0">
                  <a:pos x="158" y="37"/>
                </a:cxn>
              </a:cxnLst>
              <a:rect l="0" t="0" r="r" b="b"/>
              <a:pathLst>
                <a:path w="158" h="37">
                  <a:moveTo>
                    <a:pt x="0" y="37"/>
                  </a:moveTo>
                  <a:cubicBezTo>
                    <a:pt x="19" y="15"/>
                    <a:pt x="47" y="0"/>
                    <a:pt x="79" y="0"/>
                  </a:cubicBezTo>
                  <a:cubicBezTo>
                    <a:pt x="111" y="0"/>
                    <a:pt x="139" y="15"/>
                    <a:pt x="158" y="37"/>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5" name="Freeform 58"/>
            <p:cNvSpPr>
              <a:spLocks/>
            </p:cNvSpPr>
            <p:nvPr userDrawn="1"/>
          </p:nvSpPr>
          <p:spPr bwMode="auto">
            <a:xfrm>
              <a:off x="6825821" y="5960486"/>
              <a:ext cx="343602" cy="39954"/>
            </a:xfrm>
            <a:custGeom>
              <a:avLst/>
              <a:gdLst/>
              <a:ahLst/>
              <a:cxnLst>
                <a:cxn ang="0">
                  <a:pos x="0" y="0"/>
                </a:cxn>
                <a:cxn ang="0">
                  <a:pos x="79" y="18"/>
                </a:cxn>
                <a:cxn ang="0">
                  <a:pos x="115" y="15"/>
                </a:cxn>
                <a:cxn ang="0">
                  <a:pos x="137" y="9"/>
                </a:cxn>
                <a:cxn ang="0">
                  <a:pos x="158" y="0"/>
                </a:cxn>
              </a:cxnLst>
              <a:rect l="0" t="0" r="r" b="b"/>
              <a:pathLst>
                <a:path w="158" h="18">
                  <a:moveTo>
                    <a:pt x="0" y="0"/>
                  </a:moveTo>
                  <a:cubicBezTo>
                    <a:pt x="19" y="11"/>
                    <a:pt x="47" y="18"/>
                    <a:pt x="79" y="18"/>
                  </a:cubicBezTo>
                  <a:cubicBezTo>
                    <a:pt x="91" y="18"/>
                    <a:pt x="103" y="17"/>
                    <a:pt x="115" y="15"/>
                  </a:cubicBezTo>
                  <a:cubicBezTo>
                    <a:pt x="137" y="9"/>
                    <a:pt x="137" y="9"/>
                    <a:pt x="137" y="9"/>
                  </a:cubicBezTo>
                  <a:cubicBezTo>
                    <a:pt x="145" y="7"/>
                    <a:pt x="151" y="4"/>
                    <a:pt x="15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6" name="Freeform 59"/>
            <p:cNvSpPr>
              <a:spLocks/>
            </p:cNvSpPr>
            <p:nvPr userDrawn="1"/>
          </p:nvSpPr>
          <p:spPr bwMode="auto">
            <a:xfrm>
              <a:off x="6825821" y="6210595"/>
              <a:ext cx="343602" cy="39954"/>
            </a:xfrm>
            <a:custGeom>
              <a:avLst/>
              <a:gdLst/>
              <a:ahLst/>
              <a:cxnLst>
                <a:cxn ang="0">
                  <a:pos x="158" y="18"/>
                </a:cxn>
                <a:cxn ang="0">
                  <a:pos x="79" y="0"/>
                </a:cxn>
                <a:cxn ang="0">
                  <a:pos x="0" y="18"/>
                </a:cxn>
              </a:cxnLst>
              <a:rect l="0" t="0" r="r" b="b"/>
              <a:pathLst>
                <a:path w="158" h="18">
                  <a:moveTo>
                    <a:pt x="158" y="18"/>
                  </a:moveTo>
                  <a:cubicBezTo>
                    <a:pt x="139" y="7"/>
                    <a:pt x="111" y="0"/>
                    <a:pt x="79" y="0"/>
                  </a:cubicBezTo>
                  <a:cubicBezTo>
                    <a:pt x="47" y="0"/>
                    <a:pt x="19" y="7"/>
                    <a:pt x="0" y="18"/>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7" name="Line 61"/>
            <p:cNvSpPr>
              <a:spLocks noChangeShapeType="1"/>
            </p:cNvSpPr>
            <p:nvPr userDrawn="1"/>
          </p:nvSpPr>
          <p:spPr bwMode="auto">
            <a:xfrm>
              <a:off x="7082325" y="6105917"/>
              <a:ext cx="139039" cy="800"/>
            </a:xfrm>
            <a:prstGeom prst="line">
              <a:avLst/>
            </a:prstGeom>
            <a:noFill/>
            <a:ln w="19050" cap="flat">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8" name="Freeform 55"/>
            <p:cNvSpPr>
              <a:spLocks/>
            </p:cNvSpPr>
            <p:nvPr userDrawn="1"/>
          </p:nvSpPr>
          <p:spPr bwMode="auto">
            <a:xfrm>
              <a:off x="6825821" y="5960486"/>
              <a:ext cx="395543" cy="370770"/>
            </a:xfrm>
            <a:custGeom>
              <a:avLst/>
              <a:gdLst/>
              <a:ahLst/>
              <a:cxnLst>
                <a:cxn ang="0">
                  <a:pos x="0" y="133"/>
                </a:cxn>
                <a:cxn ang="0">
                  <a:pos x="79" y="169"/>
                </a:cxn>
                <a:cxn ang="0">
                  <a:pos x="182" y="66"/>
                </a:cxn>
                <a:cxn ang="0">
                  <a:pos x="158" y="0"/>
                </a:cxn>
              </a:cxnLst>
              <a:rect l="0" t="0" r="r" b="b"/>
              <a:pathLst>
                <a:path w="182" h="169">
                  <a:moveTo>
                    <a:pt x="0" y="133"/>
                  </a:moveTo>
                  <a:cubicBezTo>
                    <a:pt x="19" y="155"/>
                    <a:pt x="47" y="169"/>
                    <a:pt x="79" y="169"/>
                  </a:cubicBezTo>
                  <a:cubicBezTo>
                    <a:pt x="136" y="169"/>
                    <a:pt x="182" y="123"/>
                    <a:pt x="182" y="66"/>
                  </a:cubicBezTo>
                  <a:cubicBezTo>
                    <a:pt x="182" y="41"/>
                    <a:pt x="173" y="18"/>
                    <a:pt x="15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9" name="Freeform 60"/>
            <p:cNvSpPr>
              <a:spLocks/>
            </p:cNvSpPr>
            <p:nvPr userDrawn="1"/>
          </p:nvSpPr>
          <p:spPr bwMode="auto">
            <a:xfrm>
              <a:off x="6875364" y="5879779"/>
              <a:ext cx="243718" cy="451477"/>
            </a:xfrm>
            <a:custGeom>
              <a:avLst/>
              <a:gdLst/>
              <a:ahLst/>
              <a:cxnLst>
                <a:cxn ang="0">
                  <a:pos x="4" y="66"/>
                </a:cxn>
                <a:cxn ang="0">
                  <a:pos x="56" y="0"/>
                </a:cxn>
                <a:cxn ang="0">
                  <a:pos x="99" y="38"/>
                </a:cxn>
                <a:cxn ang="0">
                  <a:pos x="107" y="60"/>
                </a:cxn>
                <a:cxn ang="0">
                  <a:pos x="112" y="103"/>
                </a:cxn>
                <a:cxn ang="0">
                  <a:pos x="56" y="206"/>
                </a:cxn>
                <a:cxn ang="0">
                  <a:pos x="0" y="103"/>
                </a:cxn>
                <a:cxn ang="0">
                  <a:pos x="1" y="91"/>
                </a:cxn>
                <a:cxn ang="0">
                  <a:pos x="4" y="66"/>
                </a:cxn>
              </a:cxnLst>
              <a:rect l="0" t="0" r="r" b="b"/>
              <a:pathLst>
                <a:path w="112" h="206">
                  <a:moveTo>
                    <a:pt x="4" y="66"/>
                  </a:moveTo>
                  <a:cubicBezTo>
                    <a:pt x="11" y="27"/>
                    <a:pt x="32" y="0"/>
                    <a:pt x="56" y="0"/>
                  </a:cubicBezTo>
                  <a:cubicBezTo>
                    <a:pt x="73" y="0"/>
                    <a:pt x="89" y="15"/>
                    <a:pt x="99" y="38"/>
                  </a:cubicBezTo>
                  <a:cubicBezTo>
                    <a:pt x="107" y="60"/>
                    <a:pt x="107" y="60"/>
                    <a:pt x="107" y="60"/>
                  </a:cubicBezTo>
                  <a:cubicBezTo>
                    <a:pt x="110" y="73"/>
                    <a:pt x="112" y="87"/>
                    <a:pt x="112" y="103"/>
                  </a:cubicBezTo>
                  <a:cubicBezTo>
                    <a:pt x="112" y="160"/>
                    <a:pt x="87" y="206"/>
                    <a:pt x="56" y="206"/>
                  </a:cubicBezTo>
                  <a:cubicBezTo>
                    <a:pt x="25" y="206"/>
                    <a:pt x="0" y="160"/>
                    <a:pt x="0" y="103"/>
                  </a:cubicBezTo>
                  <a:cubicBezTo>
                    <a:pt x="0" y="99"/>
                    <a:pt x="0" y="95"/>
                    <a:pt x="1" y="91"/>
                  </a:cubicBezTo>
                  <a:lnTo>
                    <a:pt x="4" y="66"/>
                  </a:lnTo>
                  <a:close/>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0" name="Line 64"/>
            <p:cNvSpPr>
              <a:spLocks noChangeShapeType="1"/>
            </p:cNvSpPr>
            <p:nvPr userDrawn="1"/>
          </p:nvSpPr>
          <p:spPr bwMode="auto">
            <a:xfrm flipV="1">
              <a:off x="6997622" y="5879779"/>
              <a:ext cx="800" cy="451477"/>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1" name="Freeform 63"/>
            <p:cNvSpPr>
              <a:spLocks/>
            </p:cNvSpPr>
            <p:nvPr userDrawn="1"/>
          </p:nvSpPr>
          <p:spPr bwMode="auto">
            <a:xfrm>
              <a:off x="6774787" y="6105914"/>
              <a:ext cx="308469" cy="800"/>
            </a:xfrm>
            <a:custGeom>
              <a:avLst/>
              <a:gdLst/>
              <a:ahLst/>
              <a:cxnLst>
                <a:cxn ang="0">
                  <a:pos x="0" y="0"/>
                </a:cxn>
                <a:cxn ang="0">
                  <a:pos x="326" y="0"/>
                </a:cxn>
                <a:cxn ang="0">
                  <a:pos x="386" y="0"/>
                </a:cxn>
              </a:cxnLst>
              <a:rect l="0" t="0" r="r" b="b"/>
              <a:pathLst>
                <a:path w="386">
                  <a:moveTo>
                    <a:pt x="0" y="0"/>
                  </a:moveTo>
                  <a:lnTo>
                    <a:pt x="326" y="0"/>
                  </a:lnTo>
                  <a:lnTo>
                    <a:pt x="386" y="0"/>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71" name="Line 65"/>
          <p:cNvSpPr>
            <a:spLocks noChangeShapeType="1"/>
          </p:cNvSpPr>
          <p:nvPr userDrawn="1"/>
        </p:nvSpPr>
        <p:spPr bwMode="auto">
          <a:xfrm>
            <a:off x="7483475" y="6014305"/>
            <a:ext cx="224632"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120" name="Group 119"/>
          <p:cNvGrpSpPr/>
          <p:nvPr userDrawn="1"/>
        </p:nvGrpSpPr>
        <p:grpSpPr>
          <a:xfrm>
            <a:off x="7703025" y="5555120"/>
            <a:ext cx="271804" cy="453811"/>
            <a:chOff x="7764121" y="5644568"/>
            <a:chExt cx="271804" cy="453811"/>
          </a:xfrm>
        </p:grpSpPr>
        <p:sp>
          <p:nvSpPr>
            <p:cNvPr id="73" name="Freeform 72"/>
            <p:cNvSpPr/>
            <p:nvPr userDrawn="1"/>
          </p:nvSpPr>
          <p:spPr>
            <a:xfrm>
              <a:off x="7764121" y="5644568"/>
              <a:ext cx="271804" cy="171034"/>
            </a:xfrm>
            <a:custGeom>
              <a:avLst/>
              <a:gdLst>
                <a:gd name="connsiteX0" fmla="*/ 844550 w 844550"/>
                <a:gd name="connsiteY0" fmla="*/ 234950 h 425450"/>
                <a:gd name="connsiteX1" fmla="*/ 457200 w 844550"/>
                <a:gd name="connsiteY1" fmla="*/ 425450 h 425450"/>
                <a:gd name="connsiteX2" fmla="*/ 0 w 844550"/>
                <a:gd name="connsiteY2" fmla="*/ 222250 h 425450"/>
                <a:gd name="connsiteX3" fmla="*/ 463550 w 844550"/>
                <a:gd name="connsiteY3" fmla="*/ 0 h 425450"/>
                <a:gd name="connsiteX4" fmla="*/ 844550 w 844550"/>
                <a:gd name="connsiteY4" fmla="*/ 234950 h 425450"/>
                <a:gd name="connsiteX0" fmla="*/ 844550 w 935990"/>
                <a:gd name="connsiteY0" fmla="*/ 234950 h 425450"/>
                <a:gd name="connsiteX1" fmla="*/ 457200 w 935990"/>
                <a:gd name="connsiteY1" fmla="*/ 425450 h 425450"/>
                <a:gd name="connsiteX2" fmla="*/ 0 w 935990"/>
                <a:gd name="connsiteY2" fmla="*/ 222250 h 425450"/>
                <a:gd name="connsiteX3" fmla="*/ 463550 w 935990"/>
                <a:gd name="connsiteY3" fmla="*/ 0 h 425450"/>
                <a:gd name="connsiteX4" fmla="*/ 935990 w 935990"/>
                <a:gd name="connsiteY4" fmla="*/ 326390 h 425450"/>
                <a:gd name="connsiteX0" fmla="*/ 844550 w 885983"/>
                <a:gd name="connsiteY0" fmla="*/ 234950 h 425450"/>
                <a:gd name="connsiteX1" fmla="*/ 457200 w 885983"/>
                <a:gd name="connsiteY1" fmla="*/ 425450 h 425450"/>
                <a:gd name="connsiteX2" fmla="*/ 0 w 885983"/>
                <a:gd name="connsiteY2" fmla="*/ 222250 h 425450"/>
                <a:gd name="connsiteX3" fmla="*/ 463550 w 885983"/>
                <a:gd name="connsiteY3" fmla="*/ 0 h 425450"/>
                <a:gd name="connsiteX4" fmla="*/ 885983 w 885983"/>
                <a:gd name="connsiteY4" fmla="*/ 207327 h 425450"/>
                <a:gd name="connsiteX0" fmla="*/ 844550 w 883602"/>
                <a:gd name="connsiteY0" fmla="*/ 234950 h 595471"/>
                <a:gd name="connsiteX1" fmla="*/ 457200 w 883602"/>
                <a:gd name="connsiteY1" fmla="*/ 425450 h 595471"/>
                <a:gd name="connsiteX2" fmla="*/ 0 w 883602"/>
                <a:gd name="connsiteY2" fmla="*/ 222250 h 595471"/>
                <a:gd name="connsiteX3" fmla="*/ 463550 w 883602"/>
                <a:gd name="connsiteY3" fmla="*/ 0 h 595471"/>
                <a:gd name="connsiteX4" fmla="*/ 883602 w 883602"/>
                <a:gd name="connsiteY4"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6310" h="595471">
                  <a:moveTo>
                    <a:pt x="844550" y="234950"/>
                  </a:moveTo>
                  <a:lnTo>
                    <a:pt x="457200" y="425450"/>
                  </a:lnTo>
                  <a:lnTo>
                    <a:pt x="0" y="222250"/>
                  </a:lnTo>
                  <a:lnTo>
                    <a:pt x="463550" y="0"/>
                  </a:lnTo>
                  <a:cubicBezTo>
                    <a:pt x="634604" y="85858"/>
                    <a:pt x="696755" y="119037"/>
                    <a:pt x="876301" y="206375"/>
                  </a:cubicBezTo>
                  <a:cubicBezTo>
                    <a:pt x="946310" y="305620"/>
                    <a:pt x="859763" y="554831"/>
                    <a:pt x="883602" y="595471"/>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nvGrpSpPr>
            <p:cNvPr id="88" name="Group 87"/>
            <p:cNvGrpSpPr/>
            <p:nvPr userDrawn="1"/>
          </p:nvGrpSpPr>
          <p:grpSpPr>
            <a:xfrm>
              <a:off x="7809723" y="5732772"/>
              <a:ext cx="165741" cy="79861"/>
              <a:chOff x="8343123" y="5780395"/>
              <a:chExt cx="165741" cy="65418"/>
            </a:xfrm>
          </p:grpSpPr>
          <p:sp>
            <p:nvSpPr>
              <p:cNvPr id="74" name="Freeform 73"/>
              <p:cNvSpPr/>
              <p:nvPr userDrawn="1"/>
            </p:nvSpPr>
            <p:spPr>
              <a:xfrm>
                <a:off x="8343123"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5" name="Freeform 74"/>
              <p:cNvSpPr/>
              <p:nvPr userDrawn="1"/>
            </p:nvSpPr>
            <p:spPr>
              <a:xfrm flipH="1">
                <a:off x="8477178"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sp>
          <p:nvSpPr>
            <p:cNvPr id="79" name="Freeform 24"/>
            <p:cNvSpPr>
              <a:spLocks/>
            </p:cNvSpPr>
            <p:nvPr userDrawn="1"/>
          </p:nvSpPr>
          <p:spPr bwMode="auto">
            <a:xfrm>
              <a:off x="7833906" y="5791369"/>
              <a:ext cx="41272" cy="67382"/>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0" name="Freeform 25"/>
            <p:cNvSpPr>
              <a:spLocks/>
            </p:cNvSpPr>
            <p:nvPr userDrawn="1"/>
          </p:nvSpPr>
          <p:spPr bwMode="auto">
            <a:xfrm>
              <a:off x="7772419" y="5858751"/>
              <a:ext cx="96018" cy="23962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1" name="Freeform 26"/>
            <p:cNvSpPr>
              <a:spLocks/>
            </p:cNvSpPr>
            <p:nvPr userDrawn="1"/>
          </p:nvSpPr>
          <p:spPr bwMode="auto">
            <a:xfrm>
              <a:off x="7973724" y="5962350"/>
              <a:ext cx="46326" cy="129575"/>
            </a:xfrm>
            <a:custGeom>
              <a:avLst/>
              <a:gdLst>
                <a:gd name="connsiteX0" fmla="*/ 0 w 10514"/>
                <a:gd name="connsiteY0" fmla="*/ 0 h 11311"/>
                <a:gd name="connsiteX1" fmla="*/ 10514 w 10514"/>
                <a:gd name="connsiteY1" fmla="*/ 11311 h 11311"/>
                <a:gd name="connsiteX0" fmla="*/ 0 w 10000"/>
                <a:gd name="connsiteY0" fmla="*/ 0 h 10188"/>
                <a:gd name="connsiteX1" fmla="*/ 10000 w 10000"/>
                <a:gd name="connsiteY1" fmla="*/ 10188 h 10188"/>
              </a:gdLst>
              <a:ahLst/>
              <a:cxnLst>
                <a:cxn ang="0">
                  <a:pos x="connsiteX0" y="connsiteY0"/>
                </a:cxn>
                <a:cxn ang="0">
                  <a:pos x="connsiteX1" y="connsiteY1"/>
                </a:cxn>
              </a:cxnLst>
              <a:rect l="l" t="t" r="r" b="b"/>
              <a:pathLst>
                <a:path w="10000" h="10188">
                  <a:moveTo>
                    <a:pt x="0" y="0"/>
                  </a:moveTo>
                  <a:cubicBezTo>
                    <a:pt x="6000" y="2364"/>
                    <a:pt x="9000" y="6006"/>
                    <a:pt x="10000" y="10188"/>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2" name="Freeform 27"/>
            <p:cNvSpPr>
              <a:spLocks/>
            </p:cNvSpPr>
            <p:nvPr userDrawn="1"/>
          </p:nvSpPr>
          <p:spPr bwMode="auto">
            <a:xfrm>
              <a:off x="7875178" y="5789685"/>
              <a:ext cx="73277" cy="37061"/>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3" name="Freeform 28"/>
            <p:cNvSpPr>
              <a:spLocks/>
            </p:cNvSpPr>
            <p:nvPr userDrawn="1"/>
          </p:nvSpPr>
          <p:spPr bwMode="auto">
            <a:xfrm>
              <a:off x="7923186" y="5826745"/>
              <a:ext cx="50536" cy="135606"/>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89" name="Line 65"/>
          <p:cNvSpPr>
            <a:spLocks noChangeShapeType="1"/>
          </p:cNvSpPr>
          <p:nvPr userDrawn="1"/>
        </p:nvSpPr>
        <p:spPr bwMode="auto">
          <a:xfrm>
            <a:off x="8840791" y="6064311"/>
            <a:ext cx="303211"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4" name="Freeform 93"/>
          <p:cNvSpPr/>
          <p:nvPr userDrawn="1"/>
        </p:nvSpPr>
        <p:spPr>
          <a:xfrm flipH="1" flipV="1">
            <a:off x="438362" y="4465476"/>
            <a:ext cx="6039907" cy="1664602"/>
          </a:xfrm>
          <a:custGeom>
            <a:avLst/>
            <a:gdLst>
              <a:gd name="connsiteX0" fmla="*/ 8521700 w 8521700"/>
              <a:gd name="connsiteY0" fmla="*/ 3124200 h 4356100"/>
              <a:gd name="connsiteX1" fmla="*/ 8521700 w 8521700"/>
              <a:gd name="connsiteY1" fmla="*/ 203200 h 4356100"/>
              <a:gd name="connsiteX2" fmla="*/ 8318500 w 8521700"/>
              <a:gd name="connsiteY2" fmla="*/ 0 h 4356100"/>
              <a:gd name="connsiteX3" fmla="*/ 228600 w 8521700"/>
              <a:gd name="connsiteY3" fmla="*/ 0 h 4356100"/>
              <a:gd name="connsiteX4" fmla="*/ 0 w 8521700"/>
              <a:gd name="connsiteY4" fmla="*/ 215900 h 4356100"/>
              <a:gd name="connsiteX5" fmla="*/ 0 w 8521700"/>
              <a:gd name="connsiteY5" fmla="*/ 4356100 h 4356100"/>
              <a:gd name="connsiteX6" fmla="*/ 6578600 w 8521700"/>
              <a:gd name="connsiteY6" fmla="*/ 4318000 h 4356100"/>
              <a:gd name="connsiteX0" fmla="*/ 8532812 w 8532812"/>
              <a:gd name="connsiteY0" fmla="*/ 3124200 h 4318000"/>
              <a:gd name="connsiteX1" fmla="*/ 8532812 w 8532812"/>
              <a:gd name="connsiteY1" fmla="*/ 203200 h 4318000"/>
              <a:gd name="connsiteX2" fmla="*/ 8329612 w 8532812"/>
              <a:gd name="connsiteY2" fmla="*/ 0 h 4318000"/>
              <a:gd name="connsiteX3" fmla="*/ 239712 w 8532812"/>
              <a:gd name="connsiteY3" fmla="*/ 0 h 4318000"/>
              <a:gd name="connsiteX4" fmla="*/ 11112 w 8532812"/>
              <a:gd name="connsiteY4" fmla="*/ 215900 h 4318000"/>
              <a:gd name="connsiteX5" fmla="*/ 0 w 8532812"/>
              <a:gd name="connsiteY5" fmla="*/ 4318000 h 4318000"/>
              <a:gd name="connsiteX6" fmla="*/ 6589712 w 8532812"/>
              <a:gd name="connsiteY6" fmla="*/ 4318000 h 4318000"/>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43819"/>
              <a:gd name="connsiteY0" fmla="*/ 3141768 h 4335568"/>
              <a:gd name="connsiteX1" fmla="*/ 8532812 w 8543819"/>
              <a:gd name="connsiteY1" fmla="*/ 220768 h 4335568"/>
              <a:gd name="connsiteX2" fmla="*/ 8329612 w 8543819"/>
              <a:gd name="connsiteY2" fmla="*/ 17568 h 4335568"/>
              <a:gd name="connsiteX3" fmla="*/ 239712 w 8543819"/>
              <a:gd name="connsiteY3" fmla="*/ 17568 h 4335568"/>
              <a:gd name="connsiteX4" fmla="*/ 11112 w 8543819"/>
              <a:gd name="connsiteY4" fmla="*/ 233468 h 4335568"/>
              <a:gd name="connsiteX5" fmla="*/ 0 w 8543819"/>
              <a:gd name="connsiteY5" fmla="*/ 4335568 h 4335568"/>
              <a:gd name="connsiteX6" fmla="*/ 6589712 w 8543819"/>
              <a:gd name="connsiteY6" fmla="*/ 4335568 h 4335568"/>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77580 w 8588587"/>
              <a:gd name="connsiteY0" fmla="*/ 3174259 h 4368059"/>
              <a:gd name="connsiteX1" fmla="*/ 8577580 w 8588587"/>
              <a:gd name="connsiteY1" fmla="*/ 253259 h 4368059"/>
              <a:gd name="connsiteX2" fmla="*/ 8374380 w 8588587"/>
              <a:gd name="connsiteY2" fmla="*/ 50059 h 4368059"/>
              <a:gd name="connsiteX3" fmla="*/ 284480 w 8588587"/>
              <a:gd name="connsiteY3" fmla="*/ 50059 h 4368059"/>
              <a:gd name="connsiteX4" fmla="*/ 44768 w 8588587"/>
              <a:gd name="connsiteY4" fmla="*/ 308822 h 4368059"/>
              <a:gd name="connsiteX5" fmla="*/ 44768 w 8588587"/>
              <a:gd name="connsiteY5" fmla="*/ 4368059 h 4368059"/>
              <a:gd name="connsiteX6" fmla="*/ 6634480 w 8588587"/>
              <a:gd name="connsiteY6" fmla="*/ 4368059 h 4368059"/>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58534 h 4358534"/>
              <a:gd name="connsiteX6" fmla="*/ 6610668 w 8564775"/>
              <a:gd name="connsiteY6"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6610668 w 8564775"/>
              <a:gd name="connsiteY7"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78106 w 8564775"/>
              <a:gd name="connsiteY7" fmla="*/ 4356948 h 4358534"/>
              <a:gd name="connsiteX8" fmla="*/ 6610668 w 8564775"/>
              <a:gd name="connsiteY8"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78106 w 8564775"/>
              <a:gd name="connsiteY6" fmla="*/ 4356948 h 4358534"/>
              <a:gd name="connsiteX7" fmla="*/ 6610668 w 8564775"/>
              <a:gd name="connsiteY7" fmla="*/ 4358534 h 4358534"/>
              <a:gd name="connsiteX0" fmla="*/ 8553768 w 8564775"/>
              <a:gd name="connsiteY0" fmla="*/ 3164734 h 4389492"/>
              <a:gd name="connsiteX1" fmla="*/ 8553768 w 8564775"/>
              <a:gd name="connsiteY1" fmla="*/ 243734 h 4389492"/>
              <a:gd name="connsiteX2" fmla="*/ 8350568 w 8564775"/>
              <a:gd name="connsiteY2" fmla="*/ 40534 h 4389492"/>
              <a:gd name="connsiteX3" fmla="*/ 260668 w 8564775"/>
              <a:gd name="connsiteY3" fmla="*/ 40534 h 4389492"/>
              <a:gd name="connsiteX4" fmla="*/ 20956 w 8564775"/>
              <a:gd name="connsiteY4" fmla="*/ 299297 h 4389492"/>
              <a:gd name="connsiteX5" fmla="*/ 20956 w 8564775"/>
              <a:gd name="connsiteY5" fmla="*/ 4302179 h 4389492"/>
              <a:gd name="connsiteX6" fmla="*/ 78106 w 8564775"/>
              <a:gd name="connsiteY6" fmla="*/ 4356948 h 4389492"/>
              <a:gd name="connsiteX7" fmla="*/ 6610668 w 8564775"/>
              <a:gd name="connsiteY7" fmla="*/ 4358534 h 4389492"/>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256935 h 4358534"/>
              <a:gd name="connsiteX6" fmla="*/ 78106 w 8564775"/>
              <a:gd name="connsiteY6" fmla="*/ 4356948 h 4358534"/>
              <a:gd name="connsiteX7" fmla="*/ 6610668 w 8564775"/>
              <a:gd name="connsiteY7" fmla="*/ 4358534 h 4358534"/>
              <a:gd name="connsiteX0" fmla="*/ 8553768 w 8564775"/>
              <a:gd name="connsiteY0" fmla="*/ 3164734 h 4358535"/>
              <a:gd name="connsiteX1" fmla="*/ 8553768 w 8564775"/>
              <a:gd name="connsiteY1" fmla="*/ 243734 h 4358535"/>
              <a:gd name="connsiteX2" fmla="*/ 8350568 w 8564775"/>
              <a:gd name="connsiteY2" fmla="*/ 40534 h 4358535"/>
              <a:gd name="connsiteX3" fmla="*/ 260668 w 8564775"/>
              <a:gd name="connsiteY3" fmla="*/ 40534 h 4358535"/>
              <a:gd name="connsiteX4" fmla="*/ 20956 w 8564775"/>
              <a:gd name="connsiteY4" fmla="*/ 299297 h 4358535"/>
              <a:gd name="connsiteX5" fmla="*/ 20956 w 8564775"/>
              <a:gd name="connsiteY5" fmla="*/ 4256935 h 4358535"/>
              <a:gd name="connsiteX6" fmla="*/ 113825 w 8564775"/>
              <a:gd name="connsiteY6" fmla="*/ 4358535 h 4358535"/>
              <a:gd name="connsiteX7" fmla="*/ 6610668 w 8564775"/>
              <a:gd name="connsiteY7" fmla="*/ 4358534 h 4358535"/>
              <a:gd name="connsiteX0" fmla="*/ 8553768 w 8564775"/>
              <a:gd name="connsiteY0" fmla="*/ 3164734 h 4367267"/>
              <a:gd name="connsiteX1" fmla="*/ 8553768 w 8564775"/>
              <a:gd name="connsiteY1" fmla="*/ 243734 h 4367267"/>
              <a:gd name="connsiteX2" fmla="*/ 8350568 w 8564775"/>
              <a:gd name="connsiteY2" fmla="*/ 40534 h 4367267"/>
              <a:gd name="connsiteX3" fmla="*/ 260668 w 8564775"/>
              <a:gd name="connsiteY3" fmla="*/ 40534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164734 h 4367267"/>
              <a:gd name="connsiteX1" fmla="*/ 8553768 w 8564775"/>
              <a:gd name="connsiteY1" fmla="*/ 243734 h 4367267"/>
              <a:gd name="connsiteX2" fmla="*/ 8350568 w 8564775"/>
              <a:gd name="connsiteY2" fmla="*/ 40534 h 4367267"/>
              <a:gd name="connsiteX3" fmla="*/ 167799 w 8564775"/>
              <a:gd name="connsiteY3" fmla="*/ 43710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309991 h 4512524"/>
              <a:gd name="connsiteX1" fmla="*/ 8553768 w 8564775"/>
              <a:gd name="connsiteY1" fmla="*/ 388991 h 4512524"/>
              <a:gd name="connsiteX2" fmla="*/ 8350568 w 8564775"/>
              <a:gd name="connsiteY2" fmla="*/ 185791 h 4512524"/>
              <a:gd name="connsiteX3" fmla="*/ 167799 w 8564775"/>
              <a:gd name="connsiteY3" fmla="*/ 188967 h 4512524"/>
              <a:gd name="connsiteX4" fmla="*/ 20956 w 8564775"/>
              <a:gd name="connsiteY4" fmla="*/ 299297 h 4512524"/>
              <a:gd name="connsiteX5" fmla="*/ 20956 w 8564775"/>
              <a:gd name="connsiteY5" fmla="*/ 4402192 h 4512524"/>
              <a:gd name="connsiteX6" fmla="*/ 113825 w 8564775"/>
              <a:gd name="connsiteY6" fmla="*/ 4503792 h 4512524"/>
              <a:gd name="connsiteX7" fmla="*/ 6610668 w 8564775"/>
              <a:gd name="connsiteY7" fmla="*/ 4503791 h 4512524"/>
              <a:gd name="connsiteX0" fmla="*/ 8553768 w 8564775"/>
              <a:gd name="connsiteY0" fmla="*/ 3343329 h 4545862"/>
              <a:gd name="connsiteX1" fmla="*/ 8553768 w 8564775"/>
              <a:gd name="connsiteY1" fmla="*/ 422329 h 4545862"/>
              <a:gd name="connsiteX2" fmla="*/ 8350568 w 8564775"/>
              <a:gd name="connsiteY2" fmla="*/ 219129 h 4545862"/>
              <a:gd name="connsiteX3" fmla="*/ 167799 w 8564775"/>
              <a:gd name="connsiteY3" fmla="*/ 222305 h 4545862"/>
              <a:gd name="connsiteX4" fmla="*/ 20956 w 8564775"/>
              <a:gd name="connsiteY4" fmla="*/ 299297 h 4545862"/>
              <a:gd name="connsiteX5" fmla="*/ 20956 w 8564775"/>
              <a:gd name="connsiteY5" fmla="*/ 4435530 h 4545862"/>
              <a:gd name="connsiteX6" fmla="*/ 113825 w 8564775"/>
              <a:gd name="connsiteY6" fmla="*/ 4537130 h 4545862"/>
              <a:gd name="connsiteX7" fmla="*/ 6610668 w 8564775"/>
              <a:gd name="connsiteY7" fmla="*/ 4537129 h 4545862"/>
              <a:gd name="connsiteX0" fmla="*/ 8545037 w 8556044"/>
              <a:gd name="connsiteY0" fmla="*/ 3152829 h 4355362"/>
              <a:gd name="connsiteX1" fmla="*/ 8545037 w 8556044"/>
              <a:gd name="connsiteY1" fmla="*/ 231829 h 4355362"/>
              <a:gd name="connsiteX2" fmla="*/ 8341837 w 8556044"/>
              <a:gd name="connsiteY2" fmla="*/ 28629 h 4355362"/>
              <a:gd name="connsiteX3" fmla="*/ 159068 w 8556044"/>
              <a:gd name="connsiteY3" fmla="*/ 31805 h 4355362"/>
              <a:gd name="connsiteX4" fmla="*/ 12225 w 8556044"/>
              <a:gd name="connsiteY4" fmla="*/ 108797 h 4355362"/>
              <a:gd name="connsiteX5" fmla="*/ 12225 w 8556044"/>
              <a:gd name="connsiteY5" fmla="*/ 4245030 h 4355362"/>
              <a:gd name="connsiteX6" fmla="*/ 105094 w 8556044"/>
              <a:gd name="connsiteY6" fmla="*/ 4346630 h 4355362"/>
              <a:gd name="connsiteX7" fmla="*/ 6601937 w 8556044"/>
              <a:gd name="connsiteY7" fmla="*/ 4346629 h 4355362"/>
              <a:gd name="connsiteX0" fmla="*/ 8590280 w 8601287"/>
              <a:gd name="connsiteY0" fmla="*/ 3152829 h 4355362"/>
              <a:gd name="connsiteX1" fmla="*/ 8590280 w 8601287"/>
              <a:gd name="connsiteY1" fmla="*/ 231829 h 4355362"/>
              <a:gd name="connsiteX2" fmla="*/ 8387080 w 8601287"/>
              <a:gd name="connsiteY2" fmla="*/ 28629 h 4355362"/>
              <a:gd name="connsiteX3" fmla="*/ 159068 w 8601287"/>
              <a:gd name="connsiteY3" fmla="*/ 31805 h 4355362"/>
              <a:gd name="connsiteX4" fmla="*/ 57468 w 8601287"/>
              <a:gd name="connsiteY4" fmla="*/ 108797 h 4355362"/>
              <a:gd name="connsiteX5" fmla="*/ 57468 w 8601287"/>
              <a:gd name="connsiteY5" fmla="*/ 4245030 h 4355362"/>
              <a:gd name="connsiteX6" fmla="*/ 150337 w 8601287"/>
              <a:gd name="connsiteY6" fmla="*/ 4346630 h 4355362"/>
              <a:gd name="connsiteX7" fmla="*/ 6647180 w 8601287"/>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41768 h 4344301"/>
              <a:gd name="connsiteX1" fmla="*/ 8537575 w 8548582"/>
              <a:gd name="connsiteY1" fmla="*/ 220768 h 4344301"/>
              <a:gd name="connsiteX2" fmla="*/ 8334375 w 8548582"/>
              <a:gd name="connsiteY2" fmla="*/ 17568 h 4344301"/>
              <a:gd name="connsiteX3" fmla="*/ 106363 w 8548582"/>
              <a:gd name="connsiteY3" fmla="*/ 20744 h 4344301"/>
              <a:gd name="connsiteX4" fmla="*/ 4762 w 8548582"/>
              <a:gd name="connsiteY4" fmla="*/ 109642 h 4344301"/>
              <a:gd name="connsiteX5" fmla="*/ 4763 w 8548582"/>
              <a:gd name="connsiteY5" fmla="*/ 4233969 h 4344301"/>
              <a:gd name="connsiteX6" fmla="*/ 97632 w 8548582"/>
              <a:gd name="connsiteY6" fmla="*/ 4335569 h 4344301"/>
              <a:gd name="connsiteX7" fmla="*/ 6594475 w 8548582"/>
              <a:gd name="connsiteY7" fmla="*/ 4335568 h 4344301"/>
              <a:gd name="connsiteX0" fmla="*/ 8539482 w 8550489"/>
              <a:gd name="connsiteY0" fmla="*/ 3154417 h 4356950"/>
              <a:gd name="connsiteX1" fmla="*/ 8539482 w 8550489"/>
              <a:gd name="connsiteY1" fmla="*/ 233417 h 4356950"/>
              <a:gd name="connsiteX2" fmla="*/ 8336282 w 8550489"/>
              <a:gd name="connsiteY2" fmla="*/ 30217 h 4356950"/>
              <a:gd name="connsiteX3" fmla="*/ 108270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9230 h 4361763"/>
              <a:gd name="connsiteX1" fmla="*/ 8539482 w 8550489"/>
              <a:gd name="connsiteY1" fmla="*/ 238230 h 4361763"/>
              <a:gd name="connsiteX2" fmla="*/ 8336282 w 8550489"/>
              <a:gd name="connsiteY2" fmla="*/ 35030 h 4361763"/>
              <a:gd name="connsiteX3" fmla="*/ 103508 w 8550489"/>
              <a:gd name="connsiteY3" fmla="*/ 38206 h 4361763"/>
              <a:gd name="connsiteX4" fmla="*/ 6669 w 8550489"/>
              <a:gd name="connsiteY4" fmla="*/ 127104 h 4361763"/>
              <a:gd name="connsiteX5" fmla="*/ 6670 w 8550489"/>
              <a:gd name="connsiteY5" fmla="*/ 4251431 h 4361763"/>
              <a:gd name="connsiteX6" fmla="*/ 99539 w 8550489"/>
              <a:gd name="connsiteY6" fmla="*/ 4353031 h 4361763"/>
              <a:gd name="connsiteX7" fmla="*/ 6596382 w 8550489"/>
              <a:gd name="connsiteY7" fmla="*/ 4353030 h 4361763"/>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1 w 8550488"/>
              <a:gd name="connsiteY0" fmla="*/ 3142511 h 4345044"/>
              <a:gd name="connsiteX1" fmla="*/ 8539481 w 8550488"/>
              <a:gd name="connsiteY1" fmla="*/ 221511 h 4345044"/>
              <a:gd name="connsiteX2" fmla="*/ 8336281 w 8550488"/>
              <a:gd name="connsiteY2" fmla="*/ 18311 h 4345044"/>
              <a:gd name="connsiteX3" fmla="*/ 103507 w 8550488"/>
              <a:gd name="connsiteY3" fmla="*/ 21487 h 4345044"/>
              <a:gd name="connsiteX4" fmla="*/ 6669 w 8550488"/>
              <a:gd name="connsiteY4" fmla="*/ 122291 h 4345044"/>
              <a:gd name="connsiteX5" fmla="*/ 6669 w 8550488"/>
              <a:gd name="connsiteY5" fmla="*/ 4234712 h 4345044"/>
              <a:gd name="connsiteX6" fmla="*/ 99538 w 8550488"/>
              <a:gd name="connsiteY6" fmla="*/ 4336312 h 4345044"/>
              <a:gd name="connsiteX7" fmla="*/ 6596381 w 8550488"/>
              <a:gd name="connsiteY7" fmla="*/ 4336311 h 4345044"/>
              <a:gd name="connsiteX0" fmla="*/ 8539481 w 8550487"/>
              <a:gd name="connsiteY0" fmla="*/ 3246543 h 4449076"/>
              <a:gd name="connsiteX1" fmla="*/ 8539480 w 8550487"/>
              <a:gd name="connsiteY1" fmla="*/ 220768 h 4449076"/>
              <a:gd name="connsiteX2" fmla="*/ 8336281 w 8550487"/>
              <a:gd name="connsiteY2" fmla="*/ 122343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97847"/>
              <a:gd name="connsiteY0" fmla="*/ 3246543 h 4449076"/>
              <a:gd name="connsiteX1" fmla="*/ 8539480 w 8597847"/>
              <a:gd name="connsiteY1" fmla="*/ 220768 h 4449076"/>
              <a:gd name="connsiteX2" fmla="*/ 8438674 w 8597847"/>
              <a:gd name="connsiteY2" fmla="*/ 125519 h 4449076"/>
              <a:gd name="connsiteX3" fmla="*/ 103507 w 8597847"/>
              <a:gd name="connsiteY3" fmla="*/ 125519 h 4449076"/>
              <a:gd name="connsiteX4" fmla="*/ 6669 w 8597847"/>
              <a:gd name="connsiteY4" fmla="*/ 226323 h 4449076"/>
              <a:gd name="connsiteX5" fmla="*/ 6669 w 8597847"/>
              <a:gd name="connsiteY5" fmla="*/ 4338744 h 4449076"/>
              <a:gd name="connsiteX6" fmla="*/ 99538 w 8597847"/>
              <a:gd name="connsiteY6" fmla="*/ 4440344 h 4449076"/>
              <a:gd name="connsiteX7" fmla="*/ 6596381 w 8597847"/>
              <a:gd name="connsiteY7" fmla="*/ 4440343 h 4449076"/>
              <a:gd name="connsiteX0" fmla="*/ 8539481 w 8550487"/>
              <a:gd name="connsiteY0" fmla="*/ 3246543 h 4449076"/>
              <a:gd name="connsiteX1" fmla="*/ 8539480 w 8550487"/>
              <a:gd name="connsiteY1" fmla="*/ 220768 h 4449076"/>
              <a:gd name="connsiteX2" fmla="*/ 8438674 w 8550487"/>
              <a:gd name="connsiteY2" fmla="*/ 125519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56837"/>
              <a:gd name="connsiteY0" fmla="*/ 3151293 h 4353826"/>
              <a:gd name="connsiteX1" fmla="*/ 8539480 w 8556837"/>
              <a:gd name="connsiteY1" fmla="*/ 125518 h 4353826"/>
              <a:gd name="connsiteX2" fmla="*/ 8438674 w 8556837"/>
              <a:gd name="connsiteY2" fmla="*/ 30269 h 4353826"/>
              <a:gd name="connsiteX3" fmla="*/ 103507 w 8556837"/>
              <a:gd name="connsiteY3" fmla="*/ 30269 h 4353826"/>
              <a:gd name="connsiteX4" fmla="*/ 6669 w 8556837"/>
              <a:gd name="connsiteY4" fmla="*/ 131073 h 4353826"/>
              <a:gd name="connsiteX5" fmla="*/ 6669 w 8556837"/>
              <a:gd name="connsiteY5" fmla="*/ 4243494 h 4353826"/>
              <a:gd name="connsiteX6" fmla="*/ 99538 w 8556837"/>
              <a:gd name="connsiteY6" fmla="*/ 4345094 h 4353826"/>
              <a:gd name="connsiteX7" fmla="*/ 6596381 w 8556837"/>
              <a:gd name="connsiteY7" fmla="*/ 4345093 h 4353826"/>
              <a:gd name="connsiteX0" fmla="*/ 8539481 w 8539481"/>
              <a:gd name="connsiteY0" fmla="*/ 3142511 h 4345044"/>
              <a:gd name="connsiteX1" fmla="*/ 8539480 w 8539481"/>
              <a:gd name="connsiteY1" fmla="*/ 116736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49428"/>
              <a:gd name="connsiteY0" fmla="*/ 3142511 h 4345044"/>
              <a:gd name="connsiteX1" fmla="*/ 8539481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49428"/>
              <a:gd name="connsiteY0" fmla="*/ 3142511 h 4345044"/>
              <a:gd name="connsiteX1" fmla="*/ 8539480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39481"/>
              <a:gd name="connsiteY0" fmla="*/ 3142511 h 4345044"/>
              <a:gd name="connsiteX1" fmla="*/ 8539480 w 8539481"/>
              <a:gd name="connsiteY1" fmla="*/ 131023 h 4345044"/>
              <a:gd name="connsiteX2" fmla="*/ 8422005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0 w 8539481"/>
              <a:gd name="connsiteY1" fmla="*/ 131023 h 4345044"/>
              <a:gd name="connsiteX2" fmla="*/ 8410099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62407 h 4364940"/>
              <a:gd name="connsiteX1" fmla="*/ 8539481 w 8539481"/>
              <a:gd name="connsiteY1" fmla="*/ 122344 h 4364940"/>
              <a:gd name="connsiteX2" fmla="*/ 8410099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46253"/>
              <a:gd name="connsiteY0" fmla="*/ 3162407 h 4364940"/>
              <a:gd name="connsiteX1" fmla="*/ 8539481 w 8546253"/>
              <a:gd name="connsiteY1" fmla="*/ 122344 h 4364940"/>
              <a:gd name="connsiteX2" fmla="*/ 8410099 w 8546253"/>
              <a:gd name="connsiteY2" fmla="*/ 41383 h 4364940"/>
              <a:gd name="connsiteX3" fmla="*/ 103507 w 8546253"/>
              <a:gd name="connsiteY3" fmla="*/ 41383 h 4364940"/>
              <a:gd name="connsiteX4" fmla="*/ 6669 w 8546253"/>
              <a:gd name="connsiteY4" fmla="*/ 142187 h 4364940"/>
              <a:gd name="connsiteX5" fmla="*/ 6669 w 8546253"/>
              <a:gd name="connsiteY5" fmla="*/ 4254608 h 4364940"/>
              <a:gd name="connsiteX6" fmla="*/ 99538 w 8546253"/>
              <a:gd name="connsiteY6" fmla="*/ 4356208 h 4364940"/>
              <a:gd name="connsiteX7" fmla="*/ 6596381 w 8546253"/>
              <a:gd name="connsiteY7" fmla="*/ 4356207 h 4364940"/>
              <a:gd name="connsiteX0" fmla="*/ 8539481 w 8559747"/>
              <a:gd name="connsiteY0" fmla="*/ 3162407 h 4364940"/>
              <a:gd name="connsiteX1" fmla="*/ 8539481 w 8559747"/>
              <a:gd name="connsiteY1" fmla="*/ 122344 h 4364940"/>
              <a:gd name="connsiteX2" fmla="*/ 8410099 w 8559747"/>
              <a:gd name="connsiteY2" fmla="*/ 41383 h 4364940"/>
              <a:gd name="connsiteX3" fmla="*/ 103507 w 8559747"/>
              <a:gd name="connsiteY3" fmla="*/ 41383 h 4364940"/>
              <a:gd name="connsiteX4" fmla="*/ 6669 w 8559747"/>
              <a:gd name="connsiteY4" fmla="*/ 142187 h 4364940"/>
              <a:gd name="connsiteX5" fmla="*/ 6669 w 8559747"/>
              <a:gd name="connsiteY5" fmla="*/ 4254608 h 4364940"/>
              <a:gd name="connsiteX6" fmla="*/ 99538 w 8559747"/>
              <a:gd name="connsiteY6" fmla="*/ 4356208 h 4364940"/>
              <a:gd name="connsiteX7" fmla="*/ 6596381 w 8559747"/>
              <a:gd name="connsiteY7" fmla="*/ 4356207 h 4364940"/>
              <a:gd name="connsiteX0" fmla="*/ 8539481 w 8582766"/>
              <a:gd name="connsiteY0" fmla="*/ 3162407 h 4364940"/>
              <a:gd name="connsiteX1" fmla="*/ 8539481 w 8582766"/>
              <a:gd name="connsiteY1" fmla="*/ 122344 h 4364940"/>
              <a:gd name="connsiteX2" fmla="*/ 8410099 w 8582766"/>
              <a:gd name="connsiteY2" fmla="*/ 41383 h 4364940"/>
              <a:gd name="connsiteX3" fmla="*/ 103507 w 8582766"/>
              <a:gd name="connsiteY3" fmla="*/ 41383 h 4364940"/>
              <a:gd name="connsiteX4" fmla="*/ 6669 w 8582766"/>
              <a:gd name="connsiteY4" fmla="*/ 142187 h 4364940"/>
              <a:gd name="connsiteX5" fmla="*/ 6669 w 8582766"/>
              <a:gd name="connsiteY5" fmla="*/ 4254608 h 4364940"/>
              <a:gd name="connsiteX6" fmla="*/ 99538 w 8582766"/>
              <a:gd name="connsiteY6" fmla="*/ 4356208 h 4364940"/>
              <a:gd name="connsiteX7" fmla="*/ 6596381 w 8582766"/>
              <a:gd name="connsiteY7" fmla="*/ 4356207 h 4364940"/>
              <a:gd name="connsiteX0" fmla="*/ 8539481 w 8628010"/>
              <a:gd name="connsiteY0" fmla="*/ 3162407 h 4364940"/>
              <a:gd name="connsiteX1" fmla="*/ 8539481 w 8628010"/>
              <a:gd name="connsiteY1" fmla="*/ 122344 h 4364940"/>
              <a:gd name="connsiteX2" fmla="*/ 8455343 w 8628010"/>
              <a:gd name="connsiteY2" fmla="*/ 41383 h 4364940"/>
              <a:gd name="connsiteX3" fmla="*/ 103507 w 8628010"/>
              <a:gd name="connsiteY3" fmla="*/ 41383 h 4364940"/>
              <a:gd name="connsiteX4" fmla="*/ 6669 w 8628010"/>
              <a:gd name="connsiteY4" fmla="*/ 142187 h 4364940"/>
              <a:gd name="connsiteX5" fmla="*/ 6669 w 8628010"/>
              <a:gd name="connsiteY5" fmla="*/ 4254608 h 4364940"/>
              <a:gd name="connsiteX6" fmla="*/ 99538 w 8628010"/>
              <a:gd name="connsiteY6" fmla="*/ 4356208 h 4364940"/>
              <a:gd name="connsiteX7" fmla="*/ 6596381 w 8628010"/>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42511 h 4345044"/>
              <a:gd name="connsiteX1" fmla="*/ 8539481 w 8539481"/>
              <a:gd name="connsiteY1" fmla="*/ 102448 h 4345044"/>
              <a:gd name="connsiteX2" fmla="*/ 8455343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42656 w 8542656"/>
              <a:gd name="connsiteY0" fmla="*/ 558061 h 4345044"/>
              <a:gd name="connsiteX1" fmla="*/ 8539481 w 8542656"/>
              <a:gd name="connsiteY1" fmla="*/ 102448 h 4345044"/>
              <a:gd name="connsiteX2" fmla="*/ 8455343 w 8542656"/>
              <a:gd name="connsiteY2" fmla="*/ 21487 h 4345044"/>
              <a:gd name="connsiteX3" fmla="*/ 103507 w 8542656"/>
              <a:gd name="connsiteY3" fmla="*/ 21487 h 4345044"/>
              <a:gd name="connsiteX4" fmla="*/ 6669 w 8542656"/>
              <a:gd name="connsiteY4" fmla="*/ 122291 h 4345044"/>
              <a:gd name="connsiteX5" fmla="*/ 6669 w 8542656"/>
              <a:gd name="connsiteY5" fmla="*/ 4234712 h 4345044"/>
              <a:gd name="connsiteX6" fmla="*/ 99538 w 8542656"/>
              <a:gd name="connsiteY6" fmla="*/ 4336312 h 4345044"/>
              <a:gd name="connsiteX7" fmla="*/ 6596381 w 8542656"/>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7" fmla="*/ 6596381 w 8542655"/>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0" fmla="*/ 8542655 w 8542655"/>
              <a:gd name="connsiteY0" fmla="*/ 881912 h 4234712"/>
              <a:gd name="connsiteX1" fmla="*/ 8539481 w 8542655"/>
              <a:gd name="connsiteY1" fmla="*/ 102448 h 4234712"/>
              <a:gd name="connsiteX2" fmla="*/ 8455343 w 8542655"/>
              <a:gd name="connsiteY2" fmla="*/ 21487 h 4234712"/>
              <a:gd name="connsiteX3" fmla="*/ 103507 w 8542655"/>
              <a:gd name="connsiteY3" fmla="*/ 21487 h 4234712"/>
              <a:gd name="connsiteX4" fmla="*/ 6669 w 8542655"/>
              <a:gd name="connsiteY4" fmla="*/ 122291 h 4234712"/>
              <a:gd name="connsiteX5" fmla="*/ 6669 w 8542655"/>
              <a:gd name="connsiteY5" fmla="*/ 4234712 h 4234712"/>
              <a:gd name="connsiteX0" fmla="*/ 8542655 w 8542655"/>
              <a:gd name="connsiteY0" fmla="*/ 881912 h 881912"/>
              <a:gd name="connsiteX1" fmla="*/ 8539481 w 8542655"/>
              <a:gd name="connsiteY1" fmla="*/ 102448 h 881912"/>
              <a:gd name="connsiteX2" fmla="*/ 8455343 w 8542655"/>
              <a:gd name="connsiteY2" fmla="*/ 21487 h 881912"/>
              <a:gd name="connsiteX3" fmla="*/ 103507 w 8542655"/>
              <a:gd name="connsiteY3" fmla="*/ 21487 h 881912"/>
              <a:gd name="connsiteX4" fmla="*/ 6669 w 8542655"/>
              <a:gd name="connsiteY4" fmla="*/ 122291 h 881912"/>
              <a:gd name="connsiteX0" fmla="*/ 8439148 w 8439148"/>
              <a:gd name="connsiteY0" fmla="*/ 870852 h 870852"/>
              <a:gd name="connsiteX1" fmla="*/ 8435974 w 8439148"/>
              <a:gd name="connsiteY1" fmla="*/ 91388 h 870852"/>
              <a:gd name="connsiteX2" fmla="*/ 8351836 w 8439148"/>
              <a:gd name="connsiteY2" fmla="*/ 10427 h 870852"/>
              <a:gd name="connsiteX3" fmla="*/ 0 w 8439148"/>
              <a:gd name="connsiteY3" fmla="*/ 10427 h 870852"/>
              <a:gd name="connsiteX0" fmla="*/ 5356223 w 5356223"/>
              <a:gd name="connsiteY0" fmla="*/ 870852 h 870852"/>
              <a:gd name="connsiteX1" fmla="*/ 5353049 w 5356223"/>
              <a:gd name="connsiteY1" fmla="*/ 91388 h 870852"/>
              <a:gd name="connsiteX2" fmla="*/ 5268911 w 5356223"/>
              <a:gd name="connsiteY2" fmla="*/ 10427 h 870852"/>
              <a:gd name="connsiteX3" fmla="*/ 0 w 5356223"/>
              <a:gd name="connsiteY3" fmla="*/ 17515 h 870852"/>
              <a:gd name="connsiteX0" fmla="*/ 6042023 w 6042023"/>
              <a:gd name="connsiteY0" fmla="*/ 870852 h 870852"/>
              <a:gd name="connsiteX1" fmla="*/ 6038849 w 6042023"/>
              <a:gd name="connsiteY1" fmla="*/ 91388 h 870852"/>
              <a:gd name="connsiteX2" fmla="*/ 5954711 w 6042023"/>
              <a:gd name="connsiteY2" fmla="*/ 10427 h 870852"/>
              <a:gd name="connsiteX3" fmla="*/ 0 w 6042023"/>
              <a:gd name="connsiteY3" fmla="*/ 17515 h 870852"/>
              <a:gd name="connsiteX0" fmla="*/ 6042023 w 6042023"/>
              <a:gd name="connsiteY0" fmla="*/ 870852 h 870852"/>
              <a:gd name="connsiteX1" fmla="*/ 6038849 w 6042023"/>
              <a:gd name="connsiteY1" fmla="*/ 91388 h 870852"/>
              <a:gd name="connsiteX2" fmla="*/ 5954711 w 6042023"/>
              <a:gd name="connsiteY2" fmla="*/ 17515 h 870852"/>
              <a:gd name="connsiteX3" fmla="*/ 0 w 6042023"/>
              <a:gd name="connsiteY3" fmla="*/ 17515 h 870852"/>
              <a:gd name="connsiteX0" fmla="*/ 603217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 name="connsiteX0" fmla="*/ 603852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Lst>
            <a:ahLst/>
            <a:cxnLst>
              <a:cxn ang="0">
                <a:pos x="connsiteX0" y="connsiteY0"/>
              </a:cxn>
              <a:cxn ang="0">
                <a:pos x="connsiteX1" y="connsiteY1"/>
              </a:cxn>
              <a:cxn ang="0">
                <a:pos x="connsiteX2" y="connsiteY2"/>
              </a:cxn>
              <a:cxn ang="0">
                <a:pos x="connsiteX3" y="connsiteY3"/>
              </a:cxn>
            </a:cxnLst>
            <a:rect l="l" t="t" r="r" b="b"/>
            <a:pathLst>
              <a:path w="6039907" h="1664602">
                <a:moveTo>
                  <a:pt x="6038528" y="1664602"/>
                </a:moveTo>
                <a:cubicBezTo>
                  <a:pt x="6037470" y="1512731"/>
                  <a:pt x="6039907" y="243259"/>
                  <a:pt x="6038849" y="91388"/>
                </a:cubicBezTo>
                <a:cubicBezTo>
                  <a:pt x="6034775" y="0"/>
                  <a:pt x="5986091" y="23970"/>
                  <a:pt x="5954711" y="17515"/>
                </a:cubicBezTo>
                <a:lnTo>
                  <a:pt x="0" y="17515"/>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rgbClr val="000000"/>
              </a:solidFill>
              <a:latin typeface="Arial" charset="0"/>
              <a:ea typeface="ＭＳ Ｐゴシック" pitchFamily="34" charset="-128"/>
              <a:cs typeface="+mn-cs"/>
            </a:endParaRPr>
          </a:p>
        </p:txBody>
      </p:sp>
      <p:grpSp>
        <p:nvGrpSpPr>
          <p:cNvPr id="119" name="Group 118"/>
          <p:cNvGrpSpPr/>
          <p:nvPr userDrawn="1"/>
        </p:nvGrpSpPr>
        <p:grpSpPr>
          <a:xfrm>
            <a:off x="8187053" y="5695943"/>
            <a:ext cx="651247" cy="411523"/>
            <a:chOff x="7715563" y="5785391"/>
            <a:chExt cx="651247" cy="411523"/>
          </a:xfrm>
        </p:grpSpPr>
        <p:sp>
          <p:nvSpPr>
            <p:cNvPr id="29" name="Freeform 29"/>
            <p:cNvSpPr>
              <a:spLocks/>
            </p:cNvSpPr>
            <p:nvPr userDrawn="1"/>
          </p:nvSpPr>
          <p:spPr bwMode="auto">
            <a:xfrm>
              <a:off x="7715563" y="5785391"/>
              <a:ext cx="651247" cy="411523"/>
            </a:xfrm>
            <a:custGeom>
              <a:avLst/>
              <a:gdLst/>
              <a:ahLst/>
              <a:cxnLst>
                <a:cxn ang="0">
                  <a:pos x="300" y="168"/>
                </a:cxn>
                <a:cxn ang="0">
                  <a:pos x="280" y="188"/>
                </a:cxn>
                <a:cxn ang="0">
                  <a:pos x="20" y="188"/>
                </a:cxn>
                <a:cxn ang="0">
                  <a:pos x="0" y="168"/>
                </a:cxn>
                <a:cxn ang="0">
                  <a:pos x="273" y="168"/>
                </a:cxn>
                <a:cxn ang="0">
                  <a:pos x="273" y="0"/>
                </a:cxn>
                <a:cxn ang="0">
                  <a:pos x="27" y="0"/>
                </a:cxn>
                <a:cxn ang="0">
                  <a:pos x="27" y="145"/>
                </a:cxn>
              </a:cxnLst>
              <a:rect l="0" t="0" r="r" b="b"/>
              <a:pathLst>
                <a:path w="300" h="188">
                  <a:moveTo>
                    <a:pt x="300" y="168"/>
                  </a:moveTo>
                  <a:cubicBezTo>
                    <a:pt x="300" y="179"/>
                    <a:pt x="291" y="188"/>
                    <a:pt x="280" y="188"/>
                  </a:cubicBezTo>
                  <a:cubicBezTo>
                    <a:pt x="20" y="188"/>
                    <a:pt x="20" y="188"/>
                    <a:pt x="20" y="188"/>
                  </a:cubicBezTo>
                  <a:cubicBezTo>
                    <a:pt x="9" y="188"/>
                    <a:pt x="0" y="179"/>
                    <a:pt x="0" y="168"/>
                  </a:cubicBezTo>
                  <a:cubicBezTo>
                    <a:pt x="273" y="168"/>
                    <a:pt x="273" y="168"/>
                    <a:pt x="273" y="168"/>
                  </a:cubicBezTo>
                  <a:cubicBezTo>
                    <a:pt x="273" y="0"/>
                    <a:pt x="273" y="0"/>
                    <a:pt x="273" y="0"/>
                  </a:cubicBezTo>
                  <a:cubicBezTo>
                    <a:pt x="27" y="0"/>
                    <a:pt x="27" y="0"/>
                    <a:pt x="27" y="0"/>
                  </a:cubicBezTo>
                  <a:cubicBezTo>
                    <a:pt x="27" y="145"/>
                    <a:pt x="27" y="145"/>
                    <a:pt x="27" y="14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117" name="Group 116"/>
            <p:cNvGrpSpPr/>
            <p:nvPr userDrawn="1"/>
          </p:nvGrpSpPr>
          <p:grpSpPr>
            <a:xfrm>
              <a:off x="7905159" y="5833696"/>
              <a:ext cx="272054" cy="272054"/>
              <a:chOff x="7192487" y="5529300"/>
              <a:chExt cx="482282" cy="482282"/>
            </a:xfrm>
          </p:grpSpPr>
          <p:sp>
            <p:nvSpPr>
              <p:cNvPr id="97" name="Donut 96"/>
              <p:cNvSpPr/>
              <p:nvPr userDrawn="1"/>
            </p:nvSpPr>
            <p:spPr>
              <a:xfrm>
                <a:off x="7192487" y="5529300"/>
                <a:ext cx="482282" cy="482282"/>
              </a:xfrm>
              <a:prstGeom prst="donut">
                <a:avLst>
                  <a:gd name="adj" fmla="val 28950"/>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rgbClr val="000000"/>
                  </a:solidFill>
                  <a:latin typeface="Arial" charset="0"/>
                  <a:ea typeface="ＭＳ Ｐゴシック" pitchFamily="34" charset="-128"/>
                  <a:cs typeface="+mn-cs"/>
                </a:endParaRPr>
              </a:p>
            </p:txBody>
          </p:sp>
          <p:cxnSp>
            <p:nvCxnSpPr>
              <p:cNvPr id="101" name="Straight Connector 100"/>
              <p:cNvCxnSpPr/>
              <p:nvPr userDrawn="1"/>
            </p:nvCxnSpPr>
            <p:spPr>
              <a:xfrm>
                <a:off x="7433628" y="5536407"/>
                <a:ext cx="0" cy="130969"/>
              </a:xfrm>
              <a:prstGeom prst="line">
                <a:avLst/>
              </a:prstGeom>
              <a:noFill/>
              <a:ln w="19050" cap="rnd">
                <a:solidFill>
                  <a:schemeClr val="tx1">
                    <a:lumMod val="50000"/>
                  </a:schemeClr>
                </a:solidFill>
                <a:prstDash val="solid"/>
                <a:round/>
                <a:headEnd/>
                <a:tailEnd/>
              </a:ln>
            </p:spPr>
          </p:cxnSp>
          <p:cxnSp>
            <p:nvCxnSpPr>
              <p:cNvPr id="103" name="Straight Connector 102"/>
              <p:cNvCxnSpPr/>
              <p:nvPr userDrawn="1"/>
            </p:nvCxnSpPr>
            <p:spPr>
              <a:xfrm>
                <a:off x="7495541" y="5854700"/>
                <a:ext cx="72072" cy="103188"/>
              </a:xfrm>
              <a:prstGeom prst="line">
                <a:avLst/>
              </a:prstGeom>
              <a:noFill/>
              <a:ln w="19050" cap="rnd">
                <a:solidFill>
                  <a:schemeClr val="tx1">
                    <a:lumMod val="50000"/>
                  </a:schemeClr>
                </a:solidFill>
                <a:prstDash val="solid"/>
                <a:round/>
                <a:headEnd/>
                <a:tailEnd/>
              </a:ln>
            </p:spPr>
          </p:cxnSp>
          <p:cxnSp>
            <p:nvCxnSpPr>
              <p:cNvPr id="106" name="Straight Connector 105"/>
              <p:cNvCxnSpPr/>
              <p:nvPr userDrawn="1"/>
            </p:nvCxnSpPr>
            <p:spPr>
              <a:xfrm flipH="1">
                <a:off x="7297897" y="5854700"/>
                <a:ext cx="72072" cy="103188"/>
              </a:xfrm>
              <a:prstGeom prst="line">
                <a:avLst/>
              </a:prstGeom>
              <a:noFill/>
              <a:ln w="19050" cap="rnd">
                <a:solidFill>
                  <a:schemeClr val="tx1">
                    <a:lumMod val="50000"/>
                  </a:schemeClr>
                </a:solidFill>
                <a:prstDash val="solid"/>
                <a:round/>
                <a:headEnd/>
                <a:tailEnd/>
              </a:ln>
            </p:spPr>
          </p:cxnSp>
          <p:cxnSp>
            <p:nvCxnSpPr>
              <p:cNvPr id="107" name="Straight Connector 106"/>
              <p:cNvCxnSpPr/>
              <p:nvPr userDrawn="1"/>
            </p:nvCxnSpPr>
            <p:spPr>
              <a:xfrm flipH="1" flipV="1">
                <a:off x="7205030" y="5691982"/>
                <a:ext cx="124458" cy="44449"/>
              </a:xfrm>
              <a:prstGeom prst="line">
                <a:avLst/>
              </a:prstGeom>
              <a:noFill/>
              <a:ln w="19050" cap="rnd">
                <a:solidFill>
                  <a:schemeClr val="tx1">
                    <a:lumMod val="50000"/>
                  </a:schemeClr>
                </a:solidFill>
                <a:prstDash val="solid"/>
                <a:round/>
                <a:headEnd/>
                <a:tailEnd/>
              </a:ln>
            </p:spPr>
          </p:cxnSp>
          <p:cxnSp>
            <p:nvCxnSpPr>
              <p:cNvPr id="116" name="Straight Connector 115"/>
              <p:cNvCxnSpPr/>
              <p:nvPr userDrawn="1"/>
            </p:nvCxnSpPr>
            <p:spPr>
              <a:xfrm flipV="1">
                <a:off x="7536022" y="5691982"/>
                <a:ext cx="124458" cy="44449"/>
              </a:xfrm>
              <a:prstGeom prst="line">
                <a:avLst/>
              </a:prstGeom>
              <a:noFill/>
              <a:ln w="19050" cap="rnd">
                <a:solidFill>
                  <a:schemeClr val="tx1">
                    <a:lumMod val="50000"/>
                  </a:schemeClr>
                </a:solidFill>
                <a:prstDash val="solid"/>
                <a:round/>
                <a:headEnd/>
                <a:tailEnd/>
              </a:ln>
            </p:spPr>
          </p:cxnSp>
        </p:grpSp>
      </p:grpSp>
      <p:pic>
        <p:nvPicPr>
          <p:cNvPr id="56" name="Picture 13" descr="Capgemini_logo_closing.jpg"/>
          <p:cNvPicPr>
            <a:picLocks noChangeAspect="1"/>
          </p:cNvPicPr>
          <p:nvPr userDrawn="1"/>
        </p:nvPicPr>
        <p:blipFill>
          <a:blip r:embed="rId8" cstate="email">
            <a:extLst>
              <a:ext uri="{28A0092B-C50C-407E-A947-70E740481C1C}">
                <a14:useLocalDpi xmlns:a14="http://schemas.microsoft.com/office/drawing/2010/main" xmlns=""/>
              </a:ext>
            </a:extLst>
          </a:blip>
          <a:stretch>
            <a:fillRect/>
          </a:stretch>
        </p:blipFill>
        <p:spPr>
          <a:xfrm>
            <a:off x="304573" y="683783"/>
            <a:ext cx="2520000" cy="633044"/>
          </a:xfrm>
          <a:prstGeom prst="rect">
            <a:avLst/>
          </a:prstGeom>
        </p:spPr>
      </p:pic>
      <p:pic>
        <p:nvPicPr>
          <p:cNvPr id="57" name="Picture 2" descr="C:\Documents and Settings\sarumuga\Desktop\Subha\CG Univerity\CG Univerity Jobs\University_logo_Col.jpg"/>
          <p:cNvPicPr>
            <a:picLocks noChangeAspect="1" noChangeArrowheads="1"/>
          </p:cNvPicPr>
          <p:nvPr userDrawn="1"/>
        </p:nvPicPr>
        <p:blipFill>
          <a:blip r:embed="rId9" cstate="email">
            <a:extLst>
              <a:ext uri="{28A0092B-C50C-407E-A947-70E740481C1C}">
                <a14:useLocalDpi xmlns:a14="http://schemas.microsoft.com/office/drawing/2010/main" xmlns=""/>
              </a:ext>
            </a:extLst>
          </a:blip>
          <a:srcRect/>
          <a:stretch>
            <a:fillRect/>
          </a:stretch>
        </p:blipFill>
        <p:spPr bwMode="auto">
          <a:xfrm>
            <a:off x="6356494" y="688081"/>
            <a:ext cx="2520000" cy="600646"/>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7990" name="think-cell Slide" r:id="rId5" imgW="360" imgH="360" progId="">
              <p:embed/>
            </p:oleObj>
          </a:graphicData>
        </a:graphic>
      </p:graphicFrame>
      <p:sp>
        <p:nvSpPr>
          <p:cNvPr id="4" name="Rectangle 7"/>
          <p:cNvSpPr/>
          <p:nvPr userDrawn="1">
            <p:custDataLst>
              <p:tags r:id="rId2"/>
            </p:custDataLst>
          </p:nvPr>
        </p:nvSpPr>
        <p:spPr bwMode="auto">
          <a:xfrm>
            <a:off x="-1891"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2"/>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1" name="Straight Connector 10"/>
          <p:cNvCxnSpPr/>
          <p:nvPr userDrawn="1"/>
        </p:nvCxnSpPr>
        <p:spPr>
          <a:xfrm>
            <a:off x="0" y="6369126"/>
            <a:ext cx="9144000" cy="0"/>
          </a:xfrm>
          <a:prstGeom prst="line">
            <a:avLst/>
          </a:prstGeom>
          <a:ln w="6350" cap="flat" cmpd="sng" algn="ctr">
            <a:solidFill>
              <a:schemeClr val="accent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9014" name="think-cell Slide" r:id="rId5" imgW="360" imgH="360" progId="">
              <p:embed/>
            </p:oleObj>
          </a:graphicData>
        </a:graphic>
      </p:graphicFrame>
      <p:sp>
        <p:nvSpPr>
          <p:cNvPr id="4" name="Rectangle 7"/>
          <p:cNvSpPr/>
          <p:nvPr userDrawn="1">
            <p:custDataLst>
              <p:tags r:id="rId2"/>
            </p:custDataLst>
          </p:nvPr>
        </p:nvSpPr>
        <p:spPr bwMode="auto">
          <a:xfrm>
            <a:off x="-1891"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4"/>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3" name="Straight Connector 12"/>
          <p:cNvCxnSpPr/>
          <p:nvPr userDrawn="1"/>
        </p:nvCxnSpPr>
        <p:spPr>
          <a:xfrm>
            <a:off x="0" y="6369126"/>
            <a:ext cx="9144000" cy="0"/>
          </a:xfrm>
          <a:prstGeom prst="line">
            <a:avLst/>
          </a:prstGeom>
          <a:ln w="6350" cap="flat" cmpd="sng" algn="ctr">
            <a:solidFill>
              <a:schemeClr val="accent4"/>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40038" name="think-cell Slide" r:id="rId5" imgW="360" imgH="360" progId="">
              <p:embed/>
            </p:oleObj>
          </a:graphicData>
        </a:graphic>
      </p:graphicFrame>
      <p:sp>
        <p:nvSpPr>
          <p:cNvPr id="4" name="Rectangle 7"/>
          <p:cNvSpPr/>
          <p:nvPr userDrawn="1">
            <p:custDataLst>
              <p:tags r:id="rId2"/>
            </p:custDataLst>
          </p:nvPr>
        </p:nvSpPr>
        <p:spPr bwMode="auto">
          <a:xfrm>
            <a:off x="-1891"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5"/>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6" name="Straight Connector 15"/>
          <p:cNvCxnSpPr/>
          <p:nvPr userDrawn="1"/>
        </p:nvCxnSpPr>
        <p:spPr>
          <a:xfrm>
            <a:off x="0" y="6369126"/>
            <a:ext cx="9144000" cy="0"/>
          </a:xfrm>
          <a:prstGeom prst="line">
            <a:avLst/>
          </a:prstGeom>
          <a:ln w="6350" cap="flat" cmpd="sng" algn="ctr">
            <a:solidFill>
              <a:schemeClr val="accent5"/>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41062" name="think-cell Slide" r:id="rId5" imgW="360" imgH="360" progId="">
              <p:embed/>
            </p:oleObj>
          </a:graphicData>
        </a:graphic>
      </p:graphicFrame>
      <p:sp>
        <p:nvSpPr>
          <p:cNvPr id="4" name="Rectangle 7"/>
          <p:cNvSpPr/>
          <p:nvPr userDrawn="1">
            <p:custDataLst>
              <p:tags r:id="rId2"/>
            </p:custDataLst>
          </p:nvPr>
        </p:nvSpPr>
        <p:spPr bwMode="auto">
          <a:xfrm>
            <a:off x="-1891"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3"/>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9" name="Straight Connector 8"/>
          <p:cNvCxnSpPr/>
          <p:nvPr userDrawn="1"/>
        </p:nvCxnSpPr>
        <p:spPr>
          <a:xfrm>
            <a:off x="0" y="6369126"/>
            <a:ext cx="9144000" cy="0"/>
          </a:xfrm>
          <a:prstGeom prst="line">
            <a:avLst/>
          </a:prstGeom>
          <a:ln w="6350" cap="flat" cmpd="sng" algn="ctr">
            <a:solidFill>
              <a:schemeClr val="accent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Section Break 2">
    <p:spTree>
      <p:nvGrpSpPr>
        <p:cNvPr id="1" name=""/>
        <p:cNvGrpSpPr/>
        <p:nvPr/>
      </p:nvGrpSpPr>
      <p:grpSpPr>
        <a:xfrm>
          <a:off x="0" y="0"/>
          <a:ext cx="0" cy="0"/>
          <a:chOff x="0" y="0"/>
          <a:chExt cx="0" cy="0"/>
        </a:xfrm>
      </p:grpSpPr>
      <p:sp>
        <p:nvSpPr>
          <p:cNvPr id="6" name="Rectangle 7"/>
          <p:cNvSpPr/>
          <p:nvPr userDrawn="1">
            <p:custDataLst>
              <p:tags r:id="rId2"/>
            </p:custDataLst>
          </p:nvPr>
        </p:nvSpPr>
        <p:spPr bwMode="auto">
          <a:xfrm>
            <a:off x="-1891"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rgbClr val="01829B"/>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50278" name="think-cell Slide" r:id="rId5" imgW="360" imgH="360" progId="">
              <p:embed/>
            </p:oleObj>
          </a:graphicData>
        </a:graphic>
      </p:graphicFrame>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9" name="Straight Connector 8"/>
          <p:cNvCxnSpPr/>
          <p:nvPr userDrawn="1"/>
        </p:nvCxnSpPr>
        <p:spPr>
          <a:xfrm>
            <a:off x="0" y="6369126"/>
            <a:ext cx="9144000" cy="0"/>
          </a:xfrm>
          <a:prstGeom prst="line">
            <a:avLst/>
          </a:prstGeom>
          <a:ln w="6350" cap="flat" cmpd="sng" algn="ctr">
            <a:solidFill>
              <a:schemeClr val="accent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4" y="9"/>
          <a:ext cx="135749" cy="143985"/>
        </p:xfrm>
        <a:graphic>
          <a:graphicData uri="http://schemas.openxmlformats.org/presentationml/2006/ole">
            <p:oleObj spid="_x0000_s54289"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1516202"/>
            <a:ext cx="8845484" cy="4643751"/>
          </a:xfrm>
          <a:prstGeom prst="rect">
            <a:avLst/>
          </a:prstGeo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xmlns="" val="15033468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319091" y="1463681"/>
            <a:ext cx="8507412" cy="4708525"/>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4" y="9"/>
          <a:ext cx="135749" cy="143985"/>
        </p:xfrm>
        <a:graphic>
          <a:graphicData uri="http://schemas.openxmlformats.org/presentationml/2006/ole">
            <p:oleObj spid="_x0000_s15462" name="think-cell Slide" r:id="rId8" imgW="360" imgH="360" progId="">
              <p:embed/>
            </p:oleObj>
          </a:graphicData>
        </a:graphic>
      </p:graphicFrame>
      <p:sp>
        <p:nvSpPr>
          <p:cNvPr id="335" name="Rectangle 9"/>
          <p:cNvSpPr>
            <a:spLocks noChangeArrowheads="1"/>
          </p:cNvSpPr>
          <p:nvPr userDrawn="1">
            <p:custDataLst>
              <p:tags r:id="rId2"/>
            </p:custDataLst>
          </p:nvPr>
        </p:nvSpPr>
        <p:spPr bwMode="gray">
          <a:xfrm>
            <a:off x="1031969" y="3617152"/>
            <a:ext cx="7823109" cy="1894648"/>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4259840 w 7302137"/>
              <a:gd name="connsiteY0" fmla="*/ 2132777 h 2132777"/>
              <a:gd name="connsiteX1" fmla="*/ 7302137 w 7302137"/>
              <a:gd name="connsiteY1" fmla="*/ 2132777 h 2132777"/>
              <a:gd name="connsiteX2" fmla="*/ 164137 w 7302137"/>
              <a:gd name="connsiteY2" fmla="*/ 2132777 h 2132777"/>
              <a:gd name="connsiteX3" fmla="*/ 48075 w 7302137"/>
              <a:gd name="connsiteY3" fmla="*/ 2084702 h 2132777"/>
              <a:gd name="connsiteX4" fmla="*/ 0 w 7302137"/>
              <a:gd name="connsiteY4" fmla="*/ 1968640 h 2132777"/>
              <a:gd name="connsiteX5" fmla="*/ 0 w 7302137"/>
              <a:gd name="connsiteY5"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 name="connsiteX0" fmla="*/ 6559187 w 6559187"/>
              <a:gd name="connsiteY0" fmla="*/ 2132777 h 2132777"/>
              <a:gd name="connsiteX1" fmla="*/ 164137 w 6559187"/>
              <a:gd name="connsiteY1" fmla="*/ 2132777 h 2132777"/>
              <a:gd name="connsiteX2" fmla="*/ 48075 w 6559187"/>
              <a:gd name="connsiteY2" fmla="*/ 2084702 h 2132777"/>
              <a:gd name="connsiteX3" fmla="*/ 0 w 6559187"/>
              <a:gd name="connsiteY3" fmla="*/ 1968640 h 2132777"/>
              <a:gd name="connsiteX4" fmla="*/ 0 w 6559187"/>
              <a:gd name="connsiteY4"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5035" h="2132777">
                <a:moveTo>
                  <a:pt x="8475035" y="2132777"/>
                </a:moveTo>
                <a:lnTo>
                  <a:pt x="164137" y="2132777"/>
                </a:lnTo>
                <a:cubicBezTo>
                  <a:pt x="120605" y="2132777"/>
                  <a:pt x="75431" y="2112058"/>
                  <a:pt x="48075" y="2084702"/>
                </a:cubicBezTo>
                <a:cubicBezTo>
                  <a:pt x="20719" y="2057346"/>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500"/>
              </a:spcBef>
              <a:spcAft>
                <a:spcPts val="0"/>
              </a:spcAft>
              <a:buClrTx/>
              <a:buSzTx/>
              <a:buFontTx/>
              <a:buNone/>
              <a:tabLst/>
              <a:defRPr/>
            </a:pPr>
            <a:endParaRPr lang="en-US" sz="700" dirty="0">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9" cstate="email">
            <a:extLst>
              <a:ext uri="{28A0092B-C50C-407E-A947-70E740481C1C}">
                <a14:useLocalDpi xmlns:a14="http://schemas.microsoft.com/office/drawing/2010/main" xmlns=""/>
              </a:ext>
            </a:extLst>
          </a:blip>
          <a:stretch>
            <a:fillRect/>
          </a:stretch>
        </p:blipFill>
        <p:spPr>
          <a:xfrm>
            <a:off x="781931" y="3204342"/>
            <a:ext cx="518205" cy="524301"/>
          </a:xfrm>
          <a:prstGeom prst="rect">
            <a:avLst/>
          </a:prstGeom>
          <a:noFill/>
          <a:ln>
            <a:noFill/>
          </a:ln>
        </p:spPr>
      </p:pic>
      <p:sp>
        <p:nvSpPr>
          <p:cNvPr id="10" name="Rectangle 9"/>
          <p:cNvSpPr>
            <a:spLocks noChangeArrowheads="1"/>
          </p:cNvSpPr>
          <p:nvPr userDrawn="1">
            <p:custDataLst>
              <p:tags r:id="rId3"/>
            </p:custDataLst>
          </p:nvPr>
        </p:nvSpPr>
        <p:spPr bwMode="gray">
          <a:xfrm>
            <a:off x="1464041" y="3265704"/>
            <a:ext cx="3098437" cy="1610697"/>
          </a:xfrm>
          <a:prstGeom prst="rect">
            <a:avLst/>
          </a:prstGeom>
          <a:noFill/>
          <a:ln w="19050" cap="flat" cmpd="sng" algn="ctr">
            <a:noFill/>
            <a:prstDash val="solid"/>
            <a:round/>
          </a:ln>
          <a:effectLst/>
        </p:spPr>
        <p:txBody>
          <a:bodyPr wrap="square" lIns="0" tIns="0" rIns="0" bIns="0" rtlCol="0" anchor="t" anchorCtr="0">
            <a:spAutoFit/>
          </a:bodyPr>
          <a:lstStyle/>
          <a:p>
            <a:pPr marL="0" marR="0" indent="0" algn="just" defTabSz="1042966" rtl="0" eaLnBrk="1" fontAlgn="auto" latinLnBrk="0" hangingPunct="1">
              <a:lnSpc>
                <a:spcPct val="100000"/>
              </a:lnSpc>
              <a:spcBef>
                <a:spcPts val="40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marR="0" indent="0" algn="just" defTabSz="457200" rtl="0" eaLnBrk="1" fontAlgn="base" latinLnBrk="0" hangingPunct="1">
              <a:lnSpc>
                <a:spcPct val="100000"/>
              </a:lnSpc>
              <a:spcBef>
                <a:spcPts val="400"/>
              </a:spcBef>
              <a:spcAft>
                <a:spcPts val="0"/>
              </a:spcAft>
              <a:buClrTx/>
              <a:buSzTx/>
              <a:buFontTx/>
              <a:buNone/>
              <a:tabLst/>
              <a:defRPr/>
            </a:pPr>
            <a:r>
              <a:rPr lang="en-US" sz="800" dirty="0" smtClean="0">
                <a:solidFill>
                  <a:schemeClr val="bg1"/>
                </a:solidFill>
                <a:latin typeface="Arial" pitchFamily="34" charset="0"/>
                <a:cs typeface="Arial" pitchFamily="34" charset="0"/>
              </a:rPr>
              <a:t>With more than 145,000 people in over 40 countries, Capgemini is one of the world's foremost providers of consulting, technology and outsourcing services. The Group reported 2014 global revenues of EUR 10.573 billion.</a:t>
            </a:r>
          </a:p>
          <a:p>
            <a:pPr marL="0" marR="0" indent="0" algn="just" defTabSz="457200" rtl="0" eaLnBrk="1" fontAlgn="base" latinLnBrk="0" hangingPunct="1">
              <a:lnSpc>
                <a:spcPct val="100000"/>
              </a:lnSpc>
              <a:spcBef>
                <a:spcPts val="400"/>
              </a:spcBef>
              <a:spcAft>
                <a:spcPts val="0"/>
              </a:spcAft>
              <a:buClrTx/>
              <a:buSzTx/>
              <a:buFontTx/>
              <a:buNone/>
              <a:tabLst/>
              <a:defRPr/>
            </a:pPr>
            <a:r>
              <a:rPr lang="en-US" sz="8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800" baseline="30000" dirty="0" smtClean="0">
                <a:solidFill>
                  <a:schemeClr val="bg1"/>
                </a:solidFill>
                <a:latin typeface="Arial" pitchFamily="34" charset="0"/>
                <a:cs typeface="Arial" pitchFamily="34" charset="0"/>
              </a:rPr>
              <a:t>TM</a:t>
            </a:r>
            <a:r>
              <a:rPr lang="en-US" sz="800" dirty="0" smtClean="0">
                <a:solidFill>
                  <a:schemeClr val="bg1"/>
                </a:solidFill>
                <a:latin typeface="Arial" pitchFamily="34" charset="0"/>
                <a:cs typeface="Arial" pitchFamily="34" charset="0"/>
              </a:rPr>
              <a:t>, and draws on Rightshore</a:t>
            </a:r>
            <a:r>
              <a:rPr lang="en-US" sz="800" baseline="30000" dirty="0" smtClean="0">
                <a:solidFill>
                  <a:schemeClr val="bg1"/>
                </a:solidFill>
                <a:latin typeface="Arial" pitchFamily="34" charset="0"/>
                <a:cs typeface="Arial" pitchFamily="34" charset="0"/>
              </a:rPr>
              <a:t>®</a:t>
            </a:r>
            <a:r>
              <a:rPr lang="en-US" sz="800" dirty="0" smtClean="0">
                <a:solidFill>
                  <a:schemeClr val="bg1"/>
                </a:solidFill>
                <a:latin typeface="Arial" pitchFamily="34" charset="0"/>
                <a:cs typeface="Arial" pitchFamily="34" charset="0"/>
              </a:rPr>
              <a:t>, its worldwide delivery model.</a:t>
            </a:r>
            <a:endParaRPr lang="en-US" sz="800" dirty="0">
              <a:solidFill>
                <a:schemeClr val="bg1"/>
              </a:solidFill>
              <a:latin typeface="Arial" pitchFamily="34" charset="0"/>
              <a:cs typeface="Arial" pitchFamily="34" charset="0"/>
            </a:endParaRPr>
          </a:p>
        </p:txBody>
      </p:sp>
      <p:sp>
        <p:nvSpPr>
          <p:cNvPr id="15" name="Rectangle 9"/>
          <p:cNvSpPr>
            <a:spLocks noChangeArrowheads="1"/>
          </p:cNvSpPr>
          <p:nvPr userDrawn="1">
            <p:custDataLst>
              <p:tags r:id="rId4"/>
            </p:custDataLst>
          </p:nvPr>
        </p:nvSpPr>
        <p:spPr bwMode="gray">
          <a:xfrm>
            <a:off x="4819652" y="3265704"/>
            <a:ext cx="3987801" cy="1856919"/>
          </a:xfrm>
          <a:prstGeom prst="rect">
            <a:avLst/>
          </a:prstGeom>
          <a:noFill/>
          <a:ln w="19050" cap="flat" cmpd="sng" algn="ctr">
            <a:noFill/>
            <a:prstDash val="solid"/>
            <a:round/>
          </a:ln>
          <a:effectLst/>
        </p:spPr>
        <p:txBody>
          <a:bodyPr wrap="square" lIns="0" tIns="0" rIns="0" bIns="0" rtlCol="0" anchor="t" anchorCtr="0">
            <a:spAutoFit/>
          </a:bodyPr>
          <a:lstStyle/>
          <a:p>
            <a:pPr marL="0" marR="0" indent="0" algn="just" defTabSz="1042966" rtl="0" eaLnBrk="1" fontAlgn="auto" latinLnBrk="0" hangingPunct="1">
              <a:lnSpc>
                <a:spcPct val="100000"/>
              </a:lnSpc>
              <a:spcBef>
                <a:spcPts val="400"/>
              </a:spcBef>
              <a:spcAft>
                <a:spcPts val="0"/>
              </a:spcAft>
              <a:buClrTx/>
              <a:buSzTx/>
              <a:buFontTx/>
              <a:buNone/>
              <a:tabLst/>
              <a:defRPr/>
            </a:pPr>
            <a:r>
              <a:rPr lang="en-US" sz="1800" b="1" dirty="0" smtClean="0">
                <a:solidFill>
                  <a:schemeClr val="bg1"/>
                </a:solidFill>
                <a:latin typeface="Arial"/>
                <a:cs typeface="Arial"/>
              </a:rPr>
              <a:t>About Capgemini University</a:t>
            </a:r>
            <a:endParaRPr lang="en-US" sz="1000" dirty="0" smtClean="0">
              <a:solidFill>
                <a:schemeClr val="bg1"/>
              </a:solidFill>
              <a:latin typeface="Arial" pitchFamily="34" charset="0"/>
              <a:cs typeface="Arial" pitchFamily="34" charset="0"/>
            </a:endParaRPr>
          </a:p>
          <a:p>
            <a:pPr marL="0" marR="0" indent="0" algn="just" defTabSz="457200" rtl="0" eaLnBrk="1" fontAlgn="base" latinLnBrk="0" hangingPunct="1">
              <a:lnSpc>
                <a:spcPct val="100000"/>
              </a:lnSpc>
              <a:spcBef>
                <a:spcPts val="400"/>
              </a:spcBef>
              <a:spcAft>
                <a:spcPts val="0"/>
              </a:spcAft>
              <a:buClrTx/>
              <a:buSzTx/>
              <a:buFontTx/>
              <a:buNone/>
              <a:tabLst/>
              <a:defRPr/>
            </a:pPr>
            <a:r>
              <a:rPr lang="en-US" sz="800" dirty="0" smtClean="0">
                <a:solidFill>
                  <a:schemeClr val="bg1"/>
                </a:solidFill>
                <a:latin typeface="Arial" pitchFamily="34" charset="0"/>
                <a:cs typeface="Arial" pitchFamily="34" charset="0"/>
              </a:rPr>
              <a:t>F</a:t>
            </a:r>
            <a:r>
              <a:rPr lang="en-US" sz="800" kern="1200" dirty="0" smtClean="0">
                <a:solidFill>
                  <a:schemeClr val="bg1"/>
                </a:solidFill>
                <a:latin typeface="Arial" charset="0"/>
                <a:ea typeface="ＭＳ Ｐゴシック" pitchFamily="34" charset="-128"/>
                <a:cs typeface="+mn-cs"/>
              </a:rPr>
              <a:t>irst established in 1987, Capgemini University offers training to all Capgemini’s employees worldwide through its international Center of Excellence (Les Fontaines, near Paris), as well as through virtual classrooms and e-learning programs.  Capgemini University plays a key role in developing team skills and capabilities in line with the company’s strategy, priorities and clients’ expectations. It provides training from both in-house and from external providers through innovative learning solutions that facilitate and develop inter and intra community networking. Capgemini University was accredited by the European Foundation for Management Development (EFMD) in 2008 and received reaccreditation in 2014. In 2014 the University delivered over 3.1 million learning hours to more than 136,000 unique participants.</a:t>
            </a:r>
          </a:p>
          <a:p>
            <a:pPr algn="just"/>
            <a:r>
              <a:rPr lang="en-US" sz="800" kern="1200" dirty="0" smtClean="0">
                <a:solidFill>
                  <a:schemeClr val="bg1"/>
                </a:solidFill>
                <a:latin typeface="Arial" charset="0"/>
                <a:ea typeface="ＭＳ Ｐゴシック" pitchFamily="34" charset="-128"/>
                <a:cs typeface="+mn-cs"/>
              </a:rPr>
              <a:t>For more information please visit:</a:t>
            </a:r>
            <a:endParaRPr lang="en-US" sz="800" dirty="0" smtClean="0">
              <a:solidFill>
                <a:schemeClr val="bg1"/>
              </a:solidFill>
              <a:latin typeface="Arial" pitchFamily="34" charset="0"/>
              <a:cs typeface="Arial" pitchFamily="34" charset="0"/>
            </a:endParaRPr>
          </a:p>
          <a:p>
            <a:pPr marL="0" marR="0" indent="0" algn="just" defTabSz="457200" rtl="0" eaLnBrk="1" fontAlgn="base" latinLnBrk="0" hangingPunct="1">
              <a:lnSpc>
                <a:spcPct val="100000"/>
              </a:lnSpc>
              <a:spcBef>
                <a:spcPts val="400"/>
              </a:spcBef>
              <a:spcAft>
                <a:spcPts val="0"/>
              </a:spcAft>
              <a:buClrTx/>
              <a:buSzTx/>
              <a:buFontTx/>
              <a:buNone/>
              <a:tabLst/>
              <a:defRPr/>
            </a:pPr>
            <a:endParaRPr lang="en-US" sz="800" dirty="0" smtClean="0">
              <a:solidFill>
                <a:schemeClr val="bg1"/>
              </a:solidFill>
              <a:latin typeface="Arial" pitchFamily="34" charset="0"/>
              <a:cs typeface="Arial" pitchFamily="34" charset="0"/>
            </a:endParaRPr>
          </a:p>
        </p:txBody>
      </p:sp>
      <p:sp>
        <p:nvSpPr>
          <p:cNvPr id="7" name="Rectangle 6"/>
          <p:cNvSpPr/>
          <p:nvPr userDrawn="1">
            <p:custDataLst>
              <p:tags r:id="rId5"/>
            </p:custDataLst>
          </p:nvPr>
        </p:nvSpPr>
        <p:spPr>
          <a:xfrm>
            <a:off x="4780722" y="5572657"/>
            <a:ext cx="4074353" cy="534368"/>
          </a:xfrm>
          <a:prstGeom prst="rect">
            <a:avLst/>
          </a:prstGeom>
        </p:spPr>
        <p:txBody>
          <a:bodyPr wrap="square" lIns="36000" tIns="36000" rIns="274320" bIns="36000" anchor="b" anchorCtr="0">
            <a:spAutoFit/>
          </a:bodyPr>
          <a:lstStyle/>
          <a:p>
            <a:pPr marL="0" indent="0" algn="l"/>
            <a:r>
              <a:rPr lang="en-US" sz="1500" b="0" dirty="0" smtClean="0">
                <a:solidFill>
                  <a:schemeClr val="bg1"/>
                </a:solidFill>
                <a:latin typeface="Arial" pitchFamily="34" charset="0"/>
                <a:cs typeface="Arial" pitchFamily="34" charset="0"/>
              </a:rPr>
              <a:t>http://www.capgemini.com/careers/your-career-path/capgemini-university</a:t>
            </a:r>
            <a:endParaRPr lang="en-US" sz="1500" b="0" dirty="0">
              <a:solidFill>
                <a:schemeClr val="bg1"/>
              </a:solidFill>
              <a:latin typeface="Arial" pitchFamily="34" charset="0"/>
              <a:cs typeface="Arial" pitchFamily="34" charset="0"/>
            </a:endParaRPr>
          </a:p>
        </p:txBody>
      </p:sp>
      <p:sp>
        <p:nvSpPr>
          <p:cNvPr id="8" name="Rectangle 7"/>
          <p:cNvSpPr/>
          <p:nvPr userDrawn="1"/>
        </p:nvSpPr>
        <p:spPr>
          <a:xfrm>
            <a:off x="1380605" y="5549495"/>
            <a:ext cx="1942135" cy="323165"/>
          </a:xfrm>
          <a:prstGeom prst="rect">
            <a:avLst/>
          </a:prstGeom>
        </p:spPr>
        <p:txBody>
          <a:bodyPr wrap="none">
            <a:spAutoFit/>
          </a:bodyPr>
          <a:lstStyle/>
          <a:p>
            <a:pPr marL="0" indent="0"/>
            <a:r>
              <a:rPr lang="en-US" sz="1500" b="0" dirty="0" smtClean="0">
                <a:solidFill>
                  <a:schemeClr val="bg1"/>
                </a:solidFill>
                <a:latin typeface="Arial" pitchFamily="34" charset="0"/>
                <a:cs typeface="Arial" pitchFamily="34" charset="0"/>
              </a:rPr>
              <a:t>www.capgemini.com</a:t>
            </a:r>
            <a:endParaRPr lang="en-US" sz="1500" dirty="0"/>
          </a:p>
        </p:txBody>
      </p:sp>
      <p:sp>
        <p:nvSpPr>
          <p:cNvPr id="9" name="Rectangle 8"/>
          <p:cNvSpPr/>
          <p:nvPr userDrawn="1">
            <p:custDataLst>
              <p:tags r:id="rId6"/>
            </p:custDataLst>
          </p:nvPr>
        </p:nvSpPr>
        <p:spPr>
          <a:xfrm>
            <a:off x="0" y="6220697"/>
            <a:ext cx="9189273" cy="174485"/>
          </a:xfrm>
          <a:prstGeom prst="rect">
            <a:avLst/>
          </a:prstGeom>
        </p:spPr>
        <p:txBody>
          <a:bodyPr wrap="square" lIns="33059" tIns="33059" rIns="330588" bIns="33059" anchor="b" anchorCtr="0">
            <a:spAutoFit/>
          </a:bodyPr>
          <a:lstStyle/>
          <a:p>
            <a:pPr algn="r"/>
            <a:r>
              <a:rPr lang="en-US" sz="700" dirty="0" smtClean="0">
                <a:solidFill>
                  <a:schemeClr val="bg1"/>
                </a:solidFill>
                <a:latin typeface="Arial"/>
                <a:cs typeface="Arial"/>
              </a:rPr>
              <a:t>The information contained in this presentation is proprietary. © 2016Capgemini. All rights reserved. 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Capgemini.</a:t>
            </a:r>
            <a:endParaRPr lang="en-US" sz="700" dirty="0">
              <a:solidFill>
                <a:schemeClr val="bg1"/>
              </a:solidFill>
              <a:latin typeface="Arial"/>
              <a:cs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17510" name="think-cell Slide" r:id="rId4" imgW="360" imgH="360" progId="">
              <p:embed/>
            </p:oleObj>
          </a:graphicData>
        </a:graphic>
      </p:graphicFrame>
      <p:sp>
        <p:nvSpPr>
          <p:cNvPr id="3" name="Rectangle 2"/>
          <p:cNvSpPr/>
          <p:nvPr userDrawn="1">
            <p:custDataLst>
              <p:tags r:id="rId2"/>
            </p:custDataLst>
          </p:nvPr>
        </p:nvSpPr>
        <p:spPr>
          <a:xfrm>
            <a:off x="0" y="6220697"/>
            <a:ext cx="9189273" cy="174485"/>
          </a:xfrm>
          <a:prstGeom prst="rect">
            <a:avLst/>
          </a:prstGeom>
        </p:spPr>
        <p:txBody>
          <a:bodyPr wrap="square" lIns="33059" tIns="33059" rIns="330588" bIns="33059" anchor="b" anchorCtr="0">
            <a:spAutoFit/>
          </a:bodyPr>
          <a:lstStyle/>
          <a:p>
            <a:pPr algn="r"/>
            <a:r>
              <a:rPr lang="en-US" sz="700" dirty="0" smtClean="0">
                <a:solidFill>
                  <a:schemeClr val="bg1"/>
                </a:solidFill>
                <a:latin typeface="Arial"/>
                <a:cs typeface="Arial"/>
              </a:rPr>
              <a:t>The information contained in this presentation is proprietary. © 2016 Capgemini. All rights reserved.</a:t>
            </a:r>
            <a:endParaRPr lang="en-US" sz="700" dirty="0">
              <a:solidFill>
                <a:schemeClr val="bg1"/>
              </a:solidFill>
              <a:latin typeface="Arial"/>
              <a:cs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4" y="9"/>
          <a:ext cx="135749" cy="143985"/>
        </p:xfrm>
        <a:graphic>
          <a:graphicData uri="http://schemas.openxmlformats.org/presentationml/2006/ole">
            <p:oleObj spid="_x0000_s52257" name="think-cell Slide" r:id="rId8" imgW="360" imgH="360" progId="">
              <p:embed/>
            </p:oleObj>
          </a:graphicData>
        </a:graphic>
      </p:graphicFrame>
      <p:sp>
        <p:nvSpPr>
          <p:cNvPr id="335" name="Rectangle 9"/>
          <p:cNvSpPr>
            <a:spLocks noChangeArrowheads="1"/>
          </p:cNvSpPr>
          <p:nvPr userDrawn="1">
            <p:custDataLst>
              <p:tags r:id="rId2"/>
            </p:custDataLst>
          </p:nvPr>
        </p:nvSpPr>
        <p:spPr bwMode="gray">
          <a:xfrm>
            <a:off x="1031969" y="3617152"/>
            <a:ext cx="7823109" cy="1894648"/>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4259840 w 7302137"/>
              <a:gd name="connsiteY0" fmla="*/ 2132777 h 2132777"/>
              <a:gd name="connsiteX1" fmla="*/ 7302137 w 7302137"/>
              <a:gd name="connsiteY1" fmla="*/ 2132777 h 2132777"/>
              <a:gd name="connsiteX2" fmla="*/ 164137 w 7302137"/>
              <a:gd name="connsiteY2" fmla="*/ 2132777 h 2132777"/>
              <a:gd name="connsiteX3" fmla="*/ 48075 w 7302137"/>
              <a:gd name="connsiteY3" fmla="*/ 2084702 h 2132777"/>
              <a:gd name="connsiteX4" fmla="*/ 0 w 7302137"/>
              <a:gd name="connsiteY4" fmla="*/ 1968640 h 2132777"/>
              <a:gd name="connsiteX5" fmla="*/ 0 w 7302137"/>
              <a:gd name="connsiteY5"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 name="connsiteX0" fmla="*/ 6559187 w 6559187"/>
              <a:gd name="connsiteY0" fmla="*/ 2132777 h 2132777"/>
              <a:gd name="connsiteX1" fmla="*/ 164137 w 6559187"/>
              <a:gd name="connsiteY1" fmla="*/ 2132777 h 2132777"/>
              <a:gd name="connsiteX2" fmla="*/ 48075 w 6559187"/>
              <a:gd name="connsiteY2" fmla="*/ 2084702 h 2132777"/>
              <a:gd name="connsiteX3" fmla="*/ 0 w 6559187"/>
              <a:gd name="connsiteY3" fmla="*/ 1968640 h 2132777"/>
              <a:gd name="connsiteX4" fmla="*/ 0 w 6559187"/>
              <a:gd name="connsiteY4"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5035" h="2132777">
                <a:moveTo>
                  <a:pt x="8475035" y="2132777"/>
                </a:moveTo>
                <a:lnTo>
                  <a:pt x="164137" y="2132777"/>
                </a:lnTo>
                <a:cubicBezTo>
                  <a:pt x="120605" y="2132777"/>
                  <a:pt x="75431" y="2112058"/>
                  <a:pt x="48075" y="2084702"/>
                </a:cubicBezTo>
                <a:cubicBezTo>
                  <a:pt x="20719" y="2057346"/>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algn="just" defTabSz="1042966" fontAlgn="auto">
              <a:spcBef>
                <a:spcPts val="500"/>
              </a:spcBef>
              <a:spcAft>
                <a:spcPts val="0"/>
              </a:spcAft>
              <a:defRPr/>
            </a:pPr>
            <a:endParaRPr lang="en-US" sz="700" dirty="0">
              <a:solidFill>
                <a:prstClr val="white"/>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9" cstate="email">
            <a:extLst>
              <a:ext uri="{28A0092B-C50C-407E-A947-70E740481C1C}">
                <a14:useLocalDpi xmlns:a14="http://schemas.microsoft.com/office/drawing/2010/main" xmlns=""/>
              </a:ext>
            </a:extLst>
          </a:blip>
          <a:stretch>
            <a:fillRect/>
          </a:stretch>
        </p:blipFill>
        <p:spPr>
          <a:xfrm>
            <a:off x="781931" y="3204342"/>
            <a:ext cx="518205" cy="524301"/>
          </a:xfrm>
          <a:prstGeom prst="rect">
            <a:avLst/>
          </a:prstGeom>
          <a:noFill/>
          <a:ln>
            <a:noFill/>
          </a:ln>
        </p:spPr>
      </p:pic>
      <p:sp>
        <p:nvSpPr>
          <p:cNvPr id="10" name="Rectangle 9"/>
          <p:cNvSpPr>
            <a:spLocks noChangeArrowheads="1"/>
          </p:cNvSpPr>
          <p:nvPr userDrawn="1">
            <p:custDataLst>
              <p:tags r:id="rId3"/>
            </p:custDataLst>
          </p:nvPr>
        </p:nvSpPr>
        <p:spPr bwMode="gray">
          <a:xfrm>
            <a:off x="1464041" y="3265706"/>
            <a:ext cx="3098437" cy="1610697"/>
          </a:xfrm>
          <a:prstGeom prst="rect">
            <a:avLst/>
          </a:prstGeom>
          <a:noFill/>
          <a:ln w="19050" cap="flat" cmpd="sng" algn="ctr">
            <a:noFill/>
            <a:prstDash val="solid"/>
            <a:round/>
          </a:ln>
          <a:effectLst/>
        </p:spPr>
        <p:txBody>
          <a:bodyPr wrap="square" lIns="0" tIns="0" rIns="0" bIns="0" rtlCol="0" anchor="t" anchorCtr="0">
            <a:spAutoFit/>
          </a:bodyPr>
          <a:lstStyle/>
          <a:p>
            <a:pPr algn="just" defTabSz="1042966" fontAlgn="auto">
              <a:spcBef>
                <a:spcPts val="400"/>
              </a:spcBef>
              <a:spcAft>
                <a:spcPts val="0"/>
              </a:spcAft>
              <a:defRPr/>
            </a:pPr>
            <a:r>
              <a:rPr lang="en-US" b="1" dirty="0" smtClean="0">
                <a:solidFill>
                  <a:prstClr val="white"/>
                </a:solidFill>
                <a:latin typeface="Arial"/>
                <a:cs typeface="Arial"/>
              </a:rPr>
              <a:t>About Capgemini</a:t>
            </a:r>
            <a:endParaRPr lang="en-US" sz="1000" dirty="0" smtClean="0">
              <a:solidFill>
                <a:prstClr val="white"/>
              </a:solidFill>
              <a:latin typeface="Arial" pitchFamily="34" charset="0"/>
              <a:cs typeface="Arial" pitchFamily="34" charset="0"/>
            </a:endParaRPr>
          </a:p>
          <a:p>
            <a:pPr algn="just">
              <a:spcBef>
                <a:spcPts val="400"/>
              </a:spcBef>
              <a:spcAft>
                <a:spcPts val="0"/>
              </a:spcAft>
              <a:defRPr/>
            </a:pPr>
            <a:r>
              <a:rPr lang="en-US" sz="800" dirty="0" smtClean="0">
                <a:solidFill>
                  <a:prstClr val="white"/>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800" dirty="0" smtClean="0">
                <a:solidFill>
                  <a:prstClr val="white"/>
                </a:solidFill>
                <a:latin typeface="Arial" pitchFamily="34" charset="0"/>
                <a:cs typeface="Arial" pitchFamily="34" charset="0"/>
                <a:hlinkClick r:id="rId10"/>
              </a:rPr>
              <a:t>the Collaborative Business ExperienceTM</a:t>
            </a:r>
            <a:r>
              <a:rPr lang="en-US" sz="800" dirty="0" smtClean="0">
                <a:solidFill>
                  <a:prstClr val="white"/>
                </a:solidFill>
                <a:latin typeface="Arial" pitchFamily="34" charset="0"/>
                <a:cs typeface="Arial" pitchFamily="34" charset="0"/>
              </a:rPr>
              <a:t>, and draws on </a:t>
            </a:r>
            <a:r>
              <a:rPr lang="en-US" sz="800" dirty="0" smtClean="0">
                <a:solidFill>
                  <a:prstClr val="white"/>
                </a:solidFill>
                <a:latin typeface="Arial" pitchFamily="34" charset="0"/>
                <a:cs typeface="Arial" pitchFamily="34" charset="0"/>
                <a:hlinkClick r:id="rId11"/>
              </a:rPr>
              <a:t>Rightshore®</a:t>
            </a:r>
            <a:r>
              <a:rPr lang="en-US" sz="800" dirty="0" smtClean="0">
                <a:solidFill>
                  <a:prstClr val="white"/>
                </a:solidFill>
                <a:latin typeface="Arial" pitchFamily="34" charset="0"/>
                <a:cs typeface="Arial" pitchFamily="34" charset="0"/>
              </a:rPr>
              <a:t>, its worldwide delivery model.</a:t>
            </a:r>
          </a:p>
          <a:p>
            <a:pPr algn="just">
              <a:spcBef>
                <a:spcPts val="400"/>
              </a:spcBef>
              <a:spcAft>
                <a:spcPts val="0"/>
              </a:spcAft>
              <a:defRPr/>
            </a:pPr>
            <a:r>
              <a:rPr lang="en-US" sz="800" dirty="0" smtClean="0">
                <a:solidFill>
                  <a:prstClr val="white"/>
                </a:solidFill>
                <a:latin typeface="Arial" pitchFamily="34" charset="0"/>
                <a:cs typeface="Arial" pitchFamily="34" charset="0"/>
              </a:rPr>
              <a:t>Learn more about us at </a:t>
            </a:r>
            <a:r>
              <a:rPr lang="en-US" sz="800" dirty="0" smtClean="0">
                <a:solidFill>
                  <a:prstClr val="white"/>
                </a:solidFill>
                <a:latin typeface="Arial" pitchFamily="34" charset="0"/>
                <a:cs typeface="Arial" pitchFamily="34" charset="0"/>
                <a:hlinkClick r:id="rId12"/>
              </a:rPr>
              <a:t>www.capgemini.com.</a:t>
            </a:r>
            <a:endParaRPr lang="en-US" sz="800" dirty="0">
              <a:solidFill>
                <a:prstClr val="white"/>
              </a:solidFill>
              <a:latin typeface="Arial" pitchFamily="34" charset="0"/>
              <a:cs typeface="Arial" pitchFamily="34" charset="0"/>
            </a:endParaRPr>
          </a:p>
        </p:txBody>
      </p:sp>
      <p:sp>
        <p:nvSpPr>
          <p:cNvPr id="15" name="Rectangle 9"/>
          <p:cNvSpPr>
            <a:spLocks noChangeArrowheads="1"/>
          </p:cNvSpPr>
          <p:nvPr userDrawn="1">
            <p:custDataLst>
              <p:tags r:id="rId4"/>
            </p:custDataLst>
          </p:nvPr>
        </p:nvSpPr>
        <p:spPr bwMode="gray">
          <a:xfrm>
            <a:off x="4819652" y="3265704"/>
            <a:ext cx="3987801" cy="1856919"/>
          </a:xfrm>
          <a:prstGeom prst="rect">
            <a:avLst/>
          </a:prstGeom>
          <a:noFill/>
          <a:ln w="19050" cap="flat" cmpd="sng" algn="ctr">
            <a:noFill/>
            <a:prstDash val="solid"/>
            <a:round/>
          </a:ln>
          <a:effectLst/>
        </p:spPr>
        <p:txBody>
          <a:bodyPr wrap="square" lIns="0" tIns="0" rIns="0" bIns="0" rtlCol="0" anchor="t" anchorCtr="0">
            <a:spAutoFit/>
          </a:bodyPr>
          <a:lstStyle/>
          <a:p>
            <a:pPr algn="just" defTabSz="1042966" fontAlgn="auto">
              <a:spcBef>
                <a:spcPts val="400"/>
              </a:spcBef>
              <a:spcAft>
                <a:spcPts val="0"/>
              </a:spcAft>
              <a:defRPr/>
            </a:pPr>
            <a:r>
              <a:rPr lang="en-US" b="1" dirty="0" smtClean="0">
                <a:solidFill>
                  <a:prstClr val="white"/>
                </a:solidFill>
                <a:latin typeface="Arial"/>
                <a:cs typeface="Arial"/>
              </a:rPr>
              <a:t>About Capgemini University</a:t>
            </a:r>
            <a:endParaRPr lang="en-US" sz="1000" dirty="0" smtClean="0">
              <a:solidFill>
                <a:prstClr val="white"/>
              </a:solidFill>
              <a:latin typeface="Arial" pitchFamily="34" charset="0"/>
              <a:cs typeface="Arial" pitchFamily="34" charset="0"/>
            </a:endParaRPr>
          </a:p>
          <a:p>
            <a:pPr algn="just">
              <a:spcBef>
                <a:spcPts val="400"/>
              </a:spcBef>
              <a:spcAft>
                <a:spcPts val="0"/>
              </a:spcAft>
              <a:defRPr/>
            </a:pPr>
            <a:r>
              <a:rPr lang="en-US" sz="800" dirty="0" smtClean="0">
                <a:solidFill>
                  <a:prstClr val="white"/>
                </a:solidFill>
                <a:latin typeface="Arial" pitchFamily="34" charset="0"/>
                <a:cs typeface="Arial" pitchFamily="34" charset="0"/>
              </a:rPr>
              <a:t>F</a:t>
            </a:r>
            <a:r>
              <a:rPr lang="en-US" sz="800" dirty="0" smtClean="0">
                <a:solidFill>
                  <a:prstClr val="white"/>
                </a:solidFill>
              </a:rPr>
              <a:t>irst established in 1987, Capgemini University offers training to all Capgemini’s employees worldwide through its international Center of Excellence (Les Fontaines, near Paris), as well as through virtual classrooms and e-learning programs.  Capgemini University plays a key role in developing team skills and capabilities in line with the company’s strategy, priorities and clients’ expectations. It provides training from both in-house and from external providers through innovative learning solutions that facilitate and develop inter and intra community networking. Capgemini University was accredited by the European Foundation for Management Development (EFMD) in 2008 and received reaccreditation in 2014. In 2014 the University delivered over 3.1 million learning hours to more than 136,000 unique participants.</a:t>
            </a:r>
          </a:p>
          <a:p>
            <a:pPr algn="just"/>
            <a:r>
              <a:rPr lang="en-US" sz="800" dirty="0" smtClean="0">
                <a:solidFill>
                  <a:prstClr val="white"/>
                </a:solidFill>
              </a:rPr>
              <a:t>For more information please visit:</a:t>
            </a:r>
            <a:endParaRPr lang="en-US" sz="800" dirty="0" smtClean="0">
              <a:solidFill>
                <a:prstClr val="white"/>
              </a:solidFill>
              <a:latin typeface="Arial" pitchFamily="34" charset="0"/>
              <a:cs typeface="Arial" pitchFamily="34" charset="0"/>
            </a:endParaRPr>
          </a:p>
          <a:p>
            <a:pPr algn="just">
              <a:spcBef>
                <a:spcPts val="400"/>
              </a:spcBef>
              <a:spcAft>
                <a:spcPts val="0"/>
              </a:spcAft>
              <a:defRPr/>
            </a:pPr>
            <a:endParaRPr lang="en-US" sz="800" dirty="0" smtClean="0">
              <a:solidFill>
                <a:prstClr val="white"/>
              </a:solidFill>
              <a:latin typeface="Arial" pitchFamily="34" charset="0"/>
              <a:cs typeface="Arial" pitchFamily="34" charset="0"/>
            </a:endParaRPr>
          </a:p>
        </p:txBody>
      </p:sp>
      <p:sp>
        <p:nvSpPr>
          <p:cNvPr id="7" name="Rectangle 6"/>
          <p:cNvSpPr/>
          <p:nvPr userDrawn="1">
            <p:custDataLst>
              <p:tags r:id="rId5"/>
            </p:custDataLst>
          </p:nvPr>
        </p:nvSpPr>
        <p:spPr>
          <a:xfrm>
            <a:off x="4780722" y="5572657"/>
            <a:ext cx="4074353" cy="534368"/>
          </a:xfrm>
          <a:prstGeom prst="rect">
            <a:avLst/>
          </a:prstGeom>
        </p:spPr>
        <p:txBody>
          <a:bodyPr wrap="square" lIns="36000" tIns="36000" rIns="274320" bIns="36000" anchor="b" anchorCtr="0">
            <a:spAutoFit/>
          </a:bodyPr>
          <a:lstStyle/>
          <a:p>
            <a:r>
              <a:rPr lang="en-US" sz="1500" dirty="0" smtClean="0">
                <a:solidFill>
                  <a:prstClr val="white"/>
                </a:solidFill>
                <a:latin typeface="Arial" pitchFamily="34" charset="0"/>
                <a:cs typeface="Arial" pitchFamily="34" charset="0"/>
              </a:rPr>
              <a:t>http://www.capgemini.com/careers/your-career-path/capgemini-university</a:t>
            </a:r>
            <a:endParaRPr lang="en-US" sz="1500" dirty="0">
              <a:solidFill>
                <a:prstClr val="white"/>
              </a:solidFill>
              <a:latin typeface="Arial" pitchFamily="34" charset="0"/>
              <a:cs typeface="Arial" pitchFamily="34" charset="0"/>
            </a:endParaRPr>
          </a:p>
        </p:txBody>
      </p:sp>
      <p:sp>
        <p:nvSpPr>
          <p:cNvPr id="8" name="Rectangle 7"/>
          <p:cNvSpPr/>
          <p:nvPr userDrawn="1"/>
        </p:nvSpPr>
        <p:spPr>
          <a:xfrm>
            <a:off x="1380605" y="5549495"/>
            <a:ext cx="1942135" cy="323165"/>
          </a:xfrm>
          <a:prstGeom prst="rect">
            <a:avLst/>
          </a:prstGeom>
        </p:spPr>
        <p:txBody>
          <a:bodyPr wrap="none">
            <a:spAutoFit/>
          </a:bodyPr>
          <a:lstStyle/>
          <a:p>
            <a:r>
              <a:rPr lang="en-US" sz="1500" dirty="0" smtClean="0">
                <a:solidFill>
                  <a:prstClr val="white"/>
                </a:solidFill>
                <a:latin typeface="Arial" pitchFamily="34" charset="0"/>
                <a:cs typeface="Arial" pitchFamily="34" charset="0"/>
              </a:rPr>
              <a:t>www.capgemini.com</a:t>
            </a:r>
            <a:endParaRPr lang="en-US" sz="1500" dirty="0">
              <a:solidFill>
                <a:srgbClr val="00234B"/>
              </a:solidFill>
            </a:endParaRPr>
          </a:p>
        </p:txBody>
      </p:sp>
      <p:sp>
        <p:nvSpPr>
          <p:cNvPr id="9" name="Rectangle 8"/>
          <p:cNvSpPr/>
          <p:nvPr userDrawn="1">
            <p:custDataLst>
              <p:tags r:id="rId6"/>
            </p:custDataLst>
          </p:nvPr>
        </p:nvSpPr>
        <p:spPr>
          <a:xfrm>
            <a:off x="0" y="6220697"/>
            <a:ext cx="9189273" cy="174485"/>
          </a:xfrm>
          <a:prstGeom prst="rect">
            <a:avLst/>
          </a:prstGeom>
        </p:spPr>
        <p:txBody>
          <a:bodyPr wrap="square" lIns="33059" tIns="33059" rIns="330588" bIns="33059" anchor="b" anchorCtr="0">
            <a:spAutoFit/>
          </a:bodyPr>
          <a:lstStyle/>
          <a:p>
            <a:pPr algn="r"/>
            <a:r>
              <a:rPr lang="en-US" sz="700" dirty="0" smtClean="0">
                <a:solidFill>
                  <a:prstClr val="white"/>
                </a:solidFill>
                <a:latin typeface="Arial"/>
                <a:cs typeface="Arial"/>
              </a:rPr>
              <a:t>The information contained in this presentation is proprietary. © 2016 Capgemini. All rights reserved. Rightshore</a:t>
            </a:r>
            <a:r>
              <a:rPr lang="en-US" sz="700" baseline="30000" dirty="0" smtClean="0">
                <a:solidFill>
                  <a:prstClr val="white"/>
                </a:solidFill>
                <a:latin typeface="Arial"/>
                <a:cs typeface="Arial"/>
              </a:rPr>
              <a:t>®</a:t>
            </a:r>
            <a:r>
              <a:rPr lang="en-US" sz="700" dirty="0" smtClean="0">
                <a:solidFill>
                  <a:prstClr val="white"/>
                </a:solidFill>
                <a:latin typeface="Arial"/>
                <a:cs typeface="Arial"/>
              </a:rPr>
              <a:t> is a trademark belonging to Capgemini.</a:t>
            </a:r>
            <a:endParaRPr lang="en-US" sz="700" dirty="0">
              <a:solidFill>
                <a:prstClr val="white"/>
              </a:solidFill>
              <a:latin typeface="Arial"/>
              <a:cs typeface="Arial"/>
            </a:endParaRPr>
          </a:p>
        </p:txBody>
      </p:sp>
    </p:spTree>
    <p:extLst>
      <p:ext uri="{BB962C8B-B14F-4D97-AF65-F5344CB8AC3E}">
        <p14:creationId xmlns:p14="http://schemas.microsoft.com/office/powerpoint/2010/main" xmlns="" val="2505912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457200" y="1577981"/>
            <a:ext cx="6362700" cy="1800225"/>
          </a:xfrm>
        </p:spPr>
        <p:txBody>
          <a:bodyPr/>
          <a:lstStyle>
            <a:lvl1pPr>
              <a:defRPr sz="2000"/>
            </a:lvl1pPr>
            <a:lvl2pPr>
              <a:defRPr sz="1800"/>
            </a:lvl2pPr>
            <a:lvl3pPr>
              <a:defRPr sz="1600"/>
            </a:lvl3pPr>
            <a:lvl4pPr>
              <a:defRPr sz="1400"/>
            </a:lvl4pPr>
            <a:lvl5pPr>
              <a:defRPr sz="12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20" name="Freeform 19"/>
          <p:cNvSpPr/>
          <p:nvPr userDrawn="1"/>
        </p:nvSpPr>
        <p:spPr>
          <a:xfrm>
            <a:off x="309562" y="1442190"/>
            <a:ext cx="8545512" cy="4354569"/>
          </a:xfrm>
          <a:custGeom>
            <a:avLst/>
            <a:gdLst>
              <a:gd name="connsiteX0" fmla="*/ 8521700 w 8521700"/>
              <a:gd name="connsiteY0" fmla="*/ 3124200 h 4356100"/>
              <a:gd name="connsiteX1" fmla="*/ 8521700 w 8521700"/>
              <a:gd name="connsiteY1" fmla="*/ 203200 h 4356100"/>
              <a:gd name="connsiteX2" fmla="*/ 8318500 w 8521700"/>
              <a:gd name="connsiteY2" fmla="*/ 0 h 4356100"/>
              <a:gd name="connsiteX3" fmla="*/ 228600 w 8521700"/>
              <a:gd name="connsiteY3" fmla="*/ 0 h 4356100"/>
              <a:gd name="connsiteX4" fmla="*/ 0 w 8521700"/>
              <a:gd name="connsiteY4" fmla="*/ 215900 h 4356100"/>
              <a:gd name="connsiteX5" fmla="*/ 0 w 8521700"/>
              <a:gd name="connsiteY5" fmla="*/ 4356100 h 4356100"/>
              <a:gd name="connsiteX6" fmla="*/ 6578600 w 8521700"/>
              <a:gd name="connsiteY6" fmla="*/ 4318000 h 4356100"/>
              <a:gd name="connsiteX0" fmla="*/ 8532812 w 8532812"/>
              <a:gd name="connsiteY0" fmla="*/ 3124200 h 4318000"/>
              <a:gd name="connsiteX1" fmla="*/ 8532812 w 8532812"/>
              <a:gd name="connsiteY1" fmla="*/ 203200 h 4318000"/>
              <a:gd name="connsiteX2" fmla="*/ 8329612 w 8532812"/>
              <a:gd name="connsiteY2" fmla="*/ 0 h 4318000"/>
              <a:gd name="connsiteX3" fmla="*/ 239712 w 8532812"/>
              <a:gd name="connsiteY3" fmla="*/ 0 h 4318000"/>
              <a:gd name="connsiteX4" fmla="*/ 11112 w 8532812"/>
              <a:gd name="connsiteY4" fmla="*/ 215900 h 4318000"/>
              <a:gd name="connsiteX5" fmla="*/ 0 w 8532812"/>
              <a:gd name="connsiteY5" fmla="*/ 4318000 h 4318000"/>
              <a:gd name="connsiteX6" fmla="*/ 6589712 w 8532812"/>
              <a:gd name="connsiteY6" fmla="*/ 4318000 h 4318000"/>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43819"/>
              <a:gd name="connsiteY0" fmla="*/ 3141768 h 4335568"/>
              <a:gd name="connsiteX1" fmla="*/ 8532812 w 8543819"/>
              <a:gd name="connsiteY1" fmla="*/ 220768 h 4335568"/>
              <a:gd name="connsiteX2" fmla="*/ 8329612 w 8543819"/>
              <a:gd name="connsiteY2" fmla="*/ 17568 h 4335568"/>
              <a:gd name="connsiteX3" fmla="*/ 239712 w 8543819"/>
              <a:gd name="connsiteY3" fmla="*/ 17568 h 4335568"/>
              <a:gd name="connsiteX4" fmla="*/ 11112 w 8543819"/>
              <a:gd name="connsiteY4" fmla="*/ 233468 h 4335568"/>
              <a:gd name="connsiteX5" fmla="*/ 0 w 8543819"/>
              <a:gd name="connsiteY5" fmla="*/ 4335568 h 4335568"/>
              <a:gd name="connsiteX6" fmla="*/ 6589712 w 8543819"/>
              <a:gd name="connsiteY6" fmla="*/ 4335568 h 4335568"/>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77580 w 8588587"/>
              <a:gd name="connsiteY0" fmla="*/ 3174259 h 4368059"/>
              <a:gd name="connsiteX1" fmla="*/ 8577580 w 8588587"/>
              <a:gd name="connsiteY1" fmla="*/ 253259 h 4368059"/>
              <a:gd name="connsiteX2" fmla="*/ 8374380 w 8588587"/>
              <a:gd name="connsiteY2" fmla="*/ 50059 h 4368059"/>
              <a:gd name="connsiteX3" fmla="*/ 284480 w 8588587"/>
              <a:gd name="connsiteY3" fmla="*/ 50059 h 4368059"/>
              <a:gd name="connsiteX4" fmla="*/ 44768 w 8588587"/>
              <a:gd name="connsiteY4" fmla="*/ 308822 h 4368059"/>
              <a:gd name="connsiteX5" fmla="*/ 44768 w 8588587"/>
              <a:gd name="connsiteY5" fmla="*/ 4368059 h 4368059"/>
              <a:gd name="connsiteX6" fmla="*/ 6634480 w 8588587"/>
              <a:gd name="connsiteY6" fmla="*/ 4368059 h 4368059"/>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58534 h 4358534"/>
              <a:gd name="connsiteX6" fmla="*/ 6610668 w 8564775"/>
              <a:gd name="connsiteY6"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6610668 w 8564775"/>
              <a:gd name="connsiteY7"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78106 w 8564775"/>
              <a:gd name="connsiteY7" fmla="*/ 4356948 h 4358534"/>
              <a:gd name="connsiteX8" fmla="*/ 6610668 w 8564775"/>
              <a:gd name="connsiteY8"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78106 w 8564775"/>
              <a:gd name="connsiteY6" fmla="*/ 4356948 h 4358534"/>
              <a:gd name="connsiteX7" fmla="*/ 6610668 w 8564775"/>
              <a:gd name="connsiteY7" fmla="*/ 4358534 h 4358534"/>
              <a:gd name="connsiteX0" fmla="*/ 8553768 w 8564775"/>
              <a:gd name="connsiteY0" fmla="*/ 3164734 h 4389492"/>
              <a:gd name="connsiteX1" fmla="*/ 8553768 w 8564775"/>
              <a:gd name="connsiteY1" fmla="*/ 243734 h 4389492"/>
              <a:gd name="connsiteX2" fmla="*/ 8350568 w 8564775"/>
              <a:gd name="connsiteY2" fmla="*/ 40534 h 4389492"/>
              <a:gd name="connsiteX3" fmla="*/ 260668 w 8564775"/>
              <a:gd name="connsiteY3" fmla="*/ 40534 h 4389492"/>
              <a:gd name="connsiteX4" fmla="*/ 20956 w 8564775"/>
              <a:gd name="connsiteY4" fmla="*/ 299297 h 4389492"/>
              <a:gd name="connsiteX5" fmla="*/ 20956 w 8564775"/>
              <a:gd name="connsiteY5" fmla="*/ 4302179 h 4389492"/>
              <a:gd name="connsiteX6" fmla="*/ 78106 w 8564775"/>
              <a:gd name="connsiteY6" fmla="*/ 4356948 h 4389492"/>
              <a:gd name="connsiteX7" fmla="*/ 6610668 w 8564775"/>
              <a:gd name="connsiteY7" fmla="*/ 4358534 h 4389492"/>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256935 h 4358534"/>
              <a:gd name="connsiteX6" fmla="*/ 78106 w 8564775"/>
              <a:gd name="connsiteY6" fmla="*/ 4356948 h 4358534"/>
              <a:gd name="connsiteX7" fmla="*/ 6610668 w 8564775"/>
              <a:gd name="connsiteY7" fmla="*/ 4358534 h 4358534"/>
              <a:gd name="connsiteX0" fmla="*/ 8553768 w 8564775"/>
              <a:gd name="connsiteY0" fmla="*/ 3164734 h 4358535"/>
              <a:gd name="connsiteX1" fmla="*/ 8553768 w 8564775"/>
              <a:gd name="connsiteY1" fmla="*/ 243734 h 4358535"/>
              <a:gd name="connsiteX2" fmla="*/ 8350568 w 8564775"/>
              <a:gd name="connsiteY2" fmla="*/ 40534 h 4358535"/>
              <a:gd name="connsiteX3" fmla="*/ 260668 w 8564775"/>
              <a:gd name="connsiteY3" fmla="*/ 40534 h 4358535"/>
              <a:gd name="connsiteX4" fmla="*/ 20956 w 8564775"/>
              <a:gd name="connsiteY4" fmla="*/ 299297 h 4358535"/>
              <a:gd name="connsiteX5" fmla="*/ 20956 w 8564775"/>
              <a:gd name="connsiteY5" fmla="*/ 4256935 h 4358535"/>
              <a:gd name="connsiteX6" fmla="*/ 113825 w 8564775"/>
              <a:gd name="connsiteY6" fmla="*/ 4358535 h 4358535"/>
              <a:gd name="connsiteX7" fmla="*/ 6610668 w 8564775"/>
              <a:gd name="connsiteY7" fmla="*/ 4358534 h 4358535"/>
              <a:gd name="connsiteX0" fmla="*/ 8553768 w 8564775"/>
              <a:gd name="connsiteY0" fmla="*/ 3164734 h 4367267"/>
              <a:gd name="connsiteX1" fmla="*/ 8553768 w 8564775"/>
              <a:gd name="connsiteY1" fmla="*/ 243734 h 4367267"/>
              <a:gd name="connsiteX2" fmla="*/ 8350568 w 8564775"/>
              <a:gd name="connsiteY2" fmla="*/ 40534 h 4367267"/>
              <a:gd name="connsiteX3" fmla="*/ 260668 w 8564775"/>
              <a:gd name="connsiteY3" fmla="*/ 40534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164734 h 4367267"/>
              <a:gd name="connsiteX1" fmla="*/ 8553768 w 8564775"/>
              <a:gd name="connsiteY1" fmla="*/ 243734 h 4367267"/>
              <a:gd name="connsiteX2" fmla="*/ 8350568 w 8564775"/>
              <a:gd name="connsiteY2" fmla="*/ 40534 h 4367267"/>
              <a:gd name="connsiteX3" fmla="*/ 167799 w 8564775"/>
              <a:gd name="connsiteY3" fmla="*/ 43710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309991 h 4512524"/>
              <a:gd name="connsiteX1" fmla="*/ 8553768 w 8564775"/>
              <a:gd name="connsiteY1" fmla="*/ 388991 h 4512524"/>
              <a:gd name="connsiteX2" fmla="*/ 8350568 w 8564775"/>
              <a:gd name="connsiteY2" fmla="*/ 185791 h 4512524"/>
              <a:gd name="connsiteX3" fmla="*/ 167799 w 8564775"/>
              <a:gd name="connsiteY3" fmla="*/ 188967 h 4512524"/>
              <a:gd name="connsiteX4" fmla="*/ 20956 w 8564775"/>
              <a:gd name="connsiteY4" fmla="*/ 299297 h 4512524"/>
              <a:gd name="connsiteX5" fmla="*/ 20956 w 8564775"/>
              <a:gd name="connsiteY5" fmla="*/ 4402192 h 4512524"/>
              <a:gd name="connsiteX6" fmla="*/ 113825 w 8564775"/>
              <a:gd name="connsiteY6" fmla="*/ 4503792 h 4512524"/>
              <a:gd name="connsiteX7" fmla="*/ 6610668 w 8564775"/>
              <a:gd name="connsiteY7" fmla="*/ 4503791 h 4512524"/>
              <a:gd name="connsiteX0" fmla="*/ 8553768 w 8564775"/>
              <a:gd name="connsiteY0" fmla="*/ 3343329 h 4545862"/>
              <a:gd name="connsiteX1" fmla="*/ 8553768 w 8564775"/>
              <a:gd name="connsiteY1" fmla="*/ 422329 h 4545862"/>
              <a:gd name="connsiteX2" fmla="*/ 8350568 w 8564775"/>
              <a:gd name="connsiteY2" fmla="*/ 219129 h 4545862"/>
              <a:gd name="connsiteX3" fmla="*/ 167799 w 8564775"/>
              <a:gd name="connsiteY3" fmla="*/ 222305 h 4545862"/>
              <a:gd name="connsiteX4" fmla="*/ 20956 w 8564775"/>
              <a:gd name="connsiteY4" fmla="*/ 299297 h 4545862"/>
              <a:gd name="connsiteX5" fmla="*/ 20956 w 8564775"/>
              <a:gd name="connsiteY5" fmla="*/ 4435530 h 4545862"/>
              <a:gd name="connsiteX6" fmla="*/ 113825 w 8564775"/>
              <a:gd name="connsiteY6" fmla="*/ 4537130 h 4545862"/>
              <a:gd name="connsiteX7" fmla="*/ 6610668 w 8564775"/>
              <a:gd name="connsiteY7" fmla="*/ 4537129 h 4545862"/>
              <a:gd name="connsiteX0" fmla="*/ 8545037 w 8556044"/>
              <a:gd name="connsiteY0" fmla="*/ 3152829 h 4355362"/>
              <a:gd name="connsiteX1" fmla="*/ 8545037 w 8556044"/>
              <a:gd name="connsiteY1" fmla="*/ 231829 h 4355362"/>
              <a:gd name="connsiteX2" fmla="*/ 8341837 w 8556044"/>
              <a:gd name="connsiteY2" fmla="*/ 28629 h 4355362"/>
              <a:gd name="connsiteX3" fmla="*/ 159068 w 8556044"/>
              <a:gd name="connsiteY3" fmla="*/ 31805 h 4355362"/>
              <a:gd name="connsiteX4" fmla="*/ 12225 w 8556044"/>
              <a:gd name="connsiteY4" fmla="*/ 108797 h 4355362"/>
              <a:gd name="connsiteX5" fmla="*/ 12225 w 8556044"/>
              <a:gd name="connsiteY5" fmla="*/ 4245030 h 4355362"/>
              <a:gd name="connsiteX6" fmla="*/ 105094 w 8556044"/>
              <a:gd name="connsiteY6" fmla="*/ 4346630 h 4355362"/>
              <a:gd name="connsiteX7" fmla="*/ 6601937 w 8556044"/>
              <a:gd name="connsiteY7" fmla="*/ 4346629 h 4355362"/>
              <a:gd name="connsiteX0" fmla="*/ 8590280 w 8601287"/>
              <a:gd name="connsiteY0" fmla="*/ 3152829 h 4355362"/>
              <a:gd name="connsiteX1" fmla="*/ 8590280 w 8601287"/>
              <a:gd name="connsiteY1" fmla="*/ 231829 h 4355362"/>
              <a:gd name="connsiteX2" fmla="*/ 8387080 w 8601287"/>
              <a:gd name="connsiteY2" fmla="*/ 28629 h 4355362"/>
              <a:gd name="connsiteX3" fmla="*/ 159068 w 8601287"/>
              <a:gd name="connsiteY3" fmla="*/ 31805 h 4355362"/>
              <a:gd name="connsiteX4" fmla="*/ 57468 w 8601287"/>
              <a:gd name="connsiteY4" fmla="*/ 108797 h 4355362"/>
              <a:gd name="connsiteX5" fmla="*/ 57468 w 8601287"/>
              <a:gd name="connsiteY5" fmla="*/ 4245030 h 4355362"/>
              <a:gd name="connsiteX6" fmla="*/ 150337 w 8601287"/>
              <a:gd name="connsiteY6" fmla="*/ 4346630 h 4355362"/>
              <a:gd name="connsiteX7" fmla="*/ 6647180 w 8601287"/>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41768 h 4344301"/>
              <a:gd name="connsiteX1" fmla="*/ 8537575 w 8548582"/>
              <a:gd name="connsiteY1" fmla="*/ 220768 h 4344301"/>
              <a:gd name="connsiteX2" fmla="*/ 8334375 w 8548582"/>
              <a:gd name="connsiteY2" fmla="*/ 17568 h 4344301"/>
              <a:gd name="connsiteX3" fmla="*/ 106363 w 8548582"/>
              <a:gd name="connsiteY3" fmla="*/ 20744 h 4344301"/>
              <a:gd name="connsiteX4" fmla="*/ 4762 w 8548582"/>
              <a:gd name="connsiteY4" fmla="*/ 109642 h 4344301"/>
              <a:gd name="connsiteX5" fmla="*/ 4763 w 8548582"/>
              <a:gd name="connsiteY5" fmla="*/ 4233969 h 4344301"/>
              <a:gd name="connsiteX6" fmla="*/ 97632 w 8548582"/>
              <a:gd name="connsiteY6" fmla="*/ 4335569 h 4344301"/>
              <a:gd name="connsiteX7" fmla="*/ 6594475 w 8548582"/>
              <a:gd name="connsiteY7" fmla="*/ 4335568 h 4344301"/>
              <a:gd name="connsiteX0" fmla="*/ 8539482 w 8550489"/>
              <a:gd name="connsiteY0" fmla="*/ 3154417 h 4356950"/>
              <a:gd name="connsiteX1" fmla="*/ 8539482 w 8550489"/>
              <a:gd name="connsiteY1" fmla="*/ 233417 h 4356950"/>
              <a:gd name="connsiteX2" fmla="*/ 8336282 w 8550489"/>
              <a:gd name="connsiteY2" fmla="*/ 30217 h 4356950"/>
              <a:gd name="connsiteX3" fmla="*/ 108270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9230 h 4361763"/>
              <a:gd name="connsiteX1" fmla="*/ 8539482 w 8550489"/>
              <a:gd name="connsiteY1" fmla="*/ 238230 h 4361763"/>
              <a:gd name="connsiteX2" fmla="*/ 8336282 w 8550489"/>
              <a:gd name="connsiteY2" fmla="*/ 35030 h 4361763"/>
              <a:gd name="connsiteX3" fmla="*/ 103508 w 8550489"/>
              <a:gd name="connsiteY3" fmla="*/ 38206 h 4361763"/>
              <a:gd name="connsiteX4" fmla="*/ 6669 w 8550489"/>
              <a:gd name="connsiteY4" fmla="*/ 127104 h 4361763"/>
              <a:gd name="connsiteX5" fmla="*/ 6670 w 8550489"/>
              <a:gd name="connsiteY5" fmla="*/ 4251431 h 4361763"/>
              <a:gd name="connsiteX6" fmla="*/ 99539 w 8550489"/>
              <a:gd name="connsiteY6" fmla="*/ 4353031 h 4361763"/>
              <a:gd name="connsiteX7" fmla="*/ 6596382 w 8550489"/>
              <a:gd name="connsiteY7" fmla="*/ 4353030 h 4361763"/>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1 w 8550488"/>
              <a:gd name="connsiteY0" fmla="*/ 3142511 h 4345044"/>
              <a:gd name="connsiteX1" fmla="*/ 8539481 w 8550488"/>
              <a:gd name="connsiteY1" fmla="*/ 221511 h 4345044"/>
              <a:gd name="connsiteX2" fmla="*/ 8336281 w 8550488"/>
              <a:gd name="connsiteY2" fmla="*/ 18311 h 4345044"/>
              <a:gd name="connsiteX3" fmla="*/ 103507 w 8550488"/>
              <a:gd name="connsiteY3" fmla="*/ 21487 h 4345044"/>
              <a:gd name="connsiteX4" fmla="*/ 6669 w 8550488"/>
              <a:gd name="connsiteY4" fmla="*/ 122291 h 4345044"/>
              <a:gd name="connsiteX5" fmla="*/ 6669 w 8550488"/>
              <a:gd name="connsiteY5" fmla="*/ 4234712 h 4345044"/>
              <a:gd name="connsiteX6" fmla="*/ 99538 w 8550488"/>
              <a:gd name="connsiteY6" fmla="*/ 4336312 h 4345044"/>
              <a:gd name="connsiteX7" fmla="*/ 6596381 w 8550488"/>
              <a:gd name="connsiteY7" fmla="*/ 4336311 h 4345044"/>
              <a:gd name="connsiteX0" fmla="*/ 8539481 w 8550487"/>
              <a:gd name="connsiteY0" fmla="*/ 3246543 h 4449076"/>
              <a:gd name="connsiteX1" fmla="*/ 8539480 w 8550487"/>
              <a:gd name="connsiteY1" fmla="*/ 220768 h 4449076"/>
              <a:gd name="connsiteX2" fmla="*/ 8336281 w 8550487"/>
              <a:gd name="connsiteY2" fmla="*/ 122343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97847"/>
              <a:gd name="connsiteY0" fmla="*/ 3246543 h 4449076"/>
              <a:gd name="connsiteX1" fmla="*/ 8539480 w 8597847"/>
              <a:gd name="connsiteY1" fmla="*/ 220768 h 4449076"/>
              <a:gd name="connsiteX2" fmla="*/ 8438674 w 8597847"/>
              <a:gd name="connsiteY2" fmla="*/ 125519 h 4449076"/>
              <a:gd name="connsiteX3" fmla="*/ 103507 w 8597847"/>
              <a:gd name="connsiteY3" fmla="*/ 125519 h 4449076"/>
              <a:gd name="connsiteX4" fmla="*/ 6669 w 8597847"/>
              <a:gd name="connsiteY4" fmla="*/ 226323 h 4449076"/>
              <a:gd name="connsiteX5" fmla="*/ 6669 w 8597847"/>
              <a:gd name="connsiteY5" fmla="*/ 4338744 h 4449076"/>
              <a:gd name="connsiteX6" fmla="*/ 99538 w 8597847"/>
              <a:gd name="connsiteY6" fmla="*/ 4440344 h 4449076"/>
              <a:gd name="connsiteX7" fmla="*/ 6596381 w 8597847"/>
              <a:gd name="connsiteY7" fmla="*/ 4440343 h 4449076"/>
              <a:gd name="connsiteX0" fmla="*/ 8539481 w 8550487"/>
              <a:gd name="connsiteY0" fmla="*/ 3246543 h 4449076"/>
              <a:gd name="connsiteX1" fmla="*/ 8539480 w 8550487"/>
              <a:gd name="connsiteY1" fmla="*/ 220768 h 4449076"/>
              <a:gd name="connsiteX2" fmla="*/ 8438674 w 8550487"/>
              <a:gd name="connsiteY2" fmla="*/ 125519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56837"/>
              <a:gd name="connsiteY0" fmla="*/ 3151293 h 4353826"/>
              <a:gd name="connsiteX1" fmla="*/ 8539480 w 8556837"/>
              <a:gd name="connsiteY1" fmla="*/ 125518 h 4353826"/>
              <a:gd name="connsiteX2" fmla="*/ 8438674 w 8556837"/>
              <a:gd name="connsiteY2" fmla="*/ 30269 h 4353826"/>
              <a:gd name="connsiteX3" fmla="*/ 103507 w 8556837"/>
              <a:gd name="connsiteY3" fmla="*/ 30269 h 4353826"/>
              <a:gd name="connsiteX4" fmla="*/ 6669 w 8556837"/>
              <a:gd name="connsiteY4" fmla="*/ 131073 h 4353826"/>
              <a:gd name="connsiteX5" fmla="*/ 6669 w 8556837"/>
              <a:gd name="connsiteY5" fmla="*/ 4243494 h 4353826"/>
              <a:gd name="connsiteX6" fmla="*/ 99538 w 8556837"/>
              <a:gd name="connsiteY6" fmla="*/ 4345094 h 4353826"/>
              <a:gd name="connsiteX7" fmla="*/ 6596381 w 8556837"/>
              <a:gd name="connsiteY7" fmla="*/ 4345093 h 4353826"/>
              <a:gd name="connsiteX0" fmla="*/ 8539481 w 8539481"/>
              <a:gd name="connsiteY0" fmla="*/ 3142511 h 4345044"/>
              <a:gd name="connsiteX1" fmla="*/ 8539480 w 8539481"/>
              <a:gd name="connsiteY1" fmla="*/ 116736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49428"/>
              <a:gd name="connsiteY0" fmla="*/ 3142511 h 4345044"/>
              <a:gd name="connsiteX1" fmla="*/ 8539481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49428"/>
              <a:gd name="connsiteY0" fmla="*/ 3142511 h 4345044"/>
              <a:gd name="connsiteX1" fmla="*/ 8539480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39481"/>
              <a:gd name="connsiteY0" fmla="*/ 3142511 h 4345044"/>
              <a:gd name="connsiteX1" fmla="*/ 8539480 w 8539481"/>
              <a:gd name="connsiteY1" fmla="*/ 131023 h 4345044"/>
              <a:gd name="connsiteX2" fmla="*/ 8422005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0 w 8539481"/>
              <a:gd name="connsiteY1" fmla="*/ 131023 h 4345044"/>
              <a:gd name="connsiteX2" fmla="*/ 8410099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62407 h 4364940"/>
              <a:gd name="connsiteX1" fmla="*/ 8539481 w 8539481"/>
              <a:gd name="connsiteY1" fmla="*/ 122344 h 4364940"/>
              <a:gd name="connsiteX2" fmla="*/ 8410099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46253"/>
              <a:gd name="connsiteY0" fmla="*/ 3162407 h 4364940"/>
              <a:gd name="connsiteX1" fmla="*/ 8539481 w 8546253"/>
              <a:gd name="connsiteY1" fmla="*/ 122344 h 4364940"/>
              <a:gd name="connsiteX2" fmla="*/ 8410099 w 8546253"/>
              <a:gd name="connsiteY2" fmla="*/ 41383 h 4364940"/>
              <a:gd name="connsiteX3" fmla="*/ 103507 w 8546253"/>
              <a:gd name="connsiteY3" fmla="*/ 41383 h 4364940"/>
              <a:gd name="connsiteX4" fmla="*/ 6669 w 8546253"/>
              <a:gd name="connsiteY4" fmla="*/ 142187 h 4364940"/>
              <a:gd name="connsiteX5" fmla="*/ 6669 w 8546253"/>
              <a:gd name="connsiteY5" fmla="*/ 4254608 h 4364940"/>
              <a:gd name="connsiteX6" fmla="*/ 99538 w 8546253"/>
              <a:gd name="connsiteY6" fmla="*/ 4356208 h 4364940"/>
              <a:gd name="connsiteX7" fmla="*/ 6596381 w 8546253"/>
              <a:gd name="connsiteY7" fmla="*/ 4356207 h 4364940"/>
              <a:gd name="connsiteX0" fmla="*/ 8539481 w 8559747"/>
              <a:gd name="connsiteY0" fmla="*/ 3162407 h 4364940"/>
              <a:gd name="connsiteX1" fmla="*/ 8539481 w 8559747"/>
              <a:gd name="connsiteY1" fmla="*/ 122344 h 4364940"/>
              <a:gd name="connsiteX2" fmla="*/ 8410099 w 8559747"/>
              <a:gd name="connsiteY2" fmla="*/ 41383 h 4364940"/>
              <a:gd name="connsiteX3" fmla="*/ 103507 w 8559747"/>
              <a:gd name="connsiteY3" fmla="*/ 41383 h 4364940"/>
              <a:gd name="connsiteX4" fmla="*/ 6669 w 8559747"/>
              <a:gd name="connsiteY4" fmla="*/ 142187 h 4364940"/>
              <a:gd name="connsiteX5" fmla="*/ 6669 w 8559747"/>
              <a:gd name="connsiteY5" fmla="*/ 4254608 h 4364940"/>
              <a:gd name="connsiteX6" fmla="*/ 99538 w 8559747"/>
              <a:gd name="connsiteY6" fmla="*/ 4356208 h 4364940"/>
              <a:gd name="connsiteX7" fmla="*/ 6596381 w 8559747"/>
              <a:gd name="connsiteY7" fmla="*/ 4356207 h 4364940"/>
              <a:gd name="connsiteX0" fmla="*/ 8539481 w 8582766"/>
              <a:gd name="connsiteY0" fmla="*/ 3162407 h 4364940"/>
              <a:gd name="connsiteX1" fmla="*/ 8539481 w 8582766"/>
              <a:gd name="connsiteY1" fmla="*/ 122344 h 4364940"/>
              <a:gd name="connsiteX2" fmla="*/ 8410099 w 8582766"/>
              <a:gd name="connsiteY2" fmla="*/ 41383 h 4364940"/>
              <a:gd name="connsiteX3" fmla="*/ 103507 w 8582766"/>
              <a:gd name="connsiteY3" fmla="*/ 41383 h 4364940"/>
              <a:gd name="connsiteX4" fmla="*/ 6669 w 8582766"/>
              <a:gd name="connsiteY4" fmla="*/ 142187 h 4364940"/>
              <a:gd name="connsiteX5" fmla="*/ 6669 w 8582766"/>
              <a:gd name="connsiteY5" fmla="*/ 4254608 h 4364940"/>
              <a:gd name="connsiteX6" fmla="*/ 99538 w 8582766"/>
              <a:gd name="connsiteY6" fmla="*/ 4356208 h 4364940"/>
              <a:gd name="connsiteX7" fmla="*/ 6596381 w 8582766"/>
              <a:gd name="connsiteY7" fmla="*/ 4356207 h 4364940"/>
              <a:gd name="connsiteX0" fmla="*/ 8539481 w 8628010"/>
              <a:gd name="connsiteY0" fmla="*/ 3162407 h 4364940"/>
              <a:gd name="connsiteX1" fmla="*/ 8539481 w 8628010"/>
              <a:gd name="connsiteY1" fmla="*/ 122344 h 4364940"/>
              <a:gd name="connsiteX2" fmla="*/ 8455343 w 8628010"/>
              <a:gd name="connsiteY2" fmla="*/ 41383 h 4364940"/>
              <a:gd name="connsiteX3" fmla="*/ 103507 w 8628010"/>
              <a:gd name="connsiteY3" fmla="*/ 41383 h 4364940"/>
              <a:gd name="connsiteX4" fmla="*/ 6669 w 8628010"/>
              <a:gd name="connsiteY4" fmla="*/ 142187 h 4364940"/>
              <a:gd name="connsiteX5" fmla="*/ 6669 w 8628010"/>
              <a:gd name="connsiteY5" fmla="*/ 4254608 h 4364940"/>
              <a:gd name="connsiteX6" fmla="*/ 99538 w 8628010"/>
              <a:gd name="connsiteY6" fmla="*/ 4356208 h 4364940"/>
              <a:gd name="connsiteX7" fmla="*/ 6596381 w 8628010"/>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42511 h 4345044"/>
              <a:gd name="connsiteX1" fmla="*/ 8539481 w 8539481"/>
              <a:gd name="connsiteY1" fmla="*/ 102448 h 4345044"/>
              <a:gd name="connsiteX2" fmla="*/ 8455343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42656 w 8542656"/>
              <a:gd name="connsiteY0" fmla="*/ 558061 h 4345044"/>
              <a:gd name="connsiteX1" fmla="*/ 8539481 w 8542656"/>
              <a:gd name="connsiteY1" fmla="*/ 102448 h 4345044"/>
              <a:gd name="connsiteX2" fmla="*/ 8455343 w 8542656"/>
              <a:gd name="connsiteY2" fmla="*/ 21487 h 4345044"/>
              <a:gd name="connsiteX3" fmla="*/ 103507 w 8542656"/>
              <a:gd name="connsiteY3" fmla="*/ 21487 h 4345044"/>
              <a:gd name="connsiteX4" fmla="*/ 6669 w 8542656"/>
              <a:gd name="connsiteY4" fmla="*/ 122291 h 4345044"/>
              <a:gd name="connsiteX5" fmla="*/ 6669 w 8542656"/>
              <a:gd name="connsiteY5" fmla="*/ 4234712 h 4345044"/>
              <a:gd name="connsiteX6" fmla="*/ 99538 w 8542656"/>
              <a:gd name="connsiteY6" fmla="*/ 4336312 h 4345044"/>
              <a:gd name="connsiteX7" fmla="*/ 6596381 w 8542656"/>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7" fmla="*/ 6596381 w 8542655"/>
              <a:gd name="connsiteY7" fmla="*/ 4336311 h 4345044"/>
              <a:gd name="connsiteX0" fmla="*/ 8542655 w 8542655"/>
              <a:gd name="connsiteY0" fmla="*/ 881912 h 4345837"/>
              <a:gd name="connsiteX1" fmla="*/ 8539481 w 8542655"/>
              <a:gd name="connsiteY1" fmla="*/ 102448 h 4345837"/>
              <a:gd name="connsiteX2" fmla="*/ 8455343 w 8542655"/>
              <a:gd name="connsiteY2" fmla="*/ 21487 h 4345837"/>
              <a:gd name="connsiteX3" fmla="*/ 103507 w 8542655"/>
              <a:gd name="connsiteY3" fmla="*/ 21487 h 4345837"/>
              <a:gd name="connsiteX4" fmla="*/ 6669 w 8542655"/>
              <a:gd name="connsiteY4" fmla="*/ 122291 h 4345837"/>
              <a:gd name="connsiteX5" fmla="*/ 6669 w 8542655"/>
              <a:gd name="connsiteY5" fmla="*/ 4234712 h 4345837"/>
              <a:gd name="connsiteX6" fmla="*/ 99538 w 8542655"/>
              <a:gd name="connsiteY6" fmla="*/ 4336312 h 4345837"/>
              <a:gd name="connsiteX7" fmla="*/ 6882131 w 8542655"/>
              <a:gd name="connsiteY7" fmla="*/ 4345837 h 4345837"/>
              <a:gd name="connsiteX0" fmla="*/ 8545512 w 8545512"/>
              <a:gd name="connsiteY0" fmla="*/ 881912 h 4354569"/>
              <a:gd name="connsiteX1" fmla="*/ 8542338 w 8545512"/>
              <a:gd name="connsiteY1" fmla="*/ 102448 h 4354569"/>
              <a:gd name="connsiteX2" fmla="*/ 8458200 w 8545512"/>
              <a:gd name="connsiteY2" fmla="*/ 21487 h 4354569"/>
              <a:gd name="connsiteX3" fmla="*/ 106364 w 8545512"/>
              <a:gd name="connsiteY3" fmla="*/ 21487 h 4354569"/>
              <a:gd name="connsiteX4" fmla="*/ 9526 w 8545512"/>
              <a:gd name="connsiteY4" fmla="*/ 122291 h 4354569"/>
              <a:gd name="connsiteX5" fmla="*/ 9526 w 8545512"/>
              <a:gd name="connsiteY5" fmla="*/ 4234712 h 4354569"/>
              <a:gd name="connsiteX6" fmla="*/ 97632 w 8545512"/>
              <a:gd name="connsiteY6" fmla="*/ 4345837 h 4354569"/>
              <a:gd name="connsiteX7" fmla="*/ 6884988 w 8545512"/>
              <a:gd name="connsiteY7" fmla="*/ 4345837 h 435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45512" h="4354569">
                <a:moveTo>
                  <a:pt x="8545512" y="881912"/>
                </a:moveTo>
                <a:cubicBezTo>
                  <a:pt x="8544454" y="730041"/>
                  <a:pt x="8543396" y="254319"/>
                  <a:pt x="8542338" y="102448"/>
                </a:cubicBezTo>
                <a:cubicBezTo>
                  <a:pt x="8538264" y="11060"/>
                  <a:pt x="8489580" y="27942"/>
                  <a:pt x="8458200" y="21487"/>
                </a:cubicBezTo>
                <a:lnTo>
                  <a:pt x="106364" y="21487"/>
                </a:lnTo>
                <a:cubicBezTo>
                  <a:pt x="37784" y="27731"/>
                  <a:pt x="2857" y="0"/>
                  <a:pt x="9526" y="122291"/>
                </a:cubicBezTo>
                <a:lnTo>
                  <a:pt x="9526" y="4234712"/>
                </a:lnTo>
                <a:cubicBezTo>
                  <a:pt x="7144" y="4322025"/>
                  <a:pt x="0" y="4354569"/>
                  <a:pt x="97632" y="4345837"/>
                </a:cubicBezTo>
                <a:lnTo>
                  <a:pt x="6884988" y="4345837"/>
                </a:lnTo>
              </a:path>
            </a:pathLst>
          </a:custGeom>
          <a:ln w="19050">
            <a:solidFill>
              <a:srgbClr val="01829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
        <p:nvSpPr>
          <p:cNvPr id="41989" name="Freeform 5"/>
          <p:cNvSpPr>
            <a:spLocks/>
          </p:cNvSpPr>
          <p:nvPr userDrawn="1"/>
        </p:nvSpPr>
        <p:spPr bwMode="auto">
          <a:xfrm>
            <a:off x="8131176" y="4067181"/>
            <a:ext cx="723900" cy="1063625"/>
          </a:xfrm>
          <a:custGeom>
            <a:avLst/>
            <a:gdLst/>
            <a:ahLst/>
            <a:cxnLst>
              <a:cxn ang="0">
                <a:pos x="0" y="938"/>
              </a:cxn>
              <a:cxn ang="0">
                <a:pos x="402" y="651"/>
              </a:cxn>
              <a:cxn ang="0">
                <a:pos x="639" y="0"/>
              </a:cxn>
            </a:cxnLst>
            <a:rect l="0" t="0" r="r" b="b"/>
            <a:pathLst>
              <a:path w="639" h="938">
                <a:moveTo>
                  <a:pt x="0" y="938"/>
                </a:moveTo>
                <a:cubicBezTo>
                  <a:pt x="168" y="882"/>
                  <a:pt x="322" y="747"/>
                  <a:pt x="402" y="651"/>
                </a:cubicBezTo>
                <a:cubicBezTo>
                  <a:pt x="550" y="475"/>
                  <a:pt x="639" y="248"/>
                  <a:pt x="639"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1990" name="Freeform 6"/>
          <p:cNvSpPr>
            <a:spLocks/>
          </p:cNvSpPr>
          <p:nvPr userDrawn="1"/>
        </p:nvSpPr>
        <p:spPr bwMode="auto">
          <a:xfrm>
            <a:off x="8582025" y="3327406"/>
            <a:ext cx="273050" cy="739775"/>
          </a:xfrm>
          <a:custGeom>
            <a:avLst/>
            <a:gdLst/>
            <a:ahLst/>
            <a:cxnLst>
              <a:cxn ang="0">
                <a:pos x="240" y="654"/>
              </a:cxn>
              <a:cxn ang="0">
                <a:pos x="0" y="0"/>
              </a:cxn>
            </a:cxnLst>
            <a:rect l="0" t="0" r="r" b="b"/>
            <a:pathLst>
              <a:path w="240" h="654">
                <a:moveTo>
                  <a:pt x="240" y="654"/>
                </a:moveTo>
                <a:cubicBezTo>
                  <a:pt x="240" y="405"/>
                  <a:pt x="150" y="177"/>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1991" name="Freeform 7"/>
          <p:cNvSpPr>
            <a:spLocks/>
          </p:cNvSpPr>
          <p:nvPr userDrawn="1"/>
        </p:nvSpPr>
        <p:spPr bwMode="auto">
          <a:xfrm>
            <a:off x="6557965" y="3330575"/>
            <a:ext cx="268287" cy="736600"/>
          </a:xfrm>
          <a:custGeom>
            <a:avLst/>
            <a:gdLst/>
            <a:ahLst/>
            <a:cxnLst>
              <a:cxn ang="0">
                <a:pos x="237" y="0"/>
              </a:cxn>
              <a:cxn ang="0">
                <a:pos x="0" y="651"/>
              </a:cxn>
            </a:cxnLst>
            <a:rect l="0" t="0" r="r" b="b"/>
            <a:pathLst>
              <a:path w="237" h="651">
                <a:moveTo>
                  <a:pt x="237" y="0"/>
                </a:moveTo>
                <a:cubicBezTo>
                  <a:pt x="89" y="176"/>
                  <a:pt x="0" y="403"/>
                  <a:pt x="0" y="65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1992" name="Freeform 8"/>
          <p:cNvSpPr>
            <a:spLocks/>
          </p:cNvSpPr>
          <p:nvPr userDrawn="1"/>
        </p:nvSpPr>
        <p:spPr bwMode="auto">
          <a:xfrm>
            <a:off x="6557962" y="4067175"/>
            <a:ext cx="696912" cy="1058862"/>
          </a:xfrm>
          <a:custGeom>
            <a:avLst/>
            <a:gdLst/>
            <a:ahLst/>
            <a:cxnLst>
              <a:cxn ang="0">
                <a:pos x="616" y="933"/>
              </a:cxn>
              <a:cxn ang="0">
                <a:pos x="0" y="0"/>
              </a:cxn>
            </a:cxnLst>
            <a:rect l="0" t="0" r="r" b="b"/>
            <a:pathLst>
              <a:path w="616" h="933">
                <a:moveTo>
                  <a:pt x="616" y="933"/>
                </a:moveTo>
                <a:cubicBezTo>
                  <a:pt x="254" y="778"/>
                  <a:pt x="0" y="419"/>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1993" name="Freeform 9"/>
          <p:cNvSpPr>
            <a:spLocks/>
          </p:cNvSpPr>
          <p:nvPr userDrawn="1"/>
        </p:nvSpPr>
        <p:spPr bwMode="auto">
          <a:xfrm>
            <a:off x="7705728" y="2919419"/>
            <a:ext cx="876300" cy="407987"/>
          </a:xfrm>
          <a:custGeom>
            <a:avLst/>
            <a:gdLst/>
            <a:ahLst/>
            <a:cxnLst>
              <a:cxn ang="0">
                <a:pos x="0" y="0"/>
              </a:cxn>
              <a:cxn ang="0">
                <a:pos x="774" y="360"/>
              </a:cxn>
            </a:cxnLst>
            <a:rect l="0" t="0" r="r" b="b"/>
            <a:pathLst>
              <a:path w="774" h="360">
                <a:moveTo>
                  <a:pt x="0" y="0"/>
                </a:moveTo>
                <a:cubicBezTo>
                  <a:pt x="311" y="0"/>
                  <a:pt x="588" y="140"/>
                  <a:pt x="774" y="36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1994" name="Freeform 10"/>
          <p:cNvSpPr>
            <a:spLocks/>
          </p:cNvSpPr>
          <p:nvPr userDrawn="1"/>
        </p:nvSpPr>
        <p:spPr bwMode="auto">
          <a:xfrm>
            <a:off x="6826250" y="2919413"/>
            <a:ext cx="879475" cy="411162"/>
          </a:xfrm>
          <a:custGeom>
            <a:avLst/>
            <a:gdLst/>
            <a:ahLst/>
            <a:cxnLst>
              <a:cxn ang="0">
                <a:pos x="777" y="0"/>
              </a:cxn>
              <a:cxn ang="0">
                <a:pos x="0" y="363"/>
              </a:cxn>
            </a:cxnLst>
            <a:rect l="0" t="0" r="r" b="b"/>
            <a:pathLst>
              <a:path w="777" h="363">
                <a:moveTo>
                  <a:pt x="777" y="0"/>
                </a:moveTo>
                <a:cubicBezTo>
                  <a:pt x="465" y="0"/>
                  <a:pt x="186" y="141"/>
                  <a:pt x="0" y="36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1995" name="Freeform 11"/>
          <p:cNvSpPr>
            <a:spLocks/>
          </p:cNvSpPr>
          <p:nvPr userDrawn="1"/>
        </p:nvSpPr>
        <p:spPr bwMode="auto">
          <a:xfrm>
            <a:off x="6826253" y="3330581"/>
            <a:ext cx="1587" cy="1587"/>
          </a:xfrm>
          <a:custGeom>
            <a:avLst/>
            <a:gdLst/>
            <a:ahLst/>
            <a:cxnLst>
              <a:cxn ang="0">
                <a:pos x="0" y="0"/>
              </a:cxn>
              <a:cxn ang="0">
                <a:pos x="0" y="0"/>
              </a:cxn>
            </a:cxnLst>
            <a:rect l="0" t="0" r="r" b="b"/>
            <a:pathLst>
              <a:path>
                <a:moveTo>
                  <a:pt x="0" y="0"/>
                </a:moveTo>
                <a:cubicBezTo>
                  <a:pt x="0" y="0"/>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1996" name="Freeform 12"/>
          <p:cNvSpPr>
            <a:spLocks/>
          </p:cNvSpPr>
          <p:nvPr userDrawn="1"/>
        </p:nvSpPr>
        <p:spPr bwMode="auto">
          <a:xfrm>
            <a:off x="6826253" y="3330581"/>
            <a:ext cx="350837" cy="134937"/>
          </a:xfrm>
          <a:custGeom>
            <a:avLst/>
            <a:gdLst/>
            <a:ahLst/>
            <a:cxnLst>
              <a:cxn ang="0">
                <a:pos x="0" y="0"/>
              </a:cxn>
              <a:cxn ang="0">
                <a:pos x="310" y="120"/>
              </a:cxn>
            </a:cxnLst>
            <a:rect l="0" t="0" r="r" b="b"/>
            <a:pathLst>
              <a:path w="310" h="120">
                <a:moveTo>
                  <a:pt x="0" y="0"/>
                </a:moveTo>
                <a:cubicBezTo>
                  <a:pt x="86" y="49"/>
                  <a:pt x="191" y="90"/>
                  <a:pt x="310" y="12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1997" name="Freeform 13"/>
          <p:cNvSpPr>
            <a:spLocks/>
          </p:cNvSpPr>
          <p:nvPr userDrawn="1"/>
        </p:nvSpPr>
        <p:spPr bwMode="auto">
          <a:xfrm>
            <a:off x="7705725" y="3463928"/>
            <a:ext cx="528637" cy="65087"/>
          </a:xfrm>
          <a:custGeom>
            <a:avLst/>
            <a:gdLst/>
            <a:ahLst/>
            <a:cxnLst>
              <a:cxn ang="0">
                <a:pos x="466" y="0"/>
              </a:cxn>
              <a:cxn ang="0">
                <a:pos x="0" y="57"/>
              </a:cxn>
            </a:cxnLst>
            <a:rect l="0" t="0" r="r" b="b"/>
            <a:pathLst>
              <a:path w="466" h="57">
                <a:moveTo>
                  <a:pt x="466" y="0"/>
                </a:moveTo>
                <a:cubicBezTo>
                  <a:pt x="327" y="36"/>
                  <a:pt x="168" y="56"/>
                  <a:pt x="0" y="57"/>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1998" name="Freeform 14"/>
          <p:cNvSpPr>
            <a:spLocks/>
          </p:cNvSpPr>
          <p:nvPr userDrawn="1"/>
        </p:nvSpPr>
        <p:spPr bwMode="auto">
          <a:xfrm>
            <a:off x="8234362" y="3327406"/>
            <a:ext cx="347662" cy="136525"/>
          </a:xfrm>
          <a:custGeom>
            <a:avLst/>
            <a:gdLst/>
            <a:ahLst/>
            <a:cxnLst>
              <a:cxn ang="0">
                <a:pos x="0" y="121"/>
              </a:cxn>
              <a:cxn ang="0">
                <a:pos x="308" y="0"/>
              </a:cxn>
            </a:cxnLst>
            <a:rect l="0" t="0" r="r" b="b"/>
            <a:pathLst>
              <a:path w="308" h="121">
                <a:moveTo>
                  <a:pt x="0" y="121"/>
                </a:moveTo>
                <a:cubicBezTo>
                  <a:pt x="119" y="91"/>
                  <a:pt x="223" y="50"/>
                  <a:pt x="308"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1999" name="Freeform 15"/>
          <p:cNvSpPr>
            <a:spLocks/>
          </p:cNvSpPr>
          <p:nvPr userDrawn="1"/>
        </p:nvSpPr>
        <p:spPr bwMode="auto">
          <a:xfrm>
            <a:off x="6826253" y="3330581"/>
            <a:ext cx="1587" cy="1587"/>
          </a:xfrm>
          <a:custGeom>
            <a:avLst/>
            <a:gdLst/>
            <a:ahLst/>
            <a:cxnLst>
              <a:cxn ang="0">
                <a:pos x="0" y="0"/>
              </a:cxn>
              <a:cxn ang="0">
                <a:pos x="0" y="0"/>
              </a:cxn>
            </a:cxnLst>
            <a:rect l="0" t="0" r="r" b="b"/>
            <a:pathLst>
              <a:path>
                <a:moveTo>
                  <a:pt x="0" y="0"/>
                </a:moveTo>
                <a:cubicBezTo>
                  <a:pt x="0" y="0"/>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00" name="Freeform 16"/>
          <p:cNvSpPr>
            <a:spLocks/>
          </p:cNvSpPr>
          <p:nvPr userDrawn="1"/>
        </p:nvSpPr>
        <p:spPr bwMode="auto">
          <a:xfrm>
            <a:off x="7177087" y="3465513"/>
            <a:ext cx="528637" cy="63500"/>
          </a:xfrm>
          <a:custGeom>
            <a:avLst/>
            <a:gdLst/>
            <a:ahLst/>
            <a:cxnLst>
              <a:cxn ang="0">
                <a:pos x="467" y="55"/>
              </a:cxn>
              <a:cxn ang="0">
                <a:pos x="463" y="55"/>
              </a:cxn>
              <a:cxn ang="0">
                <a:pos x="0" y="0"/>
              </a:cxn>
            </a:cxnLst>
            <a:rect l="0" t="0" r="r" b="b"/>
            <a:pathLst>
              <a:path w="467" h="55">
                <a:moveTo>
                  <a:pt x="467" y="55"/>
                </a:moveTo>
                <a:cubicBezTo>
                  <a:pt x="463" y="55"/>
                  <a:pt x="463" y="55"/>
                  <a:pt x="463" y="55"/>
                </a:cubicBezTo>
                <a:cubicBezTo>
                  <a:pt x="296" y="55"/>
                  <a:pt x="139" y="35"/>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01" name="Freeform 17"/>
          <p:cNvSpPr>
            <a:spLocks/>
          </p:cNvSpPr>
          <p:nvPr userDrawn="1"/>
        </p:nvSpPr>
        <p:spPr bwMode="auto">
          <a:xfrm>
            <a:off x="6826250" y="4667250"/>
            <a:ext cx="349250" cy="138112"/>
          </a:xfrm>
          <a:custGeom>
            <a:avLst/>
            <a:gdLst/>
            <a:ahLst/>
            <a:cxnLst>
              <a:cxn ang="0">
                <a:pos x="309" y="0"/>
              </a:cxn>
              <a:cxn ang="0">
                <a:pos x="0" y="122"/>
              </a:cxn>
            </a:cxnLst>
            <a:rect l="0" t="0" r="r" b="b"/>
            <a:pathLst>
              <a:path w="309" h="122">
                <a:moveTo>
                  <a:pt x="309" y="0"/>
                </a:moveTo>
                <a:cubicBezTo>
                  <a:pt x="190" y="30"/>
                  <a:pt x="85" y="72"/>
                  <a:pt x="0" y="122"/>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02" name="Freeform 18"/>
          <p:cNvSpPr>
            <a:spLocks/>
          </p:cNvSpPr>
          <p:nvPr userDrawn="1"/>
        </p:nvSpPr>
        <p:spPr bwMode="auto">
          <a:xfrm>
            <a:off x="7175503" y="4622800"/>
            <a:ext cx="238125" cy="44450"/>
          </a:xfrm>
          <a:custGeom>
            <a:avLst/>
            <a:gdLst/>
            <a:ahLst/>
            <a:cxnLst>
              <a:cxn ang="0">
                <a:pos x="0" y="40"/>
              </a:cxn>
              <a:cxn ang="0">
                <a:pos x="210" y="0"/>
              </a:cxn>
            </a:cxnLst>
            <a:rect l="0" t="0" r="r" b="b"/>
            <a:pathLst>
              <a:path w="210" h="40">
                <a:moveTo>
                  <a:pt x="0" y="40"/>
                </a:moveTo>
                <a:cubicBezTo>
                  <a:pt x="66" y="23"/>
                  <a:pt x="137" y="10"/>
                  <a:pt x="21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03" name="Freeform 19"/>
          <p:cNvSpPr>
            <a:spLocks/>
          </p:cNvSpPr>
          <p:nvPr userDrawn="1"/>
        </p:nvSpPr>
        <p:spPr bwMode="auto">
          <a:xfrm>
            <a:off x="7966078" y="4618038"/>
            <a:ext cx="269875" cy="49212"/>
          </a:xfrm>
          <a:custGeom>
            <a:avLst/>
            <a:gdLst/>
            <a:ahLst/>
            <a:cxnLst>
              <a:cxn ang="0">
                <a:pos x="0" y="0"/>
              </a:cxn>
              <a:cxn ang="0">
                <a:pos x="238" y="43"/>
              </a:cxn>
            </a:cxnLst>
            <a:rect l="0" t="0" r="r" b="b"/>
            <a:pathLst>
              <a:path w="238" h="43">
                <a:moveTo>
                  <a:pt x="0" y="0"/>
                </a:moveTo>
                <a:cubicBezTo>
                  <a:pt x="84" y="9"/>
                  <a:pt x="164" y="24"/>
                  <a:pt x="238" y="4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04" name="Freeform 20"/>
          <p:cNvSpPr>
            <a:spLocks/>
          </p:cNvSpPr>
          <p:nvPr userDrawn="1"/>
        </p:nvSpPr>
        <p:spPr bwMode="auto">
          <a:xfrm>
            <a:off x="8235953" y="4667256"/>
            <a:ext cx="346075" cy="134937"/>
          </a:xfrm>
          <a:custGeom>
            <a:avLst/>
            <a:gdLst/>
            <a:ahLst/>
            <a:cxnLst>
              <a:cxn ang="0">
                <a:pos x="0" y="0"/>
              </a:cxn>
              <a:cxn ang="0">
                <a:pos x="306" y="119"/>
              </a:cxn>
            </a:cxnLst>
            <a:rect l="0" t="0" r="r" b="b"/>
            <a:pathLst>
              <a:path w="306" h="119">
                <a:moveTo>
                  <a:pt x="0" y="0"/>
                </a:moveTo>
                <a:cubicBezTo>
                  <a:pt x="117" y="30"/>
                  <a:pt x="221" y="70"/>
                  <a:pt x="306" y="119"/>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05" name="Freeform 21"/>
          <p:cNvSpPr>
            <a:spLocks/>
          </p:cNvSpPr>
          <p:nvPr userDrawn="1"/>
        </p:nvSpPr>
        <p:spPr bwMode="auto">
          <a:xfrm>
            <a:off x="7175500" y="4667256"/>
            <a:ext cx="171450" cy="339725"/>
          </a:xfrm>
          <a:custGeom>
            <a:avLst/>
            <a:gdLst/>
            <a:ahLst/>
            <a:cxnLst>
              <a:cxn ang="0">
                <a:pos x="151" y="299"/>
              </a:cxn>
              <a:cxn ang="0">
                <a:pos x="0" y="0"/>
              </a:cxn>
            </a:cxnLst>
            <a:rect l="0" t="0" r="r" b="b"/>
            <a:pathLst>
              <a:path w="151" h="299">
                <a:moveTo>
                  <a:pt x="151" y="299"/>
                </a:moveTo>
                <a:cubicBezTo>
                  <a:pt x="91" y="219"/>
                  <a:pt x="39" y="118"/>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06" name="Freeform 22"/>
          <p:cNvSpPr>
            <a:spLocks/>
          </p:cNvSpPr>
          <p:nvPr userDrawn="1"/>
        </p:nvSpPr>
        <p:spPr bwMode="auto">
          <a:xfrm>
            <a:off x="7085012" y="3465513"/>
            <a:ext cx="92075" cy="601662"/>
          </a:xfrm>
          <a:custGeom>
            <a:avLst/>
            <a:gdLst/>
            <a:ahLst/>
            <a:cxnLst>
              <a:cxn ang="0">
                <a:pos x="82" y="0"/>
              </a:cxn>
              <a:cxn ang="0">
                <a:pos x="0" y="531"/>
              </a:cxn>
            </a:cxnLst>
            <a:rect l="0" t="0" r="r" b="b"/>
            <a:pathLst>
              <a:path w="82" h="531">
                <a:moveTo>
                  <a:pt x="82" y="0"/>
                </a:moveTo>
                <a:cubicBezTo>
                  <a:pt x="30" y="154"/>
                  <a:pt x="0" y="336"/>
                  <a:pt x="0" y="53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07" name="Freeform 23"/>
          <p:cNvSpPr>
            <a:spLocks/>
          </p:cNvSpPr>
          <p:nvPr userDrawn="1"/>
        </p:nvSpPr>
        <p:spPr bwMode="auto">
          <a:xfrm>
            <a:off x="8050215" y="4667256"/>
            <a:ext cx="185737" cy="357187"/>
          </a:xfrm>
          <a:custGeom>
            <a:avLst/>
            <a:gdLst/>
            <a:ahLst/>
            <a:cxnLst>
              <a:cxn ang="0">
                <a:pos x="164" y="0"/>
              </a:cxn>
              <a:cxn ang="0">
                <a:pos x="0" y="315"/>
              </a:cxn>
            </a:cxnLst>
            <a:rect l="0" t="0" r="r" b="b"/>
            <a:pathLst>
              <a:path w="164" h="315">
                <a:moveTo>
                  <a:pt x="164" y="0"/>
                </a:moveTo>
                <a:cubicBezTo>
                  <a:pt x="122" y="125"/>
                  <a:pt x="66" y="233"/>
                  <a:pt x="0" y="315"/>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08" name="Freeform 24"/>
          <p:cNvSpPr>
            <a:spLocks/>
          </p:cNvSpPr>
          <p:nvPr userDrawn="1"/>
        </p:nvSpPr>
        <p:spPr bwMode="auto">
          <a:xfrm>
            <a:off x="7177087" y="2919413"/>
            <a:ext cx="528637" cy="546100"/>
          </a:xfrm>
          <a:custGeom>
            <a:avLst/>
            <a:gdLst/>
            <a:ahLst/>
            <a:cxnLst>
              <a:cxn ang="0">
                <a:pos x="467" y="0"/>
              </a:cxn>
              <a:cxn ang="0">
                <a:pos x="0" y="483"/>
              </a:cxn>
            </a:cxnLst>
            <a:rect l="0" t="0" r="r" b="b"/>
            <a:pathLst>
              <a:path w="467" h="483">
                <a:moveTo>
                  <a:pt x="467" y="0"/>
                </a:moveTo>
                <a:cubicBezTo>
                  <a:pt x="269" y="0"/>
                  <a:pt x="96" y="193"/>
                  <a:pt x="0" y="48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09" name="Freeform 25"/>
          <p:cNvSpPr>
            <a:spLocks/>
          </p:cNvSpPr>
          <p:nvPr userDrawn="1"/>
        </p:nvSpPr>
        <p:spPr bwMode="auto">
          <a:xfrm>
            <a:off x="7705725" y="2919413"/>
            <a:ext cx="528637" cy="544512"/>
          </a:xfrm>
          <a:custGeom>
            <a:avLst/>
            <a:gdLst/>
            <a:ahLst/>
            <a:cxnLst>
              <a:cxn ang="0">
                <a:pos x="0" y="0"/>
              </a:cxn>
              <a:cxn ang="0">
                <a:pos x="466" y="481"/>
              </a:cxn>
            </a:cxnLst>
            <a:rect l="0" t="0" r="r" b="b"/>
            <a:pathLst>
              <a:path w="466" h="481">
                <a:moveTo>
                  <a:pt x="0" y="0"/>
                </a:moveTo>
                <a:cubicBezTo>
                  <a:pt x="197" y="0"/>
                  <a:pt x="370" y="193"/>
                  <a:pt x="466" y="48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10" name="Freeform 26"/>
          <p:cNvSpPr>
            <a:spLocks/>
          </p:cNvSpPr>
          <p:nvPr userDrawn="1"/>
        </p:nvSpPr>
        <p:spPr bwMode="auto">
          <a:xfrm>
            <a:off x="8235953" y="4067181"/>
            <a:ext cx="90487" cy="600075"/>
          </a:xfrm>
          <a:custGeom>
            <a:avLst/>
            <a:gdLst/>
            <a:ahLst/>
            <a:cxnLst>
              <a:cxn ang="0">
                <a:pos x="0" y="529"/>
              </a:cxn>
              <a:cxn ang="0">
                <a:pos x="80" y="0"/>
              </a:cxn>
            </a:cxnLst>
            <a:rect l="0" t="0" r="r" b="b"/>
            <a:pathLst>
              <a:path w="80" h="529">
                <a:moveTo>
                  <a:pt x="0" y="529"/>
                </a:moveTo>
                <a:cubicBezTo>
                  <a:pt x="51" y="375"/>
                  <a:pt x="80" y="194"/>
                  <a:pt x="8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11" name="Freeform 27"/>
          <p:cNvSpPr>
            <a:spLocks/>
          </p:cNvSpPr>
          <p:nvPr userDrawn="1"/>
        </p:nvSpPr>
        <p:spPr bwMode="auto">
          <a:xfrm>
            <a:off x="8234362" y="3463925"/>
            <a:ext cx="92075" cy="603250"/>
          </a:xfrm>
          <a:custGeom>
            <a:avLst/>
            <a:gdLst/>
            <a:ahLst/>
            <a:cxnLst>
              <a:cxn ang="0">
                <a:pos x="0" y="0"/>
              </a:cxn>
              <a:cxn ang="0">
                <a:pos x="82" y="533"/>
              </a:cxn>
            </a:cxnLst>
            <a:rect l="0" t="0" r="r" b="b"/>
            <a:pathLst>
              <a:path w="82" h="533">
                <a:moveTo>
                  <a:pt x="0" y="0"/>
                </a:moveTo>
                <a:cubicBezTo>
                  <a:pt x="52" y="155"/>
                  <a:pt x="82" y="337"/>
                  <a:pt x="82" y="53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12" name="Freeform 28"/>
          <p:cNvSpPr>
            <a:spLocks/>
          </p:cNvSpPr>
          <p:nvPr userDrawn="1"/>
        </p:nvSpPr>
        <p:spPr bwMode="auto">
          <a:xfrm>
            <a:off x="7085013" y="4067181"/>
            <a:ext cx="90487" cy="600075"/>
          </a:xfrm>
          <a:custGeom>
            <a:avLst/>
            <a:gdLst/>
            <a:ahLst/>
            <a:cxnLst>
              <a:cxn ang="0">
                <a:pos x="80" y="529"/>
              </a:cxn>
              <a:cxn ang="0">
                <a:pos x="0" y="0"/>
              </a:cxn>
            </a:cxnLst>
            <a:rect l="0" t="0" r="r" b="b"/>
            <a:pathLst>
              <a:path w="80" h="529">
                <a:moveTo>
                  <a:pt x="80" y="529"/>
                </a:moveTo>
                <a:cubicBezTo>
                  <a:pt x="29" y="375"/>
                  <a:pt x="0" y="194"/>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13" name="Line 29"/>
          <p:cNvSpPr>
            <a:spLocks noChangeShapeType="1"/>
          </p:cNvSpPr>
          <p:nvPr userDrawn="1"/>
        </p:nvSpPr>
        <p:spPr bwMode="auto">
          <a:xfrm>
            <a:off x="6557965" y="4067181"/>
            <a:ext cx="527050"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14" name="Line 30"/>
          <p:cNvSpPr>
            <a:spLocks noChangeShapeType="1"/>
          </p:cNvSpPr>
          <p:nvPr userDrawn="1"/>
        </p:nvSpPr>
        <p:spPr bwMode="auto">
          <a:xfrm>
            <a:off x="7959728" y="4067181"/>
            <a:ext cx="366712"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15" name="Line 31"/>
          <p:cNvSpPr>
            <a:spLocks noChangeShapeType="1"/>
          </p:cNvSpPr>
          <p:nvPr userDrawn="1"/>
        </p:nvSpPr>
        <p:spPr bwMode="auto">
          <a:xfrm flipH="1">
            <a:off x="8326437" y="4067181"/>
            <a:ext cx="528637"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16" name="Line 32"/>
          <p:cNvSpPr>
            <a:spLocks noChangeShapeType="1"/>
          </p:cNvSpPr>
          <p:nvPr userDrawn="1"/>
        </p:nvSpPr>
        <p:spPr bwMode="auto">
          <a:xfrm>
            <a:off x="7085015" y="4067181"/>
            <a:ext cx="390525"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17" name="Line 33"/>
          <p:cNvSpPr>
            <a:spLocks noChangeShapeType="1"/>
          </p:cNvSpPr>
          <p:nvPr userDrawn="1"/>
        </p:nvSpPr>
        <p:spPr bwMode="auto">
          <a:xfrm>
            <a:off x="7705728" y="3529019"/>
            <a:ext cx="1587" cy="428625"/>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18" name="Line 34"/>
          <p:cNvSpPr>
            <a:spLocks noChangeShapeType="1"/>
          </p:cNvSpPr>
          <p:nvPr userDrawn="1"/>
        </p:nvSpPr>
        <p:spPr bwMode="auto">
          <a:xfrm>
            <a:off x="7705728" y="2919413"/>
            <a:ext cx="1587" cy="609600"/>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23" name="Freeform 39"/>
          <p:cNvSpPr>
            <a:spLocks/>
          </p:cNvSpPr>
          <p:nvPr userDrawn="1"/>
        </p:nvSpPr>
        <p:spPr bwMode="auto">
          <a:xfrm>
            <a:off x="8043863" y="5018088"/>
            <a:ext cx="6350" cy="6350"/>
          </a:xfrm>
          <a:custGeom>
            <a:avLst/>
            <a:gdLst/>
            <a:ahLst/>
            <a:cxnLst>
              <a:cxn ang="0">
                <a:pos x="0" y="0"/>
              </a:cxn>
              <a:cxn ang="0">
                <a:pos x="6" y="6"/>
              </a:cxn>
            </a:cxnLst>
            <a:rect l="0" t="0" r="r" b="b"/>
            <a:pathLst>
              <a:path w="6" h="6">
                <a:moveTo>
                  <a:pt x="0" y="0"/>
                </a:moveTo>
                <a:cubicBezTo>
                  <a:pt x="2" y="2"/>
                  <a:pt x="4" y="4"/>
                  <a:pt x="6" y="6"/>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grpSp>
        <p:nvGrpSpPr>
          <p:cNvPr id="74" name="Group 73"/>
          <p:cNvGrpSpPr/>
          <p:nvPr userDrawn="1"/>
        </p:nvGrpSpPr>
        <p:grpSpPr>
          <a:xfrm>
            <a:off x="7048500" y="3957644"/>
            <a:ext cx="1295400" cy="2044699"/>
            <a:chOff x="7048500" y="3957638"/>
            <a:chExt cx="1295400" cy="2044699"/>
          </a:xfrm>
        </p:grpSpPr>
        <p:sp>
          <p:nvSpPr>
            <p:cNvPr id="42019" name="Freeform 35"/>
            <p:cNvSpPr>
              <a:spLocks/>
            </p:cNvSpPr>
            <p:nvPr userDrawn="1"/>
          </p:nvSpPr>
          <p:spPr bwMode="auto">
            <a:xfrm>
              <a:off x="7408862" y="4343400"/>
              <a:ext cx="63500" cy="193675"/>
            </a:xfrm>
            <a:custGeom>
              <a:avLst/>
              <a:gdLst/>
              <a:ahLst/>
              <a:cxnLst>
                <a:cxn ang="0">
                  <a:pos x="56" y="0"/>
                </a:cxn>
                <a:cxn ang="0">
                  <a:pos x="0" y="171"/>
                </a:cxn>
              </a:cxnLst>
              <a:rect l="0" t="0" r="r" b="b"/>
              <a:pathLst>
                <a:path w="56" h="171">
                  <a:moveTo>
                    <a:pt x="56" y="0"/>
                  </a:moveTo>
                  <a:cubicBezTo>
                    <a:pt x="25" y="46"/>
                    <a:pt x="5" y="104"/>
                    <a:pt x="0" y="17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20" name="Freeform 36"/>
            <p:cNvSpPr>
              <a:spLocks/>
            </p:cNvSpPr>
            <p:nvPr userDrawn="1"/>
          </p:nvSpPr>
          <p:spPr bwMode="auto">
            <a:xfrm>
              <a:off x="7254875" y="5006975"/>
              <a:ext cx="92075" cy="119062"/>
            </a:xfrm>
            <a:custGeom>
              <a:avLst/>
              <a:gdLst/>
              <a:ahLst/>
              <a:cxnLst>
                <a:cxn ang="0">
                  <a:pos x="0" y="105"/>
                </a:cxn>
                <a:cxn ang="0">
                  <a:pos x="81" y="0"/>
                </a:cxn>
              </a:cxnLst>
              <a:rect l="0" t="0" r="r" b="b"/>
              <a:pathLst>
                <a:path w="81" h="105">
                  <a:moveTo>
                    <a:pt x="0" y="105"/>
                  </a:moveTo>
                  <a:cubicBezTo>
                    <a:pt x="23" y="66"/>
                    <a:pt x="50" y="30"/>
                    <a:pt x="81"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21" name="Freeform 37"/>
            <p:cNvSpPr>
              <a:spLocks/>
            </p:cNvSpPr>
            <p:nvPr userDrawn="1"/>
          </p:nvSpPr>
          <p:spPr bwMode="auto">
            <a:xfrm>
              <a:off x="7408862" y="4537075"/>
              <a:ext cx="4762" cy="85725"/>
            </a:xfrm>
            <a:custGeom>
              <a:avLst/>
              <a:gdLst/>
              <a:ahLst/>
              <a:cxnLst>
                <a:cxn ang="0">
                  <a:pos x="5" y="75"/>
                </a:cxn>
                <a:cxn ang="0">
                  <a:pos x="0" y="27"/>
                </a:cxn>
                <a:cxn ang="0">
                  <a:pos x="1" y="0"/>
                </a:cxn>
              </a:cxnLst>
              <a:rect l="0" t="0" r="r" b="b"/>
              <a:pathLst>
                <a:path w="5" h="75">
                  <a:moveTo>
                    <a:pt x="5" y="75"/>
                  </a:moveTo>
                  <a:cubicBezTo>
                    <a:pt x="2" y="59"/>
                    <a:pt x="0" y="43"/>
                    <a:pt x="0" y="27"/>
                  </a:cubicBezTo>
                  <a:cubicBezTo>
                    <a:pt x="0" y="18"/>
                    <a:pt x="1" y="9"/>
                    <a:pt x="1"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22" name="Freeform 38"/>
            <p:cNvSpPr>
              <a:spLocks/>
            </p:cNvSpPr>
            <p:nvPr userDrawn="1"/>
          </p:nvSpPr>
          <p:spPr bwMode="auto">
            <a:xfrm>
              <a:off x="7213600" y="5126038"/>
              <a:ext cx="41275" cy="82550"/>
            </a:xfrm>
            <a:custGeom>
              <a:avLst/>
              <a:gdLst/>
              <a:ahLst/>
              <a:cxnLst>
                <a:cxn ang="0">
                  <a:pos x="37" y="0"/>
                </a:cxn>
                <a:cxn ang="0">
                  <a:pos x="0" y="73"/>
                </a:cxn>
              </a:cxnLst>
              <a:rect l="0" t="0" r="r" b="b"/>
              <a:pathLst>
                <a:path w="37" h="73">
                  <a:moveTo>
                    <a:pt x="37" y="0"/>
                  </a:moveTo>
                  <a:cubicBezTo>
                    <a:pt x="24" y="23"/>
                    <a:pt x="11" y="48"/>
                    <a:pt x="0" y="7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24" name="Freeform 40"/>
            <p:cNvSpPr>
              <a:spLocks/>
            </p:cNvSpPr>
            <p:nvPr userDrawn="1"/>
          </p:nvSpPr>
          <p:spPr bwMode="auto">
            <a:xfrm>
              <a:off x="8050212" y="5024438"/>
              <a:ext cx="117475" cy="188912"/>
            </a:xfrm>
            <a:custGeom>
              <a:avLst/>
              <a:gdLst/>
              <a:ahLst/>
              <a:cxnLst>
                <a:cxn ang="0">
                  <a:pos x="104" y="167"/>
                </a:cxn>
                <a:cxn ang="0">
                  <a:pos x="0" y="0"/>
                </a:cxn>
              </a:cxnLst>
              <a:rect l="0" t="0" r="r" b="b"/>
              <a:pathLst>
                <a:path w="104" h="167">
                  <a:moveTo>
                    <a:pt x="104" y="167"/>
                  </a:moveTo>
                  <a:cubicBezTo>
                    <a:pt x="77" y="103"/>
                    <a:pt x="43" y="47"/>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25" name="Freeform 41"/>
            <p:cNvSpPr>
              <a:spLocks/>
            </p:cNvSpPr>
            <p:nvPr userDrawn="1"/>
          </p:nvSpPr>
          <p:spPr bwMode="auto">
            <a:xfrm>
              <a:off x="7905750" y="4340225"/>
              <a:ext cx="28575" cy="50800"/>
            </a:xfrm>
            <a:custGeom>
              <a:avLst/>
              <a:gdLst/>
              <a:ahLst/>
              <a:cxnLst>
                <a:cxn ang="0">
                  <a:pos x="26" y="45"/>
                </a:cxn>
                <a:cxn ang="0">
                  <a:pos x="0" y="0"/>
                </a:cxn>
              </a:cxnLst>
              <a:rect l="0" t="0" r="r" b="b"/>
              <a:pathLst>
                <a:path w="26" h="45">
                  <a:moveTo>
                    <a:pt x="26" y="45"/>
                  </a:moveTo>
                  <a:cubicBezTo>
                    <a:pt x="18" y="29"/>
                    <a:pt x="10" y="14"/>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26" name="Freeform 42"/>
            <p:cNvSpPr>
              <a:spLocks/>
            </p:cNvSpPr>
            <p:nvPr userDrawn="1"/>
          </p:nvSpPr>
          <p:spPr bwMode="auto">
            <a:xfrm>
              <a:off x="7934325" y="4391025"/>
              <a:ext cx="38100" cy="227012"/>
            </a:xfrm>
            <a:custGeom>
              <a:avLst/>
              <a:gdLst/>
              <a:ahLst/>
              <a:cxnLst>
                <a:cxn ang="0">
                  <a:pos x="28" y="201"/>
                </a:cxn>
                <a:cxn ang="0">
                  <a:pos x="33" y="156"/>
                </a:cxn>
                <a:cxn ang="0">
                  <a:pos x="0" y="0"/>
                </a:cxn>
              </a:cxnLst>
              <a:rect l="0" t="0" r="r" b="b"/>
              <a:pathLst>
                <a:path w="33" h="201">
                  <a:moveTo>
                    <a:pt x="28" y="201"/>
                  </a:moveTo>
                  <a:cubicBezTo>
                    <a:pt x="31" y="186"/>
                    <a:pt x="33" y="171"/>
                    <a:pt x="33" y="156"/>
                  </a:cubicBezTo>
                  <a:cubicBezTo>
                    <a:pt x="33" y="97"/>
                    <a:pt x="21" y="45"/>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27" name="Freeform 43"/>
            <p:cNvSpPr>
              <a:spLocks/>
            </p:cNvSpPr>
            <p:nvPr userDrawn="1"/>
          </p:nvSpPr>
          <p:spPr bwMode="auto">
            <a:xfrm>
              <a:off x="7346950" y="4622800"/>
              <a:ext cx="215900" cy="384175"/>
            </a:xfrm>
            <a:custGeom>
              <a:avLst/>
              <a:gdLst/>
              <a:ahLst/>
              <a:cxnLst>
                <a:cxn ang="0">
                  <a:pos x="0" y="339"/>
                </a:cxn>
                <a:cxn ang="0">
                  <a:pos x="190" y="228"/>
                </a:cxn>
                <a:cxn ang="0">
                  <a:pos x="59" y="0"/>
                </a:cxn>
              </a:cxnLst>
              <a:rect l="0" t="0" r="r" b="b"/>
              <a:pathLst>
                <a:path w="190" h="339">
                  <a:moveTo>
                    <a:pt x="0" y="339"/>
                  </a:moveTo>
                  <a:cubicBezTo>
                    <a:pt x="52" y="288"/>
                    <a:pt x="114" y="250"/>
                    <a:pt x="190" y="228"/>
                  </a:cubicBezTo>
                  <a:cubicBezTo>
                    <a:pt x="140" y="178"/>
                    <a:pt x="77" y="90"/>
                    <a:pt x="59"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28" name="Freeform 44"/>
            <p:cNvSpPr>
              <a:spLocks/>
            </p:cNvSpPr>
            <p:nvPr userDrawn="1"/>
          </p:nvSpPr>
          <p:spPr bwMode="auto">
            <a:xfrm>
              <a:off x="7818437" y="4618038"/>
              <a:ext cx="225425" cy="400050"/>
            </a:xfrm>
            <a:custGeom>
              <a:avLst/>
              <a:gdLst/>
              <a:ahLst/>
              <a:cxnLst>
                <a:cxn ang="0">
                  <a:pos x="131" y="0"/>
                </a:cxn>
                <a:cxn ang="0">
                  <a:pos x="0" y="231"/>
                </a:cxn>
                <a:cxn ang="0">
                  <a:pos x="199" y="352"/>
                </a:cxn>
              </a:cxnLst>
              <a:rect l="0" t="0" r="r" b="b"/>
              <a:pathLst>
                <a:path w="199" h="352">
                  <a:moveTo>
                    <a:pt x="131" y="0"/>
                  </a:moveTo>
                  <a:cubicBezTo>
                    <a:pt x="114" y="91"/>
                    <a:pt x="51" y="180"/>
                    <a:pt x="0" y="231"/>
                  </a:cubicBezTo>
                  <a:cubicBezTo>
                    <a:pt x="81" y="254"/>
                    <a:pt x="146" y="296"/>
                    <a:pt x="199" y="352"/>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29" name="Freeform 45"/>
            <p:cNvSpPr>
              <a:spLocks/>
            </p:cNvSpPr>
            <p:nvPr userDrawn="1"/>
          </p:nvSpPr>
          <p:spPr bwMode="auto">
            <a:xfrm>
              <a:off x="7324725" y="4278313"/>
              <a:ext cx="96837" cy="176212"/>
            </a:xfrm>
            <a:custGeom>
              <a:avLst/>
              <a:gdLst/>
              <a:ahLst/>
              <a:cxnLst>
                <a:cxn ang="0">
                  <a:pos x="86" y="155"/>
                </a:cxn>
                <a:cxn ang="0">
                  <a:pos x="32" y="107"/>
                </a:cxn>
                <a:cxn ang="0">
                  <a:pos x="0" y="0"/>
                </a:cxn>
              </a:cxnLst>
              <a:rect l="0" t="0" r="r" b="b"/>
              <a:pathLst>
                <a:path w="86" h="155">
                  <a:moveTo>
                    <a:pt x="86" y="155"/>
                  </a:moveTo>
                  <a:cubicBezTo>
                    <a:pt x="72" y="147"/>
                    <a:pt x="47" y="129"/>
                    <a:pt x="32" y="107"/>
                  </a:cubicBezTo>
                  <a:cubicBezTo>
                    <a:pt x="13" y="79"/>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30" name="Freeform 46"/>
            <p:cNvSpPr>
              <a:spLocks/>
            </p:cNvSpPr>
            <p:nvPr userDrawn="1"/>
          </p:nvSpPr>
          <p:spPr bwMode="auto">
            <a:xfrm>
              <a:off x="7961312" y="4275138"/>
              <a:ext cx="84137" cy="180975"/>
            </a:xfrm>
            <a:custGeom>
              <a:avLst/>
              <a:gdLst/>
              <a:ahLst/>
              <a:cxnLst>
                <a:cxn ang="0">
                  <a:pos x="0" y="160"/>
                </a:cxn>
                <a:cxn ang="0">
                  <a:pos x="49" y="109"/>
                </a:cxn>
                <a:cxn ang="0">
                  <a:pos x="75" y="0"/>
                </a:cxn>
              </a:cxnLst>
              <a:rect l="0" t="0" r="r" b="b"/>
              <a:pathLst>
                <a:path w="75" h="160">
                  <a:moveTo>
                    <a:pt x="0" y="160"/>
                  </a:moveTo>
                  <a:cubicBezTo>
                    <a:pt x="13" y="150"/>
                    <a:pt x="36" y="131"/>
                    <a:pt x="49" y="109"/>
                  </a:cubicBezTo>
                  <a:cubicBezTo>
                    <a:pt x="66" y="80"/>
                    <a:pt x="75" y="0"/>
                    <a:pt x="75"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31" name="Freeform 47"/>
            <p:cNvSpPr>
              <a:spLocks/>
            </p:cNvSpPr>
            <p:nvPr userDrawn="1"/>
          </p:nvSpPr>
          <p:spPr bwMode="auto">
            <a:xfrm>
              <a:off x="7705725" y="5099050"/>
              <a:ext cx="638175" cy="903287"/>
            </a:xfrm>
            <a:custGeom>
              <a:avLst/>
              <a:gdLst/>
              <a:ahLst/>
              <a:cxnLst>
                <a:cxn ang="0">
                  <a:pos x="305" y="436"/>
                </a:cxn>
                <a:cxn ang="0">
                  <a:pos x="0" y="569"/>
                </a:cxn>
                <a:cxn ang="0">
                  <a:pos x="0" y="265"/>
                </a:cxn>
                <a:cxn ang="0">
                  <a:pos x="402" y="0"/>
                </a:cxn>
                <a:cxn ang="0">
                  <a:pos x="305" y="436"/>
                </a:cxn>
              </a:cxnLst>
              <a:rect l="0" t="0" r="r" b="b"/>
              <a:pathLst>
                <a:path w="402" h="569">
                  <a:moveTo>
                    <a:pt x="305" y="436"/>
                  </a:moveTo>
                  <a:lnTo>
                    <a:pt x="0" y="569"/>
                  </a:lnTo>
                  <a:lnTo>
                    <a:pt x="0" y="265"/>
                  </a:lnTo>
                  <a:lnTo>
                    <a:pt x="402" y="0"/>
                  </a:lnTo>
                  <a:lnTo>
                    <a:pt x="305" y="436"/>
                  </a:lnTo>
                  <a:close/>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32" name="Freeform 48"/>
            <p:cNvSpPr>
              <a:spLocks/>
            </p:cNvSpPr>
            <p:nvPr userDrawn="1"/>
          </p:nvSpPr>
          <p:spPr bwMode="auto">
            <a:xfrm>
              <a:off x="7048500" y="5099050"/>
              <a:ext cx="636587" cy="903287"/>
            </a:xfrm>
            <a:custGeom>
              <a:avLst/>
              <a:gdLst/>
              <a:ahLst/>
              <a:cxnLst>
                <a:cxn ang="0">
                  <a:pos x="133" y="452"/>
                </a:cxn>
                <a:cxn ang="0">
                  <a:pos x="401" y="569"/>
                </a:cxn>
                <a:cxn ang="0">
                  <a:pos x="401" y="265"/>
                </a:cxn>
                <a:cxn ang="0">
                  <a:pos x="104" y="69"/>
                </a:cxn>
                <a:cxn ang="0">
                  <a:pos x="0" y="0"/>
                </a:cxn>
                <a:cxn ang="0">
                  <a:pos x="97" y="436"/>
                </a:cxn>
              </a:cxnLst>
              <a:rect l="0" t="0" r="r" b="b"/>
              <a:pathLst>
                <a:path w="401" h="569">
                  <a:moveTo>
                    <a:pt x="133" y="452"/>
                  </a:moveTo>
                  <a:lnTo>
                    <a:pt x="401" y="569"/>
                  </a:lnTo>
                  <a:lnTo>
                    <a:pt x="401" y="265"/>
                  </a:lnTo>
                  <a:lnTo>
                    <a:pt x="104" y="69"/>
                  </a:lnTo>
                  <a:lnTo>
                    <a:pt x="0" y="0"/>
                  </a:lnTo>
                  <a:lnTo>
                    <a:pt x="97" y="436"/>
                  </a:ln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33" name="Freeform 49"/>
            <p:cNvSpPr>
              <a:spLocks/>
            </p:cNvSpPr>
            <p:nvPr userDrawn="1"/>
          </p:nvSpPr>
          <p:spPr bwMode="auto">
            <a:xfrm>
              <a:off x="7180262" y="3957638"/>
              <a:ext cx="1042987" cy="482600"/>
            </a:xfrm>
            <a:custGeom>
              <a:avLst/>
              <a:gdLst/>
              <a:ahLst/>
              <a:cxnLst>
                <a:cxn ang="0">
                  <a:pos x="657" y="144"/>
                </a:cxn>
                <a:cxn ang="0">
                  <a:pos x="330" y="0"/>
                </a:cxn>
                <a:cxn ang="0">
                  <a:pos x="0" y="160"/>
                </a:cxn>
                <a:cxn ang="0">
                  <a:pos x="326" y="304"/>
                </a:cxn>
                <a:cxn ang="0">
                  <a:pos x="620" y="162"/>
                </a:cxn>
              </a:cxnLst>
              <a:rect l="0" t="0" r="r" b="b"/>
              <a:pathLst>
                <a:path w="657" h="304">
                  <a:moveTo>
                    <a:pt x="657" y="144"/>
                  </a:moveTo>
                  <a:lnTo>
                    <a:pt x="330" y="0"/>
                  </a:lnTo>
                  <a:lnTo>
                    <a:pt x="0" y="160"/>
                  </a:lnTo>
                  <a:lnTo>
                    <a:pt x="326" y="304"/>
                  </a:lnTo>
                  <a:lnTo>
                    <a:pt x="620" y="162"/>
                  </a:ln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34" name="Freeform 50"/>
            <p:cNvSpPr>
              <a:spLocks/>
            </p:cNvSpPr>
            <p:nvPr userDrawn="1"/>
          </p:nvSpPr>
          <p:spPr bwMode="auto">
            <a:xfrm>
              <a:off x="8123237" y="4186238"/>
              <a:ext cx="139700" cy="274637"/>
            </a:xfrm>
            <a:custGeom>
              <a:avLst/>
              <a:gdLst/>
              <a:ahLst/>
              <a:cxnLst>
                <a:cxn ang="0">
                  <a:pos x="88" y="0"/>
                </a:cxn>
                <a:cxn ang="0">
                  <a:pos x="65" y="243"/>
                </a:cxn>
              </a:cxnLst>
              <a:rect l="0" t="0" r="r" b="b"/>
              <a:pathLst>
                <a:path w="124" h="243">
                  <a:moveTo>
                    <a:pt x="88" y="0"/>
                  </a:moveTo>
                  <a:cubicBezTo>
                    <a:pt x="124" y="46"/>
                    <a:pt x="0" y="201"/>
                    <a:pt x="65" y="24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53281" name="think-cell Slide" r:id="rId4" imgW="360" imgH="360" progId="">
              <p:embed/>
            </p:oleObj>
          </a:graphicData>
        </a:graphic>
      </p:graphicFrame>
      <p:sp>
        <p:nvSpPr>
          <p:cNvPr id="3" name="Rectangle 2"/>
          <p:cNvSpPr/>
          <p:nvPr userDrawn="1">
            <p:custDataLst>
              <p:tags r:id="rId2"/>
            </p:custDataLst>
          </p:nvPr>
        </p:nvSpPr>
        <p:spPr>
          <a:xfrm>
            <a:off x="0" y="6220697"/>
            <a:ext cx="9189273" cy="174485"/>
          </a:xfrm>
          <a:prstGeom prst="rect">
            <a:avLst/>
          </a:prstGeom>
        </p:spPr>
        <p:txBody>
          <a:bodyPr wrap="square" lIns="33059" tIns="33059" rIns="330588" bIns="33059" anchor="b" anchorCtr="0">
            <a:spAutoFit/>
          </a:bodyPr>
          <a:lstStyle/>
          <a:p>
            <a:pPr algn="r"/>
            <a:r>
              <a:rPr lang="en-US" sz="700" dirty="0" smtClean="0">
                <a:solidFill>
                  <a:prstClr val="white"/>
                </a:solidFill>
                <a:latin typeface="Arial"/>
                <a:cs typeface="Arial"/>
              </a:rPr>
              <a:t>The information contained in this presentation is proprietary. © 2016 Capgemini. All rights reserved.</a:t>
            </a:r>
            <a:endParaRPr lang="en-US" sz="700" dirty="0">
              <a:solidFill>
                <a:prstClr val="white"/>
              </a:solidFill>
              <a:latin typeface="Arial"/>
              <a:cs typeface="Arial"/>
            </a:endParaRPr>
          </a:p>
        </p:txBody>
      </p:sp>
    </p:spTree>
    <p:extLst>
      <p:ext uri="{BB962C8B-B14F-4D97-AF65-F5344CB8AC3E}">
        <p14:creationId xmlns:p14="http://schemas.microsoft.com/office/powerpoint/2010/main" xmlns="" val="29920662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14" name="Image 13" descr="shutterstock_141810904.jpg"/>
          <p:cNvPicPr>
            <a:picLocks noChangeAspect="1"/>
          </p:cNvPicPr>
          <p:nvPr userDrawn="1"/>
        </p:nvPicPr>
        <p:blipFill>
          <a:blip r:embed="rId8" cstate="print"/>
          <a:srcRect r="8635"/>
          <a:stretch>
            <a:fillRect/>
          </a:stretch>
        </p:blipFill>
        <p:spPr>
          <a:xfrm>
            <a:off x="-1" y="1209230"/>
            <a:ext cx="9144001" cy="5648771"/>
          </a:xfrm>
          <a:prstGeom prst="rect">
            <a:avLst/>
          </a:prstGeom>
        </p:spPr>
      </p:pic>
      <p:graphicFrame>
        <p:nvGraphicFramePr>
          <p:cNvPr id="4" name="Object 3" hidden="1"/>
          <p:cNvGraphicFramePr>
            <a:graphicFrameLocks noChangeAspect="1"/>
          </p:cNvGraphicFramePr>
          <p:nvPr/>
        </p:nvGraphicFramePr>
        <p:xfrm>
          <a:off x="1" y="0"/>
          <a:ext cx="146538" cy="158750"/>
        </p:xfrm>
        <a:graphic>
          <a:graphicData uri="http://schemas.openxmlformats.org/presentationml/2006/ole">
            <p:oleObj spid="_x0000_s57346" name="think-cell Slide" r:id="rId9" imgW="360" imgH="360" progId="">
              <p:embed/>
            </p:oleObj>
          </a:graphicData>
        </a:graphic>
      </p:graphicFrame>
      <p:sp>
        <p:nvSpPr>
          <p:cNvPr id="16" name="Title 1"/>
          <p:cNvSpPr>
            <a:spLocks noGrp="1"/>
          </p:cNvSpPr>
          <p:nvPr>
            <p:ph type="title" hasCustomPrompt="1"/>
            <p:custDataLst>
              <p:tags r:id="rId2"/>
            </p:custDataLst>
          </p:nvPr>
        </p:nvSpPr>
        <p:spPr>
          <a:xfrm>
            <a:off x="2" y="3290017"/>
            <a:ext cx="5606982" cy="1031357"/>
          </a:xfrm>
        </p:spPr>
        <p:txBody>
          <a:bodyPr vert="horz" lIns="36000" tIns="36000" rIns="360000" bIns="36000" rtlCol="0" anchor="t">
            <a:noAutofit/>
          </a:bodyPr>
          <a:lstStyle>
            <a:lvl1pPr marL="361950" indent="0" algn="l" defTabSz="995690" rtl="0" eaLnBrk="1" latinLnBrk="0" hangingPunct="1">
              <a:spcBef>
                <a:spcPct val="0"/>
              </a:spcBef>
              <a:buNone/>
              <a:defRPr lang="en-US" sz="3600" b="1" kern="1200" dirty="0">
                <a:solidFill>
                  <a:schemeClr val="tx1"/>
                </a:solidFill>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0" y="4865913"/>
            <a:ext cx="5476351" cy="674914"/>
          </a:xfrm>
        </p:spPr>
        <p:txBody>
          <a:bodyPr vert="horz"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tx1"/>
                </a:solidFill>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1892" y="7"/>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50800" dist="38100" dir="5400000" algn="t" rotWithShape="0">
              <a:prstClr val="black">
                <a:alpha val="40000"/>
              </a:prstClr>
            </a:outerShdw>
          </a:effectLst>
        </p:spPr>
        <p:txBody>
          <a:bodyPr wrap="square" lIns="33059" tIns="42976" rIns="33059" bIns="42976" rtlCol="0" anchor="ctr"/>
          <a:lstStyle/>
          <a:p>
            <a:pPr algn="ctr" defTabSz="957756" fontAlgn="auto">
              <a:spcBef>
                <a:spcPts val="0"/>
              </a:spcBef>
              <a:spcAft>
                <a:spcPts val="0"/>
              </a:spcAft>
            </a:pPr>
            <a:endParaRPr lang="en-US" sz="1000" dirty="0" smtClean="0">
              <a:solidFill>
                <a:prstClr val="white"/>
              </a:solidFill>
              <a:latin typeface="Arial"/>
              <a:ea typeface="+mn-ea"/>
              <a:cs typeface="Arial"/>
            </a:endParaRPr>
          </a:p>
        </p:txBody>
      </p:sp>
      <p:sp>
        <p:nvSpPr>
          <p:cNvPr id="23" name="Rectangle 22"/>
          <p:cNvSpPr/>
          <p:nvPr userDrawn="1">
            <p:custDataLst>
              <p:tags r:id="rId5"/>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defTabSz="957756" fontAlgn="auto">
              <a:spcBef>
                <a:spcPts val="0"/>
              </a:spcBef>
              <a:spcAft>
                <a:spcPts val="0"/>
              </a:spcAft>
            </a:pPr>
            <a:endParaRPr lang="en-US" sz="1300" dirty="0" smtClean="0">
              <a:solidFill>
                <a:prstClr val="white"/>
              </a:solidFill>
            </a:endParaRPr>
          </a:p>
        </p:txBody>
      </p:sp>
      <p:pic>
        <p:nvPicPr>
          <p:cNvPr id="10" name="Image 9" descr="Capgemini_logo.jpg"/>
          <p:cNvPicPr>
            <a:picLocks noChangeAspect="1"/>
          </p:cNvPicPr>
          <p:nvPr userDrawn="1"/>
        </p:nvPicPr>
        <p:blipFill>
          <a:blip r:embed="rId10"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userDrawn="1">
            <p:custDataLst>
              <p:tags r:id="rId6"/>
            </p:custDataLst>
          </p:nvPr>
        </p:nvPicPr>
        <p:blipFill>
          <a:blip r:embed="rId11" cstate="email"/>
          <a:srcRect/>
          <a:stretch>
            <a:fillRect/>
          </a:stretch>
        </p:blipFill>
        <p:spPr bwMode="auto">
          <a:xfrm>
            <a:off x="6064419" y="6520703"/>
            <a:ext cx="2658462" cy="229351"/>
          </a:xfrm>
          <a:prstGeom prst="rect">
            <a:avLst/>
          </a:prstGeom>
          <a:noFill/>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58370" name="think-cell Slide" r:id="rId4" imgW="360" imgH="360" progId="">
              <p:embed/>
            </p:oleObj>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defTabSz="957756" eaLnBrk="0" hangingPunct="0">
              <a:lnSpc>
                <a:spcPct val="85000"/>
              </a:lnSpc>
            </a:pPr>
            <a:endParaRPr lang="en-US" sz="2000" b="1">
              <a:solidFill>
                <a:srgbClr val="909090"/>
              </a:solidFill>
              <a:ea typeface="+mn-ea"/>
            </a:endParaRPr>
          </a:p>
        </p:txBody>
      </p:sp>
      <p:sp>
        <p:nvSpPr>
          <p:cNvPr id="2" name="Titre 1"/>
          <p:cNvSpPr>
            <a:spLocks noGrp="1"/>
          </p:cNvSpPr>
          <p:nvPr>
            <p:ph type="title" hasCustomPrompt="1"/>
            <p:custDataLst>
              <p:tags r:id="rId2"/>
            </p:custDataLst>
          </p:nvPr>
        </p:nvSpPr>
        <p:spPr>
          <a:xfrm>
            <a:off x="290150" y="962025"/>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3821542" y="1512000"/>
            <a:ext cx="4851889" cy="4788000"/>
          </a:xfrm>
        </p:spPr>
        <p:txBody>
          <a:bodyPr/>
          <a:lstStyle/>
          <a:p>
            <a:pPr lvl="0"/>
            <a:r>
              <a:rPr lang="fr-FR" smtClean="0"/>
              <a:t>Cliquez pour modifier les styles du texte du masque</a:t>
            </a:r>
          </a:p>
          <a:p>
            <a:pPr lvl="1"/>
            <a:r>
              <a:rPr lang="fr-FR" smtClean="0"/>
              <a:t>Deuxième niveau</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3" y="7"/>
          <a:ext cx="135749" cy="143985"/>
        </p:xfrm>
        <a:graphic>
          <a:graphicData uri="http://schemas.openxmlformats.org/presentationml/2006/ole">
            <p:oleObj spid="_x0000_s59394" name="think-cell Slide" r:id="rId3" imgW="360" imgH="360" progId="">
              <p:embed/>
            </p:oleObj>
          </a:graphicData>
        </a:graphic>
      </p:graphicFrame>
      <p:sp>
        <p:nvSpPr>
          <p:cNvPr id="2" name="Title 1"/>
          <p:cNvSpPr>
            <a:spLocks noGrp="1"/>
          </p:cNvSpPr>
          <p:nvPr>
            <p:ph type="title" hasCustomPrompt="1"/>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nvPr>
        </p:nvSpPr>
        <p:spPr>
          <a:xfrm>
            <a:off x="298516" y="1494771"/>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3" y="7"/>
          <a:ext cx="135749" cy="143985"/>
        </p:xfrm>
        <a:graphic>
          <a:graphicData uri="http://schemas.openxmlformats.org/presentationml/2006/ole">
            <p:oleObj spid="_x0000_s60418" name="think-cell Slide" r:id="rId3" imgW="360" imgH="360" progId="">
              <p:embed/>
            </p:oleObj>
          </a:graphicData>
        </a:graphic>
      </p:graphicFrame>
      <p:sp>
        <p:nvSpPr>
          <p:cNvPr id="2" name="Title 1"/>
          <p:cNvSpPr>
            <a:spLocks noGrp="1"/>
          </p:cNvSpPr>
          <p:nvPr>
            <p:ph type="title" hasCustomPrompt="1"/>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nvPr>
        </p:nvSpPr>
        <p:spPr>
          <a:xfrm>
            <a:off x="298607"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61442" name="think-cell Slide" r:id="rId3" imgW="360" imgH="360" progId="">
              <p:embed/>
            </p:oleObj>
          </a:graphicData>
        </a:graphic>
      </p:graphicFrame>
      <p:sp>
        <p:nvSpPr>
          <p:cNvPr id="2" name="Titre 1"/>
          <p:cNvSpPr>
            <a:spLocks noGrp="1"/>
          </p:cNvSpPr>
          <p:nvPr>
            <p:ph type="title" hasCustomPrompt="1"/>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46538" cy="158750"/>
        </p:xfrm>
        <a:graphic>
          <a:graphicData uri="http://schemas.openxmlformats.org/presentationml/2006/ole">
            <p:oleObj spid="_x0000_s62466" name="think-cell Slide" r:id="rId3" imgW="360" imgH="360" progId="">
              <p:embed/>
            </p:oleObj>
          </a:graphicData>
        </a:graphic>
      </p:graphicFrame>
      <p:sp>
        <p:nvSpPr>
          <p:cNvPr id="2" name="Titre 1"/>
          <p:cNvSpPr>
            <a:spLocks noGrp="1"/>
          </p:cNvSpPr>
          <p:nvPr>
            <p:ph type="title" hasCustomPrompt="1"/>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Text Placeholder 2"/>
          <p:cNvSpPr>
            <a:spLocks noGrp="1"/>
          </p:cNvSpPr>
          <p:nvPr>
            <p:ph type="body" idx="1" hasCustomPrompt="1"/>
          </p:nvPr>
        </p:nvSpPr>
        <p:spPr>
          <a:xfrm>
            <a:off x="219261" y="1436915"/>
            <a:ext cx="4288536"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6"/>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6"/>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46538" cy="158750"/>
        </p:xfrm>
        <a:graphic>
          <a:graphicData uri="http://schemas.openxmlformats.org/presentationml/2006/ole">
            <p:oleObj spid="_x0000_s63490" name="think-cell Slide" r:id="rId3" imgW="360" imgH="360" progId="">
              <p:embed/>
            </p:oleObj>
          </a:graphicData>
        </a:graphic>
      </p:graphicFrame>
      <p:sp>
        <p:nvSpPr>
          <p:cNvPr id="2" name="Titre 1"/>
          <p:cNvSpPr>
            <a:spLocks noGrp="1"/>
          </p:cNvSpPr>
          <p:nvPr>
            <p:ph type="title" hasCustomPrompt="1"/>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3" y="7"/>
          <a:ext cx="135749" cy="143985"/>
        </p:xfrm>
        <a:graphic>
          <a:graphicData uri="http://schemas.openxmlformats.org/presentationml/2006/ole">
            <p:oleObj spid="_x0000_s64514"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extLst>
      <p:ext uri="{BB962C8B-B14F-4D97-AF65-F5344CB8AC3E}">
        <p14:creationId xmlns="" xmlns:p14="http://schemas.microsoft.com/office/powerpoint/2010/main" val="29477968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14" name="Image 13" descr="shutterstock_141810904.jpg"/>
          <p:cNvPicPr>
            <a:picLocks noChangeAspect="1"/>
          </p:cNvPicPr>
          <p:nvPr userDrawn="1"/>
        </p:nvPicPr>
        <p:blipFill>
          <a:blip r:embed="rId8" cstate="print"/>
          <a:srcRect r="8635"/>
          <a:stretch>
            <a:fillRect/>
          </a:stretch>
        </p:blipFill>
        <p:spPr>
          <a:xfrm>
            <a:off x="-1" y="1209230"/>
            <a:ext cx="9144001" cy="5648771"/>
          </a:xfrm>
          <a:prstGeom prst="rect">
            <a:avLst/>
          </a:prstGeom>
        </p:spPr>
      </p:pic>
      <p:graphicFrame>
        <p:nvGraphicFramePr>
          <p:cNvPr id="4" name="Object 3" hidden="1"/>
          <p:cNvGraphicFramePr>
            <a:graphicFrameLocks noChangeAspect="1"/>
          </p:cNvGraphicFramePr>
          <p:nvPr/>
        </p:nvGraphicFramePr>
        <p:xfrm>
          <a:off x="1" y="0"/>
          <a:ext cx="146538" cy="158750"/>
        </p:xfrm>
        <a:graphic>
          <a:graphicData uri="http://schemas.openxmlformats.org/presentationml/2006/ole">
            <p:oleObj spid="_x0000_s66562" name="think-cell Slide" r:id="rId9" imgW="360" imgH="360" progId="">
              <p:embed/>
            </p:oleObj>
          </a:graphicData>
        </a:graphic>
      </p:graphicFrame>
      <p:sp>
        <p:nvSpPr>
          <p:cNvPr id="16" name="Title 1"/>
          <p:cNvSpPr>
            <a:spLocks noGrp="1"/>
          </p:cNvSpPr>
          <p:nvPr>
            <p:ph type="title" hasCustomPrompt="1"/>
            <p:custDataLst>
              <p:tags r:id="rId2"/>
            </p:custDataLst>
          </p:nvPr>
        </p:nvSpPr>
        <p:spPr>
          <a:xfrm>
            <a:off x="-1" y="3290012"/>
            <a:ext cx="5606982" cy="1031357"/>
          </a:xfrm>
        </p:spPr>
        <p:txBody>
          <a:bodyPr vert="horz" lIns="36000" tIns="36000" rIns="360000" bIns="36000" rtlCol="0" anchor="t">
            <a:noAutofit/>
          </a:bodyPr>
          <a:lstStyle>
            <a:lvl1pPr marL="361950" indent="0" algn="l" defTabSz="995690" rtl="0" eaLnBrk="1" latinLnBrk="0" hangingPunct="1">
              <a:spcBef>
                <a:spcPct val="0"/>
              </a:spcBef>
              <a:buNone/>
              <a:defRPr lang="en-US" sz="3600" b="1" kern="1200" dirty="0">
                <a:solidFill>
                  <a:schemeClr val="tx1"/>
                </a:solidFill>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0" y="4865913"/>
            <a:ext cx="5476351" cy="674914"/>
          </a:xfrm>
        </p:spPr>
        <p:txBody>
          <a:bodyPr vert="horz"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tx1"/>
                </a:solidFill>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1895"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50800" dist="38100" dir="5400000" algn="t" rotWithShape="0">
              <a:prstClr val="black">
                <a:alpha val="40000"/>
              </a:prstClr>
            </a:outerShdw>
          </a:effectLst>
        </p:spPr>
        <p:txBody>
          <a:bodyPr wrap="square" lIns="33059" tIns="42976" rIns="33059" bIns="42976" rtlCol="0" anchor="ctr"/>
          <a:lstStyle/>
          <a:p>
            <a:pPr algn="ctr" defTabSz="957756" fontAlgn="auto">
              <a:spcBef>
                <a:spcPts val="0"/>
              </a:spcBef>
              <a:spcAft>
                <a:spcPts val="0"/>
              </a:spcAft>
            </a:pPr>
            <a:endParaRPr lang="en-US" sz="1000" dirty="0" smtClean="0">
              <a:solidFill>
                <a:prstClr val="white"/>
              </a:solidFill>
              <a:latin typeface="Arial"/>
              <a:ea typeface="+mn-ea"/>
              <a:cs typeface="Arial"/>
            </a:endParaRPr>
          </a:p>
        </p:txBody>
      </p:sp>
      <p:sp>
        <p:nvSpPr>
          <p:cNvPr id="23" name="Rectangle 22"/>
          <p:cNvSpPr/>
          <p:nvPr userDrawn="1">
            <p:custDataLst>
              <p:tags r:id="rId5"/>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defTabSz="957756" fontAlgn="auto">
              <a:spcBef>
                <a:spcPts val="0"/>
              </a:spcBef>
              <a:spcAft>
                <a:spcPts val="0"/>
              </a:spcAft>
            </a:pPr>
            <a:endParaRPr lang="en-US" sz="1300" dirty="0" smtClean="0">
              <a:solidFill>
                <a:prstClr val="white"/>
              </a:solidFill>
            </a:endParaRPr>
          </a:p>
        </p:txBody>
      </p:sp>
      <p:pic>
        <p:nvPicPr>
          <p:cNvPr id="10" name="Image 9" descr="Capgemini_logo.jpg"/>
          <p:cNvPicPr>
            <a:picLocks noChangeAspect="1"/>
          </p:cNvPicPr>
          <p:nvPr userDrawn="1"/>
        </p:nvPicPr>
        <p:blipFill>
          <a:blip r:embed="rId10"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userDrawn="1">
            <p:custDataLst>
              <p:tags r:id="rId6"/>
            </p:custDataLst>
          </p:nvPr>
        </p:nvPicPr>
        <p:blipFill>
          <a:blip r:embed="rId11" cstate="email"/>
          <a:srcRect/>
          <a:stretch>
            <a:fillRect/>
          </a:stretch>
        </p:blipFill>
        <p:spPr bwMode="auto">
          <a:xfrm>
            <a:off x="6064418" y="6520697"/>
            <a:ext cx="2658462" cy="229351"/>
          </a:xfrm>
          <a:prstGeom prst="rect">
            <a:avLst/>
          </a:prstGeom>
          <a:noFill/>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67586" name="think-cell Slide" r:id="rId4" imgW="360" imgH="360" progId="">
              <p:embed/>
            </p:oleObj>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defTabSz="957756" eaLnBrk="0" hangingPunct="0">
              <a:lnSpc>
                <a:spcPct val="85000"/>
              </a:lnSpc>
            </a:pPr>
            <a:endParaRPr lang="en-US" sz="2000" b="1">
              <a:solidFill>
                <a:srgbClr val="909090"/>
              </a:solidFill>
              <a:ea typeface="+mn-ea"/>
            </a:endParaRPr>
          </a:p>
        </p:txBody>
      </p:sp>
      <p:sp>
        <p:nvSpPr>
          <p:cNvPr id="2" name="Titre 1"/>
          <p:cNvSpPr>
            <a:spLocks noGrp="1"/>
          </p:cNvSpPr>
          <p:nvPr>
            <p:ph type="title" hasCustomPrompt="1"/>
            <p:custDataLst>
              <p:tags r:id="rId2"/>
            </p:custDataLst>
          </p:nvPr>
        </p:nvSpPr>
        <p:spPr>
          <a:xfrm>
            <a:off x="290147" y="962025"/>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3821539" y="1512000"/>
            <a:ext cx="4851889" cy="4788000"/>
          </a:xfrm>
        </p:spPr>
        <p:txBody>
          <a:bodyPr/>
          <a:lstStyle/>
          <a:p>
            <a:pPr lvl="0"/>
            <a:r>
              <a:rPr lang="fr-FR" smtClean="0"/>
              <a:t>Cliquez pour modifier les styles du texte du masque</a:t>
            </a:r>
          </a:p>
          <a:p>
            <a:pPr lvl="1"/>
            <a:r>
              <a:rPr lang="fr-FR" smtClean="0"/>
              <a:t>Deuxième niveau</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1"/>
          <a:ext cx="135749" cy="143985"/>
        </p:xfrm>
        <a:graphic>
          <a:graphicData uri="http://schemas.openxmlformats.org/presentationml/2006/ole">
            <p:oleObj spid="_x0000_s68610" name="think-cell Slide" r:id="rId3" imgW="360" imgH="360" progId="">
              <p:embed/>
            </p:oleObj>
          </a:graphicData>
        </a:graphic>
      </p:graphicFrame>
      <p:sp>
        <p:nvSpPr>
          <p:cNvPr id="2" name="Title 1"/>
          <p:cNvSpPr>
            <a:spLocks noGrp="1"/>
          </p:cNvSpPr>
          <p:nvPr>
            <p:ph type="title" hasCustomPrompt="1"/>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1"/>
          <a:ext cx="135749" cy="143985"/>
        </p:xfrm>
        <a:graphic>
          <a:graphicData uri="http://schemas.openxmlformats.org/presentationml/2006/ole">
            <p:oleObj spid="_x0000_s69634" name="think-cell Slide" r:id="rId3" imgW="360" imgH="360" progId="">
              <p:embed/>
            </p:oleObj>
          </a:graphicData>
        </a:graphic>
      </p:graphicFrame>
      <p:sp>
        <p:nvSpPr>
          <p:cNvPr id="2" name="Title 1"/>
          <p:cNvSpPr>
            <a:spLocks noGrp="1"/>
          </p:cNvSpPr>
          <p:nvPr>
            <p:ph type="title" hasCustomPrompt="1"/>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70658" name="think-cell Slide" r:id="rId3" imgW="360" imgH="360" progId="">
              <p:embed/>
            </p:oleObj>
          </a:graphicData>
        </a:graphic>
      </p:graphicFrame>
      <p:sp>
        <p:nvSpPr>
          <p:cNvPr id="2" name="Titre 1"/>
          <p:cNvSpPr>
            <a:spLocks noGrp="1"/>
          </p:cNvSpPr>
          <p:nvPr>
            <p:ph type="title" hasCustomPrompt="1"/>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46538" cy="158750"/>
        </p:xfrm>
        <a:graphic>
          <a:graphicData uri="http://schemas.openxmlformats.org/presentationml/2006/ole">
            <p:oleObj spid="_x0000_s71682" name="think-cell Slide" r:id="rId3" imgW="360" imgH="360" progId="">
              <p:embed/>
            </p:oleObj>
          </a:graphicData>
        </a:graphic>
      </p:graphicFrame>
      <p:sp>
        <p:nvSpPr>
          <p:cNvPr id="2" name="Titre 1"/>
          <p:cNvSpPr>
            <a:spLocks noGrp="1"/>
          </p:cNvSpPr>
          <p:nvPr>
            <p:ph type="title" hasCustomPrompt="1"/>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Text Placeholder 2"/>
          <p:cNvSpPr>
            <a:spLocks noGrp="1"/>
          </p:cNvSpPr>
          <p:nvPr>
            <p:ph type="body" idx="1" hasCustomPrompt="1"/>
          </p:nvPr>
        </p:nvSpPr>
        <p:spPr>
          <a:xfrm>
            <a:off x="219261" y="1436915"/>
            <a:ext cx="4288536"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46538" cy="158750"/>
        </p:xfrm>
        <a:graphic>
          <a:graphicData uri="http://schemas.openxmlformats.org/presentationml/2006/ole">
            <p:oleObj spid="_x0000_s72706" name="think-cell Slide" r:id="rId3" imgW="360" imgH="360" progId="">
              <p:embed/>
            </p:oleObj>
          </a:graphicData>
        </a:graphic>
      </p:graphicFrame>
      <p:sp>
        <p:nvSpPr>
          <p:cNvPr id="2" name="Titre 1"/>
          <p:cNvSpPr>
            <a:spLocks noGrp="1"/>
          </p:cNvSpPr>
          <p:nvPr>
            <p:ph type="title" hasCustomPrompt="1"/>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Sub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319091" y="2044700"/>
            <a:ext cx="8507412" cy="41275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8" name="Content Placeholder 7"/>
          <p:cNvSpPr>
            <a:spLocks noGrp="1"/>
          </p:cNvSpPr>
          <p:nvPr>
            <p:ph sz="quarter" idx="11" hasCustomPrompt="1"/>
          </p:nvPr>
        </p:nvSpPr>
        <p:spPr>
          <a:xfrm>
            <a:off x="319091" y="1463681"/>
            <a:ext cx="8507412" cy="466725"/>
          </a:xfrm>
        </p:spPr>
        <p:txBody>
          <a:bodyPr/>
          <a:lstStyle>
            <a:lvl1pPr marL="0" indent="0">
              <a:buFontTx/>
              <a:buNone/>
              <a:defRPr sz="2000" b="1">
                <a:solidFill>
                  <a:schemeClr val="tx1"/>
                </a:solidFill>
              </a:defRPr>
            </a:lvl1pPr>
          </a:lstStyle>
          <a:p>
            <a:pPr lvl="0"/>
            <a:r>
              <a:rPr lang="en-US" dirty="0" smtClean="0"/>
              <a:t>Sub Headings</a:t>
            </a:r>
            <a:endParaRPr lang="en-GB"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1"/>
          <a:ext cx="135749" cy="143985"/>
        </p:xfrm>
        <a:graphic>
          <a:graphicData uri="http://schemas.openxmlformats.org/presentationml/2006/ole">
            <p:oleObj spid="_x0000_s73730"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extLst>
      <p:ext uri="{BB962C8B-B14F-4D97-AF65-F5344CB8AC3E}">
        <p14:creationId xmlns="" xmlns:p14="http://schemas.microsoft.com/office/powerpoint/2010/main" val="29477968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1" y="1"/>
          <a:ext cx="135749" cy="143985"/>
        </p:xfrm>
        <a:graphic>
          <a:graphicData uri="http://schemas.openxmlformats.org/presentationml/2006/ole">
            <p:oleObj spid="_x0000_s81922" name="think-cell Slide" r:id="rId5" imgW="360" imgH="360" progId="">
              <p:embed/>
            </p:oleObj>
          </a:graphicData>
        </a:graphic>
      </p:graphicFrame>
      <p:sp>
        <p:nvSpPr>
          <p:cNvPr id="7" name="Rectangle 6"/>
          <p:cNvSpPr/>
          <p:nvPr userDrawn="1">
            <p:custDataLst>
              <p:tags r:id="rId2"/>
            </p:custDataLst>
          </p:nvPr>
        </p:nvSpPr>
        <p:spPr>
          <a:xfrm>
            <a:off x="4527502" y="6410445"/>
            <a:ext cx="4045000" cy="251430"/>
          </a:xfrm>
          <a:prstGeom prst="rect">
            <a:avLst/>
          </a:prstGeom>
        </p:spPr>
        <p:txBody>
          <a:bodyPr wrap="square" lIns="33059" tIns="33059" rIns="0" bIns="33059" anchor="b" anchorCtr="0">
            <a:spAutoFit/>
          </a:bodyPr>
          <a:lstStyle/>
          <a:p>
            <a:pPr algn="r" defTabSz="957756" fontAlgn="auto">
              <a:spcBef>
                <a:spcPts val="0"/>
              </a:spcBef>
              <a:spcAft>
                <a:spcPts val="0"/>
              </a:spcAft>
            </a:pPr>
            <a:r>
              <a:rPr lang="en-US" sz="600" dirty="0">
                <a:solidFill>
                  <a:prstClr val="white"/>
                </a:solidFill>
                <a:latin typeface="Arial" pitchFamily="34" charset="0"/>
                <a:ea typeface="+mn-ea"/>
                <a:cs typeface="Arial" pitchFamily="34" charset="0"/>
              </a:rPr>
              <a:t>The information contained in this presentation is </a:t>
            </a:r>
            <a:r>
              <a:rPr lang="en-US" sz="600" dirty="0" smtClean="0">
                <a:solidFill>
                  <a:prstClr val="white"/>
                </a:solidFill>
                <a:latin typeface="Arial" pitchFamily="34" charset="0"/>
                <a:ea typeface="+mn-ea"/>
                <a:cs typeface="Arial" pitchFamily="34" charset="0"/>
              </a:rPr>
              <a:t>proprietary.</a:t>
            </a:r>
          </a:p>
          <a:p>
            <a:pPr algn="r" defTabSz="957756" fontAlgn="auto">
              <a:spcBef>
                <a:spcPts val="0"/>
              </a:spcBef>
              <a:spcAft>
                <a:spcPts val="0"/>
              </a:spcAft>
              <a:defRPr/>
            </a:pPr>
            <a:r>
              <a:rPr lang="en-US" sz="600" dirty="0" smtClean="0">
                <a:solidFill>
                  <a:prstClr val="white"/>
                </a:solidFill>
                <a:latin typeface="Arial" pitchFamily="34" charset="0"/>
                <a:ea typeface="+mn-ea"/>
                <a:cs typeface="Arial" pitchFamily="34" charset="0"/>
              </a:rPr>
              <a:t>© 2016 </a:t>
            </a:r>
            <a:r>
              <a:rPr lang="en-US" sz="600" dirty="0">
                <a:solidFill>
                  <a:prstClr val="white"/>
                </a:solidFill>
                <a:latin typeface="Arial" pitchFamily="34" charset="0"/>
                <a:ea typeface="+mn-ea"/>
                <a:cs typeface="Arial" pitchFamily="34" charset="0"/>
              </a:rPr>
              <a:t>Capgemini. All rights </a:t>
            </a:r>
            <a:r>
              <a:rPr lang="en-US" sz="600" dirty="0" smtClean="0">
                <a:solidFill>
                  <a:prstClr val="white"/>
                </a:solidFill>
                <a:latin typeface="Arial" pitchFamily="34" charset="0"/>
                <a:ea typeface="+mn-ea"/>
                <a:cs typeface="Arial" pitchFamily="34" charset="0"/>
              </a:rPr>
              <a:t>reserved. Rightshore</a:t>
            </a:r>
            <a:r>
              <a:rPr lang="en-US" sz="600" baseline="30000" dirty="0" smtClean="0">
                <a:solidFill>
                  <a:prstClr val="white"/>
                </a:solidFill>
                <a:latin typeface="Arial" pitchFamily="34" charset="0"/>
                <a:ea typeface="+mn-ea"/>
                <a:cs typeface="Arial" pitchFamily="34" charset="0"/>
              </a:rPr>
              <a:t>®  </a:t>
            </a:r>
            <a:r>
              <a:rPr lang="en-US" sz="600" dirty="0" smtClean="0">
                <a:solidFill>
                  <a:prstClr val="white"/>
                </a:solidFill>
                <a:latin typeface="Arial" pitchFamily="34" charset="0"/>
                <a:ea typeface="+mn-ea"/>
                <a:cs typeface="Arial" pitchFamily="34" charset="0"/>
              </a:rPr>
              <a:t>is a trademark belonging to Capgemini.</a:t>
            </a:r>
            <a:endParaRPr lang="en-US" sz="600" kern="0" noProof="1" smtClean="0">
              <a:solidFill>
                <a:prstClr val="white"/>
              </a:solidFill>
              <a:latin typeface="Arial" pitchFamily="34" charset="0"/>
              <a:ea typeface="+mn-ea"/>
              <a:cs typeface="Arial" pitchFamily="34" charset="0"/>
            </a:endParaRPr>
          </a:p>
        </p:txBody>
      </p:sp>
      <p:sp>
        <p:nvSpPr>
          <p:cNvPr id="9" name="Rectangle 9"/>
          <p:cNvSpPr>
            <a:spLocks noChangeArrowheads="1"/>
          </p:cNvSpPr>
          <p:nvPr userDrawn="1">
            <p:custDataLst>
              <p:tags r:id="rId3"/>
            </p:custDataLst>
          </p:nvPr>
        </p:nvSpPr>
        <p:spPr bwMode="gray">
          <a:xfrm>
            <a:off x="1021004" y="3693226"/>
            <a:ext cx="393216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algn="just" defTabSz="1042966" fontAlgn="auto">
              <a:spcBef>
                <a:spcPts val="0"/>
              </a:spcBef>
              <a:spcAft>
                <a:spcPts val="0"/>
              </a:spcAft>
              <a:defRPr/>
            </a:pPr>
            <a:r>
              <a:rPr lang="en-US" b="1" dirty="0" smtClean="0">
                <a:solidFill>
                  <a:prstClr val="white"/>
                </a:solidFill>
                <a:latin typeface="Arial"/>
                <a:ea typeface="+mn-ea"/>
                <a:cs typeface="Arial"/>
              </a:rPr>
              <a:t>About Capgemini</a:t>
            </a:r>
            <a:endParaRPr lang="en-US" sz="1000" dirty="0" smtClean="0">
              <a:solidFill>
                <a:prstClr val="white"/>
              </a:solidFill>
              <a:latin typeface="Arial" pitchFamily="34" charset="0"/>
              <a:ea typeface="+mn-ea"/>
              <a:cs typeface="Arial" pitchFamily="34" charset="0"/>
            </a:endParaRPr>
          </a:p>
          <a:p>
            <a:pPr algn="just" defTabSz="957756" fontAlgn="auto">
              <a:spcBef>
                <a:spcPts val="0"/>
              </a:spcBef>
              <a:spcAft>
                <a:spcPts val="0"/>
              </a:spcAft>
            </a:pPr>
            <a:endParaRPr lang="en-US" sz="1000" dirty="0" smtClean="0">
              <a:solidFill>
                <a:prstClr val="white"/>
              </a:solidFill>
              <a:latin typeface="Arial" pitchFamily="34" charset="0"/>
              <a:ea typeface="+mn-ea"/>
              <a:cs typeface="Arial" pitchFamily="34" charset="0"/>
            </a:endParaRPr>
          </a:p>
          <a:p>
            <a:pPr defTabSz="957756" fontAlgn="auto">
              <a:spcBef>
                <a:spcPts val="0"/>
              </a:spcBef>
              <a:spcAft>
                <a:spcPts val="0"/>
              </a:spcAft>
            </a:pPr>
            <a:r>
              <a:rPr lang="en-US" sz="1000" dirty="0" smtClean="0">
                <a:solidFill>
                  <a:prstClr val="white"/>
                </a:solidFill>
                <a:latin typeface="Arial"/>
                <a:ea typeface="+mn-ea"/>
              </a:rPr>
              <a:t>With more than 180,000 people in over 40 countries, Capgemini is one of the world's foremost providers of consulting, technology and outsourcing services. The Group reported 2015 global revenues of EUR 11.9 billion. </a:t>
            </a:r>
          </a:p>
          <a:p>
            <a:pPr defTabSz="957756" fontAlgn="auto">
              <a:spcBef>
                <a:spcPts val="0"/>
              </a:spcBef>
              <a:spcAft>
                <a:spcPts val="0"/>
              </a:spcAft>
            </a:pPr>
            <a:endParaRPr lang="en-US" sz="1000" dirty="0" smtClean="0">
              <a:solidFill>
                <a:prstClr val="white"/>
              </a:solidFill>
              <a:latin typeface="Arial"/>
              <a:ea typeface="+mn-ea"/>
            </a:endParaRPr>
          </a:p>
          <a:p>
            <a:pPr defTabSz="957756" fontAlgn="auto">
              <a:spcBef>
                <a:spcPts val="0"/>
              </a:spcBef>
              <a:spcAft>
                <a:spcPts val="0"/>
              </a:spcAft>
            </a:pPr>
            <a:r>
              <a:rPr lang="en-US" sz="1000" dirty="0" smtClean="0">
                <a:solidFill>
                  <a:prstClr val="white"/>
                </a:solidFill>
                <a:latin typeface="Arial"/>
                <a:ea typeface="+mn-ea"/>
              </a:rPr>
              <a:t>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a:t>
            </a:r>
            <a:r>
              <a:rPr lang="en-US" sz="1000" dirty="0" err="1" smtClean="0">
                <a:solidFill>
                  <a:prstClr val="white"/>
                </a:solidFill>
                <a:latin typeface="Arial"/>
                <a:ea typeface="+mn-ea"/>
              </a:rPr>
              <a:t>Experience</a:t>
            </a:r>
            <a:r>
              <a:rPr lang="en-US" sz="1000" baseline="30000" dirty="0" err="1" smtClean="0">
                <a:solidFill>
                  <a:prstClr val="white"/>
                </a:solidFill>
                <a:latin typeface="Arial"/>
                <a:ea typeface="+mn-ea"/>
              </a:rPr>
              <a:t>TM</a:t>
            </a:r>
            <a:r>
              <a:rPr lang="en-US" sz="1000" dirty="0" smtClean="0">
                <a:solidFill>
                  <a:prstClr val="white"/>
                </a:solidFill>
                <a:latin typeface="Arial"/>
                <a:ea typeface="+mn-ea"/>
              </a:rPr>
              <a:t>, and draws on </a:t>
            </a:r>
            <a:r>
              <a:rPr lang="en-US" sz="1000" dirty="0" err="1" smtClean="0">
                <a:solidFill>
                  <a:prstClr val="white"/>
                </a:solidFill>
                <a:latin typeface="Arial"/>
                <a:ea typeface="+mn-ea"/>
              </a:rPr>
              <a:t>Rightshore</a:t>
            </a:r>
            <a:r>
              <a:rPr lang="en-US" sz="1000" b="1" baseline="30000" dirty="0" smtClean="0">
                <a:solidFill>
                  <a:prstClr val="white"/>
                </a:solidFill>
                <a:latin typeface="Arial"/>
                <a:ea typeface="+mn-ea"/>
              </a:rPr>
              <a:t>®</a:t>
            </a:r>
            <a:r>
              <a:rPr lang="en-US" sz="1000" dirty="0" smtClean="0">
                <a:solidFill>
                  <a:prstClr val="white"/>
                </a:solidFill>
                <a:latin typeface="Arial"/>
                <a:ea typeface="+mn-ea"/>
              </a:rPr>
              <a:t>, its worldwide delivery model.</a:t>
            </a:r>
            <a:endParaRPr lang="fr-FR" sz="1000" dirty="0">
              <a:solidFill>
                <a:prstClr val="white"/>
              </a:solidFill>
              <a:latin typeface="Arial"/>
              <a:ea typeface="+mn-ea"/>
            </a:endParaRPr>
          </a:p>
        </p:txBody>
      </p:sp>
      <p:pic>
        <p:nvPicPr>
          <p:cNvPr id="10" name="Image 9" descr="ppt_Label_CBE.png"/>
          <p:cNvPicPr>
            <a:picLocks noChangeAspect="1"/>
          </p:cNvPicPr>
          <p:nvPr userDrawn="1"/>
        </p:nvPicPr>
        <p:blipFill>
          <a:blip r:embed="rId6" cstate="email"/>
          <a:stretch>
            <a:fillRect/>
          </a:stretch>
        </p:blipFill>
        <p:spPr>
          <a:xfrm>
            <a:off x="751798" y="3458687"/>
            <a:ext cx="531692" cy="576000"/>
          </a:xfrm>
          <a:prstGeom prst="rect">
            <a:avLst/>
          </a:prstGeom>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82946" name="think-cell Slide" r:id="rId4" imgW="360" imgH="360" progId="">
              <p:embed/>
            </p:oleObj>
          </a:graphicData>
        </a:graphic>
      </p:graphicFrame>
      <p:sp>
        <p:nvSpPr>
          <p:cNvPr id="4" name="Rectangle 3"/>
          <p:cNvSpPr/>
          <p:nvPr userDrawn="1">
            <p:custDataLst>
              <p:tags r:id="rId2"/>
            </p:custDataLst>
          </p:nvPr>
        </p:nvSpPr>
        <p:spPr>
          <a:xfrm>
            <a:off x="4527501" y="6410445"/>
            <a:ext cx="4045000" cy="251430"/>
          </a:xfrm>
          <a:prstGeom prst="rect">
            <a:avLst/>
          </a:prstGeom>
        </p:spPr>
        <p:txBody>
          <a:bodyPr wrap="square" lIns="33059" tIns="33059" rIns="0" bIns="33059" anchor="b" anchorCtr="0">
            <a:spAutoFit/>
          </a:bodyPr>
          <a:lstStyle/>
          <a:p>
            <a:pPr algn="r" defTabSz="957756" fontAlgn="auto">
              <a:spcBef>
                <a:spcPts val="0"/>
              </a:spcBef>
              <a:spcAft>
                <a:spcPts val="0"/>
              </a:spcAft>
            </a:pPr>
            <a:r>
              <a:rPr lang="en-US" sz="600" dirty="0">
                <a:solidFill>
                  <a:prstClr val="white"/>
                </a:solidFill>
                <a:latin typeface="Arial" pitchFamily="34" charset="0"/>
                <a:ea typeface="+mn-ea"/>
                <a:cs typeface="Arial" pitchFamily="34" charset="0"/>
              </a:rPr>
              <a:t>The information contained in this presentation is </a:t>
            </a:r>
            <a:r>
              <a:rPr lang="en-US" sz="600" dirty="0" smtClean="0">
                <a:solidFill>
                  <a:prstClr val="white"/>
                </a:solidFill>
                <a:latin typeface="Arial" pitchFamily="34" charset="0"/>
                <a:ea typeface="+mn-ea"/>
                <a:cs typeface="Arial" pitchFamily="34" charset="0"/>
              </a:rPr>
              <a:t>proprietary.</a:t>
            </a:r>
          </a:p>
          <a:p>
            <a:pPr algn="r" defTabSz="957756" fontAlgn="auto">
              <a:spcBef>
                <a:spcPts val="0"/>
              </a:spcBef>
              <a:spcAft>
                <a:spcPts val="0"/>
              </a:spcAft>
              <a:defRPr/>
            </a:pPr>
            <a:r>
              <a:rPr lang="en-US" sz="600" dirty="0" smtClean="0">
                <a:solidFill>
                  <a:prstClr val="white"/>
                </a:solidFill>
                <a:latin typeface="Arial" pitchFamily="34" charset="0"/>
                <a:ea typeface="+mn-ea"/>
                <a:cs typeface="Arial" pitchFamily="34" charset="0"/>
              </a:rPr>
              <a:t>© 2016 </a:t>
            </a:r>
            <a:r>
              <a:rPr lang="en-US" sz="600" dirty="0">
                <a:solidFill>
                  <a:prstClr val="white"/>
                </a:solidFill>
                <a:latin typeface="Arial" pitchFamily="34" charset="0"/>
                <a:ea typeface="+mn-ea"/>
                <a:cs typeface="Arial" pitchFamily="34" charset="0"/>
              </a:rPr>
              <a:t>Capgemini. All rights </a:t>
            </a:r>
            <a:r>
              <a:rPr lang="en-US" sz="600" dirty="0" smtClean="0">
                <a:solidFill>
                  <a:prstClr val="white"/>
                </a:solidFill>
                <a:latin typeface="Arial" pitchFamily="34" charset="0"/>
                <a:ea typeface="+mn-ea"/>
                <a:cs typeface="Arial" pitchFamily="34" charset="0"/>
              </a:rPr>
              <a:t>reserved..</a:t>
            </a:r>
            <a:endParaRPr lang="en-US" sz="600" kern="0" noProof="1" smtClean="0">
              <a:solidFill>
                <a:prstClr val="white"/>
              </a:solidFill>
              <a:latin typeface="Arial" pitchFamily="34" charset="0"/>
              <a:ea typeface="+mn-ea"/>
              <a:cs typeface="Arial"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8" name="Picture 57"/>
          <p:cNvPicPr>
            <a:picLocks noChangeAspect="1"/>
          </p:cNvPicPr>
          <p:nvPr userDrawn="1"/>
        </p:nvPicPr>
        <p:blipFill>
          <a:blip r:embed="rId6" cstate="email">
            <a:extLst>
              <a:ext uri="{28A0092B-C50C-407E-A947-70E740481C1C}">
                <a14:useLocalDpi xmlns:a14="http://schemas.microsoft.com/office/drawing/2010/main" xmlns=""/>
              </a:ext>
            </a:extLst>
          </a:blip>
          <a:stretch>
            <a:fillRect/>
          </a:stretch>
        </p:blipFill>
        <p:spPr>
          <a:xfrm>
            <a:off x="0" y="370248"/>
            <a:ext cx="9144000" cy="6096000"/>
          </a:xfrm>
          <a:prstGeom prst="rect">
            <a:avLst/>
          </a:prstGeom>
        </p:spPr>
      </p:pic>
      <p:sp>
        <p:nvSpPr>
          <p:cNvPr id="16" name="Rectangle 15"/>
          <p:cNvSpPr/>
          <p:nvPr userDrawn="1">
            <p:custDataLst>
              <p:tags r:id="rId1"/>
            </p:custDataLst>
          </p:nvPr>
        </p:nvSpPr>
        <p:spPr>
          <a:xfrm>
            <a:off x="0" y="4256216"/>
            <a:ext cx="9144000" cy="2161013"/>
          </a:xfrm>
          <a:prstGeom prst="rect">
            <a:avLst/>
          </a:prstGeom>
          <a:solidFill>
            <a:schemeClr val="tx2">
              <a:lumMod val="50000"/>
              <a:lumOff val="5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srgbClr val="FFFFFE"/>
              </a:solidFill>
            </a:endParaRPr>
          </a:p>
        </p:txBody>
      </p:sp>
      <p:sp>
        <p:nvSpPr>
          <p:cNvPr id="2" name="Title 1"/>
          <p:cNvSpPr>
            <a:spLocks noGrp="1"/>
          </p:cNvSpPr>
          <p:nvPr>
            <p:ph type="ctrTitle" hasCustomPrompt="1"/>
          </p:nvPr>
        </p:nvSpPr>
        <p:spPr>
          <a:xfrm>
            <a:off x="541020" y="4534274"/>
            <a:ext cx="7772400" cy="964045"/>
          </a:xfrm>
        </p:spPr>
        <p:txBody>
          <a:bodyPr anchor="t"/>
          <a:lstStyle>
            <a:lvl1pPr>
              <a:defRPr sz="2800">
                <a:solidFill>
                  <a:schemeClr val="bg1"/>
                </a:solidFill>
                <a:latin typeface="University Handwriting" pitchFamily="2" charset="-128"/>
                <a:ea typeface="University Handwriting" pitchFamily="2" charset="-128"/>
                <a:cs typeface="University Handwriting" pitchFamily="2" charset="-128"/>
              </a:defRPr>
            </a:lvl1pPr>
          </a:lstStyle>
          <a:p>
            <a:r>
              <a:rPr lang="en-GB" dirty="0" smtClean="0"/>
              <a:t>Click to edit Master title style</a:t>
            </a:r>
            <a:br>
              <a:rPr lang="en-GB" dirty="0" smtClean="0"/>
            </a:br>
            <a:endParaRPr lang="en-US" dirty="0"/>
          </a:p>
        </p:txBody>
      </p:sp>
      <p:sp>
        <p:nvSpPr>
          <p:cNvPr id="3" name="Subtitle 2"/>
          <p:cNvSpPr>
            <a:spLocks noGrp="1"/>
          </p:cNvSpPr>
          <p:nvPr userDrawn="1">
            <p:ph type="subTitle" idx="1"/>
          </p:nvPr>
        </p:nvSpPr>
        <p:spPr>
          <a:xfrm>
            <a:off x="541020" y="5534106"/>
            <a:ext cx="5714705" cy="548640"/>
          </a:xfrm>
        </p:spPr>
        <p:txBody>
          <a:bodyPr/>
          <a:lstStyle>
            <a:lvl1pPr marL="0" indent="0" algn="l">
              <a:buNone/>
              <a:defRPr>
                <a:solidFill>
                  <a:srgbClr val="FFFFFE"/>
                </a:solidFill>
                <a:latin typeface="Arial" pitchFamily="34" charset="0"/>
                <a:ea typeface="University Handwriting" pitchFamily="2" charset="-128"/>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edit Master subtitle style</a:t>
            </a:r>
            <a:endParaRPr lang="en-US" dirty="0"/>
          </a:p>
        </p:txBody>
      </p:sp>
      <p:sp>
        <p:nvSpPr>
          <p:cNvPr id="19" name="Rectangle 7"/>
          <p:cNvSpPr/>
          <p:nvPr userDrawn="1">
            <p:custDataLst>
              <p:tags r:id="rId2"/>
            </p:custDataLst>
          </p:nvPr>
        </p:nvSpPr>
        <p:spPr bwMode="auto">
          <a:xfrm>
            <a:off x="-2053" y="0"/>
            <a:ext cx="9147229" cy="2517934"/>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8330082 w 10562411"/>
              <a:gd name="connsiteY3" fmla="*/ 2161611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9751027"/>
              <a:gd name="connsiteY0" fmla="*/ 2791 h 2958168"/>
              <a:gd name="connsiteX1" fmla="*/ 9749773 w 9751027"/>
              <a:gd name="connsiteY1" fmla="*/ 0 h 2958168"/>
              <a:gd name="connsiteX2" fmla="*/ 9749773 w 9751027"/>
              <a:gd name="connsiteY2" fmla="*/ 1518345 h 2958168"/>
              <a:gd name="connsiteX3" fmla="*/ 8330082 w 9751027"/>
              <a:gd name="connsiteY3" fmla="*/ 2161611 h 2958168"/>
              <a:gd name="connsiteX4" fmla="*/ 2317558 w 9751027"/>
              <a:gd name="connsiteY4" fmla="*/ 2159512 h 2958168"/>
              <a:gd name="connsiteX5" fmla="*/ 1180889 w 9751027"/>
              <a:gd name="connsiteY5" fmla="*/ 2958168 h 2958168"/>
              <a:gd name="connsiteX6" fmla="*/ 0 w 9751027"/>
              <a:gd name="connsiteY6" fmla="*/ 2174065 h 2958168"/>
              <a:gd name="connsiteX7" fmla="*/ 1331 w 9751027"/>
              <a:gd name="connsiteY7" fmla="*/ 2791 h 2958168"/>
              <a:gd name="connsiteX0" fmla="*/ 1331 w 9751027"/>
              <a:gd name="connsiteY0" fmla="*/ 0 h 2955377"/>
              <a:gd name="connsiteX1" fmla="*/ 9749773 w 9751027"/>
              <a:gd name="connsiteY1" fmla="*/ 179239 h 2955377"/>
              <a:gd name="connsiteX2" fmla="*/ 9749773 w 9751027"/>
              <a:gd name="connsiteY2" fmla="*/ 1515554 h 2955377"/>
              <a:gd name="connsiteX3" fmla="*/ 8330082 w 9751027"/>
              <a:gd name="connsiteY3" fmla="*/ 2158820 h 2955377"/>
              <a:gd name="connsiteX4" fmla="*/ 2317558 w 9751027"/>
              <a:gd name="connsiteY4" fmla="*/ 2156721 h 2955377"/>
              <a:gd name="connsiteX5" fmla="*/ 1180889 w 9751027"/>
              <a:gd name="connsiteY5" fmla="*/ 2955377 h 2955377"/>
              <a:gd name="connsiteX6" fmla="*/ 0 w 9751027"/>
              <a:gd name="connsiteY6" fmla="*/ 2171274 h 2955377"/>
              <a:gd name="connsiteX7" fmla="*/ 1331 w 9751027"/>
              <a:gd name="connsiteY7" fmla="*/ 0 h 2955377"/>
              <a:gd name="connsiteX0" fmla="*/ 2189 w 9751027"/>
              <a:gd name="connsiteY0" fmla="*/ 0 h 2776138"/>
              <a:gd name="connsiteX1" fmla="*/ 9749773 w 9751027"/>
              <a:gd name="connsiteY1" fmla="*/ 0 h 2776138"/>
              <a:gd name="connsiteX2" fmla="*/ 9749773 w 9751027"/>
              <a:gd name="connsiteY2" fmla="*/ 1336315 h 2776138"/>
              <a:gd name="connsiteX3" fmla="*/ 8330082 w 9751027"/>
              <a:gd name="connsiteY3" fmla="*/ 1979581 h 2776138"/>
              <a:gd name="connsiteX4" fmla="*/ 2317558 w 9751027"/>
              <a:gd name="connsiteY4" fmla="*/ 1977482 h 2776138"/>
              <a:gd name="connsiteX5" fmla="*/ 1180889 w 9751027"/>
              <a:gd name="connsiteY5" fmla="*/ 2776138 h 2776138"/>
              <a:gd name="connsiteX6" fmla="*/ 0 w 9751027"/>
              <a:gd name="connsiteY6" fmla="*/ 1992035 h 2776138"/>
              <a:gd name="connsiteX7" fmla="*/ 2189 w 9751027"/>
              <a:gd name="connsiteY7" fmla="*/ 0 h 277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1027" h="2776138">
                <a:moveTo>
                  <a:pt x="2189" y="0"/>
                </a:moveTo>
                <a:lnTo>
                  <a:pt x="9749773" y="0"/>
                </a:lnTo>
                <a:cubicBezTo>
                  <a:pt x="9750286" y="67600"/>
                  <a:pt x="9751027" y="1292900"/>
                  <a:pt x="9749773" y="1336315"/>
                </a:cubicBezTo>
                <a:cubicBezTo>
                  <a:pt x="9272377" y="2008324"/>
                  <a:pt x="8746668" y="1984901"/>
                  <a:pt x="8330082" y="1979581"/>
                </a:cubicBezTo>
                <a:lnTo>
                  <a:pt x="2317558" y="1977482"/>
                </a:lnTo>
                <a:cubicBezTo>
                  <a:pt x="1740344" y="2010624"/>
                  <a:pt x="1372498" y="2313316"/>
                  <a:pt x="1180889" y="2776138"/>
                </a:cubicBezTo>
                <a:cubicBezTo>
                  <a:pt x="882535" y="2072361"/>
                  <a:pt x="278640" y="1991157"/>
                  <a:pt x="0" y="1992035"/>
                </a:cubicBezTo>
                <a:cubicBezTo>
                  <a:pt x="2067" y="1956522"/>
                  <a:pt x="3461" y="95582"/>
                  <a:pt x="2189" y="0"/>
                </a:cubicBezTo>
                <a:close/>
              </a:path>
            </a:pathLst>
          </a:custGeom>
          <a:solidFill>
            <a:schemeClr val="bg1"/>
          </a:solidFill>
          <a:ln w="12700" cmpd="sng" algn="ctr">
            <a:noFill/>
            <a:miter lim="800000"/>
            <a:headEnd/>
            <a:tailEnd/>
          </a:ln>
          <a:effectLst>
            <a:outerShdw blurRad="41275" dist="38100" dir="5400000" algn="t" rotWithShape="0">
              <a:srgbClr val="A1A1A1">
                <a:alpha val="24706"/>
              </a:srgbClr>
            </a:outerShdw>
          </a:effectLst>
        </p:spPr>
        <p:txBody>
          <a:bodyPr wrap="square" lIns="33059" tIns="42976" rIns="33059" bIns="42976" rtlCol="0" anchor="ctr"/>
          <a:lstStyle/>
          <a:p>
            <a:pPr algn="ctr" fontAlgn="auto">
              <a:spcBef>
                <a:spcPts val="0"/>
              </a:spcBef>
              <a:spcAft>
                <a:spcPts val="0"/>
              </a:spcAft>
            </a:pPr>
            <a:endParaRPr lang="en-US" sz="1000" dirty="0" smtClean="0">
              <a:solidFill>
                <a:srgbClr val="FFFFFE"/>
              </a:solidFill>
              <a:latin typeface="Arial"/>
              <a:cs typeface="Arial"/>
            </a:endParaRPr>
          </a:p>
        </p:txBody>
      </p:sp>
      <p:sp>
        <p:nvSpPr>
          <p:cNvPr id="14" name="Rectangle 13"/>
          <p:cNvSpPr/>
          <p:nvPr userDrawn="1">
            <p:custDataLst>
              <p:tags r:id="rId3"/>
            </p:custDataLst>
          </p:nvPr>
        </p:nvSpPr>
        <p:spPr>
          <a:xfrm>
            <a:off x="0" y="6411471"/>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srgbClr val="FFFFFE"/>
              </a:solidFill>
            </a:endParaRPr>
          </a:p>
        </p:txBody>
      </p:sp>
      <p:pic>
        <p:nvPicPr>
          <p:cNvPr id="15" name="Picture 104" descr="C:\Users\UserSim\Desktop\Capgemini\moto.emf"/>
          <p:cNvPicPr>
            <a:picLocks noChangeAspect="1" noChangeArrowheads="1"/>
          </p:cNvPicPr>
          <p:nvPr userDrawn="1">
            <p:custDataLst>
              <p:tags r:id="rId4"/>
            </p:custDataLst>
          </p:nvPr>
        </p:nvPicPr>
        <p:blipFill>
          <a:blip r:embed="rId7" cstate="email"/>
          <a:srcRect/>
          <a:stretch>
            <a:fillRect/>
          </a:stretch>
        </p:blipFill>
        <p:spPr bwMode="auto">
          <a:xfrm>
            <a:off x="6321914" y="6543681"/>
            <a:ext cx="2520000" cy="200683"/>
          </a:xfrm>
          <a:prstGeom prst="rect">
            <a:avLst/>
          </a:prstGeom>
          <a:noFill/>
        </p:spPr>
      </p:pic>
      <p:pic>
        <p:nvPicPr>
          <p:cNvPr id="4" name="Picture 3" descr="Logo_cmyk_Capgemini_RGB-01.png"/>
          <p:cNvPicPr>
            <a:picLocks noChangeAspect="1"/>
          </p:cNvPicPr>
          <p:nvPr userDrawn="1"/>
        </p:nvPicPr>
        <p:blipFill rotWithShape="1">
          <a:blip r:embed="rId8" cstate="email">
            <a:extLst>
              <a:ext uri="{28A0092B-C50C-407E-A947-70E740481C1C}">
                <a14:useLocalDpi xmlns:a14="http://schemas.microsoft.com/office/drawing/2010/main" xmlns=""/>
              </a:ext>
            </a:extLst>
          </a:blip>
          <a:srcRect/>
          <a:stretch/>
        </p:blipFill>
        <p:spPr>
          <a:xfrm>
            <a:off x="327741" y="688308"/>
            <a:ext cx="2580967" cy="649250"/>
          </a:xfrm>
          <a:prstGeom prst="rect">
            <a:avLst/>
          </a:prstGeom>
        </p:spPr>
      </p:pic>
      <p:pic>
        <p:nvPicPr>
          <p:cNvPr id="5" name="Picture 4" descr="Our_Universcity_Logotype-01.png"/>
          <p:cNvPicPr>
            <a:picLocks noChangeAspect="1"/>
          </p:cNvPicPr>
          <p:nvPr userDrawn="1"/>
        </p:nvPicPr>
        <p:blipFill>
          <a:blip r:embed="rId9" cstate="email">
            <a:extLst>
              <a:ext uri="{28A0092B-C50C-407E-A947-70E740481C1C}">
                <a14:useLocalDpi xmlns:a14="http://schemas.microsoft.com/office/drawing/2010/main" xmlns=""/>
              </a:ext>
            </a:extLst>
          </a:blip>
          <a:stretch>
            <a:fillRect/>
          </a:stretch>
        </p:blipFill>
        <p:spPr>
          <a:xfrm>
            <a:off x="6333614" y="699630"/>
            <a:ext cx="2498738" cy="603144"/>
          </a:xfrm>
          <a:prstGeom prst="rect">
            <a:avLst/>
          </a:prstGeom>
        </p:spPr>
      </p:pic>
      <p:grpSp>
        <p:nvGrpSpPr>
          <p:cNvPr id="6" name="Group 11"/>
          <p:cNvGrpSpPr/>
          <p:nvPr userDrawn="1"/>
        </p:nvGrpSpPr>
        <p:grpSpPr>
          <a:xfrm>
            <a:off x="6423019" y="5745880"/>
            <a:ext cx="395544" cy="463864"/>
            <a:chOff x="6137269" y="5708334"/>
            <a:chExt cx="395544" cy="463864"/>
          </a:xfrm>
        </p:grpSpPr>
        <p:sp>
          <p:nvSpPr>
            <p:cNvPr id="13" name="Freeform 21"/>
            <p:cNvSpPr>
              <a:spLocks/>
            </p:cNvSpPr>
            <p:nvPr userDrawn="1"/>
          </p:nvSpPr>
          <p:spPr bwMode="auto">
            <a:xfrm>
              <a:off x="6137269" y="5708334"/>
              <a:ext cx="160614" cy="227736"/>
            </a:xfrm>
            <a:custGeom>
              <a:avLst/>
              <a:gdLst/>
              <a:ahLst/>
              <a:cxnLst>
                <a:cxn ang="0">
                  <a:pos x="74" y="79"/>
                </a:cxn>
                <a:cxn ang="0">
                  <a:pos x="47" y="44"/>
                </a:cxn>
                <a:cxn ang="0">
                  <a:pos x="57" y="23"/>
                </a:cxn>
                <a:cxn ang="0">
                  <a:pos x="39" y="0"/>
                </a:cxn>
                <a:cxn ang="0">
                  <a:pos x="20" y="23"/>
                </a:cxn>
                <a:cxn ang="0">
                  <a:pos x="30" y="44"/>
                </a:cxn>
                <a:cxn ang="0">
                  <a:pos x="0" y="104"/>
                </a:cxn>
              </a:cxnLst>
              <a:rect l="0" t="0" r="r" b="b"/>
              <a:pathLst>
                <a:path w="74" h="104">
                  <a:moveTo>
                    <a:pt x="74" y="79"/>
                  </a:moveTo>
                  <a:cubicBezTo>
                    <a:pt x="71" y="62"/>
                    <a:pt x="62" y="49"/>
                    <a:pt x="47" y="44"/>
                  </a:cubicBezTo>
                  <a:cubicBezTo>
                    <a:pt x="52" y="40"/>
                    <a:pt x="57" y="31"/>
                    <a:pt x="57" y="23"/>
                  </a:cubicBezTo>
                  <a:cubicBezTo>
                    <a:pt x="57" y="10"/>
                    <a:pt x="49" y="0"/>
                    <a:pt x="39" y="0"/>
                  </a:cubicBezTo>
                  <a:cubicBezTo>
                    <a:pt x="28" y="0"/>
                    <a:pt x="20" y="10"/>
                    <a:pt x="20" y="23"/>
                  </a:cubicBezTo>
                  <a:cubicBezTo>
                    <a:pt x="20" y="31"/>
                    <a:pt x="26" y="40"/>
                    <a:pt x="30" y="44"/>
                  </a:cubicBezTo>
                  <a:cubicBezTo>
                    <a:pt x="8" y="51"/>
                    <a:pt x="0" y="75"/>
                    <a:pt x="0" y="104"/>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Freeform 22"/>
            <p:cNvSpPr>
              <a:spLocks/>
            </p:cNvSpPr>
            <p:nvPr userDrawn="1"/>
          </p:nvSpPr>
          <p:spPr bwMode="auto">
            <a:xfrm>
              <a:off x="6185213" y="5944860"/>
              <a:ext cx="73515" cy="800"/>
            </a:xfrm>
            <a:custGeom>
              <a:avLst/>
              <a:gdLst/>
              <a:ahLst/>
              <a:cxnLst>
                <a:cxn ang="0">
                  <a:pos x="34" y="0"/>
                </a:cxn>
                <a:cxn ang="0">
                  <a:pos x="0" y="0"/>
                </a:cxn>
              </a:cxnLst>
              <a:rect l="0" t="0" r="r" b="b"/>
              <a:pathLst>
                <a:path w="34">
                  <a:moveTo>
                    <a:pt x="34" y="0"/>
                  </a:moveTo>
                  <a:cubicBezTo>
                    <a:pt x="24" y="0"/>
                    <a:pt x="11" y="0"/>
                    <a:pt x="0"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23"/>
            <p:cNvSpPr>
              <a:spLocks/>
            </p:cNvSpPr>
            <p:nvPr userDrawn="1"/>
          </p:nvSpPr>
          <p:spPr bwMode="auto">
            <a:xfrm>
              <a:off x="6367404" y="5767466"/>
              <a:ext cx="165409" cy="280476"/>
            </a:xfrm>
            <a:custGeom>
              <a:avLst/>
              <a:gdLst/>
              <a:ahLst/>
              <a:cxnLst>
                <a:cxn ang="0">
                  <a:pos x="0" y="67"/>
                </a:cxn>
                <a:cxn ang="0">
                  <a:pos x="21" y="52"/>
                </a:cxn>
                <a:cxn ang="0">
                  <a:pos x="9" y="27"/>
                </a:cxn>
                <a:cxn ang="0">
                  <a:pos x="31" y="0"/>
                </a:cxn>
                <a:cxn ang="0">
                  <a:pos x="54" y="27"/>
                </a:cxn>
                <a:cxn ang="0">
                  <a:pos x="41" y="52"/>
                </a:cxn>
                <a:cxn ang="0">
                  <a:pos x="76" y="122"/>
                </a:cxn>
                <a:cxn ang="0">
                  <a:pos x="11" y="126"/>
                </a:cxn>
              </a:cxnLst>
              <a:rect l="0" t="0" r="r" b="b"/>
              <a:pathLst>
                <a:path w="76" h="128">
                  <a:moveTo>
                    <a:pt x="0" y="67"/>
                  </a:moveTo>
                  <a:cubicBezTo>
                    <a:pt x="5" y="59"/>
                    <a:pt x="12" y="54"/>
                    <a:pt x="21" y="52"/>
                  </a:cubicBezTo>
                  <a:cubicBezTo>
                    <a:pt x="16" y="46"/>
                    <a:pt x="9" y="36"/>
                    <a:pt x="9" y="27"/>
                  </a:cubicBezTo>
                  <a:cubicBezTo>
                    <a:pt x="9" y="11"/>
                    <a:pt x="19" y="0"/>
                    <a:pt x="31" y="0"/>
                  </a:cubicBezTo>
                  <a:cubicBezTo>
                    <a:pt x="44" y="0"/>
                    <a:pt x="54" y="11"/>
                    <a:pt x="54" y="27"/>
                  </a:cubicBezTo>
                  <a:cubicBezTo>
                    <a:pt x="54" y="36"/>
                    <a:pt x="47" y="46"/>
                    <a:pt x="41" y="52"/>
                  </a:cubicBezTo>
                  <a:cubicBezTo>
                    <a:pt x="67" y="59"/>
                    <a:pt x="76" y="88"/>
                    <a:pt x="76" y="122"/>
                  </a:cubicBezTo>
                  <a:cubicBezTo>
                    <a:pt x="76" y="126"/>
                    <a:pt x="37" y="128"/>
                    <a:pt x="11" y="12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7" name="Group 19"/>
            <p:cNvGrpSpPr/>
            <p:nvPr userDrawn="1"/>
          </p:nvGrpSpPr>
          <p:grpSpPr>
            <a:xfrm>
              <a:off x="6200395" y="5879336"/>
              <a:ext cx="234931" cy="292862"/>
              <a:chOff x="6200395" y="5879336"/>
              <a:chExt cx="234931" cy="292862"/>
            </a:xfrm>
          </p:grpSpPr>
          <p:sp>
            <p:nvSpPr>
              <p:cNvPr id="21" name="Freeform 24"/>
              <p:cNvSpPr>
                <a:spLocks/>
              </p:cNvSpPr>
              <p:nvPr userDrawn="1"/>
            </p:nvSpPr>
            <p:spPr bwMode="auto">
              <a:xfrm>
                <a:off x="6258729" y="5880934"/>
                <a:ext cx="39155" cy="63926"/>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25"/>
              <p:cNvSpPr>
                <a:spLocks/>
              </p:cNvSpPr>
              <p:nvPr userDrawn="1"/>
            </p:nvSpPr>
            <p:spPr bwMode="auto">
              <a:xfrm>
                <a:off x="6200395" y="5944860"/>
                <a:ext cx="91094" cy="22733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26"/>
              <p:cNvSpPr>
                <a:spLocks/>
              </p:cNvSpPr>
              <p:nvPr userDrawn="1"/>
            </p:nvSpPr>
            <p:spPr bwMode="auto">
              <a:xfrm>
                <a:off x="6391376" y="6043146"/>
                <a:ext cx="43950" cy="120661"/>
              </a:xfrm>
              <a:custGeom>
                <a:avLst/>
                <a:gdLst/>
                <a:ahLst/>
                <a:cxnLst>
                  <a:cxn ang="0">
                    <a:pos x="0" y="0"/>
                  </a:cxn>
                  <a:cxn ang="0">
                    <a:pos x="20" y="55"/>
                  </a:cxn>
                </a:cxnLst>
                <a:rect l="0" t="0" r="r" b="b"/>
                <a:pathLst>
                  <a:path w="20" h="55">
                    <a:moveTo>
                      <a:pt x="0" y="0"/>
                    </a:moveTo>
                    <a:cubicBezTo>
                      <a:pt x="12" y="13"/>
                      <a:pt x="18" y="32"/>
                      <a:pt x="20" y="5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27"/>
              <p:cNvSpPr>
                <a:spLocks/>
              </p:cNvSpPr>
              <p:nvPr userDrawn="1"/>
            </p:nvSpPr>
            <p:spPr bwMode="auto">
              <a:xfrm>
                <a:off x="6297884" y="5879336"/>
                <a:ext cx="69519" cy="35160"/>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Freeform 28"/>
              <p:cNvSpPr>
                <a:spLocks/>
              </p:cNvSpPr>
              <p:nvPr userDrawn="1"/>
            </p:nvSpPr>
            <p:spPr bwMode="auto">
              <a:xfrm>
                <a:off x="6343430" y="5914495"/>
                <a:ext cx="47944" cy="128651"/>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sp>
        <p:nvSpPr>
          <p:cNvPr id="26" name="Line 65"/>
          <p:cNvSpPr>
            <a:spLocks noChangeShapeType="1"/>
          </p:cNvSpPr>
          <p:nvPr userDrawn="1"/>
        </p:nvSpPr>
        <p:spPr bwMode="auto">
          <a:xfrm>
            <a:off x="7962901" y="6135748"/>
            <a:ext cx="279400"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Line 66"/>
          <p:cNvSpPr>
            <a:spLocks noChangeShapeType="1"/>
          </p:cNvSpPr>
          <p:nvPr userDrawn="1"/>
        </p:nvSpPr>
        <p:spPr bwMode="auto">
          <a:xfrm>
            <a:off x="6721075" y="6210359"/>
            <a:ext cx="327426"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8" name="Group 27"/>
          <p:cNvGrpSpPr/>
          <p:nvPr userDrawn="1"/>
        </p:nvGrpSpPr>
        <p:grpSpPr>
          <a:xfrm>
            <a:off x="7043322" y="5952254"/>
            <a:ext cx="416686" cy="391674"/>
            <a:chOff x="6773882" y="5879779"/>
            <a:chExt cx="447482" cy="451477"/>
          </a:xfrm>
        </p:grpSpPr>
        <p:sp>
          <p:nvSpPr>
            <p:cNvPr id="29" name="Freeform 56"/>
            <p:cNvSpPr>
              <a:spLocks/>
            </p:cNvSpPr>
            <p:nvPr userDrawn="1"/>
          </p:nvSpPr>
          <p:spPr bwMode="auto">
            <a:xfrm>
              <a:off x="6773882" y="5960486"/>
              <a:ext cx="51940" cy="208559"/>
            </a:xfrm>
            <a:custGeom>
              <a:avLst/>
              <a:gdLst/>
              <a:ahLst/>
              <a:cxnLst>
                <a:cxn ang="0">
                  <a:pos x="24" y="0"/>
                </a:cxn>
                <a:cxn ang="0">
                  <a:pos x="0" y="66"/>
                </a:cxn>
                <a:cxn ang="0">
                  <a:pos x="4" y="95"/>
                </a:cxn>
              </a:cxnLst>
              <a:rect l="0" t="0" r="r" b="b"/>
              <a:pathLst>
                <a:path w="24" h="95">
                  <a:moveTo>
                    <a:pt x="24" y="0"/>
                  </a:moveTo>
                  <a:cubicBezTo>
                    <a:pt x="9" y="18"/>
                    <a:pt x="0" y="41"/>
                    <a:pt x="0" y="66"/>
                  </a:cubicBezTo>
                  <a:cubicBezTo>
                    <a:pt x="0" y="76"/>
                    <a:pt x="1" y="86"/>
                    <a:pt x="4" y="9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57"/>
            <p:cNvSpPr>
              <a:spLocks/>
            </p:cNvSpPr>
            <p:nvPr userDrawn="1"/>
          </p:nvSpPr>
          <p:spPr bwMode="auto">
            <a:xfrm>
              <a:off x="6825821" y="5879779"/>
              <a:ext cx="343602" cy="80707"/>
            </a:xfrm>
            <a:custGeom>
              <a:avLst/>
              <a:gdLst/>
              <a:ahLst/>
              <a:cxnLst>
                <a:cxn ang="0">
                  <a:pos x="0" y="37"/>
                </a:cxn>
                <a:cxn ang="0">
                  <a:pos x="79" y="0"/>
                </a:cxn>
                <a:cxn ang="0">
                  <a:pos x="158" y="37"/>
                </a:cxn>
              </a:cxnLst>
              <a:rect l="0" t="0" r="r" b="b"/>
              <a:pathLst>
                <a:path w="158" h="37">
                  <a:moveTo>
                    <a:pt x="0" y="37"/>
                  </a:moveTo>
                  <a:cubicBezTo>
                    <a:pt x="19" y="15"/>
                    <a:pt x="47" y="0"/>
                    <a:pt x="79" y="0"/>
                  </a:cubicBezTo>
                  <a:cubicBezTo>
                    <a:pt x="111" y="0"/>
                    <a:pt x="139" y="15"/>
                    <a:pt x="158" y="37"/>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Freeform 58"/>
            <p:cNvSpPr>
              <a:spLocks/>
            </p:cNvSpPr>
            <p:nvPr userDrawn="1"/>
          </p:nvSpPr>
          <p:spPr bwMode="auto">
            <a:xfrm>
              <a:off x="6825821" y="5960486"/>
              <a:ext cx="343602" cy="39954"/>
            </a:xfrm>
            <a:custGeom>
              <a:avLst/>
              <a:gdLst/>
              <a:ahLst/>
              <a:cxnLst>
                <a:cxn ang="0">
                  <a:pos x="0" y="0"/>
                </a:cxn>
                <a:cxn ang="0">
                  <a:pos x="79" y="18"/>
                </a:cxn>
                <a:cxn ang="0">
                  <a:pos x="115" y="15"/>
                </a:cxn>
                <a:cxn ang="0">
                  <a:pos x="137" y="9"/>
                </a:cxn>
                <a:cxn ang="0">
                  <a:pos x="158" y="0"/>
                </a:cxn>
              </a:cxnLst>
              <a:rect l="0" t="0" r="r" b="b"/>
              <a:pathLst>
                <a:path w="158" h="18">
                  <a:moveTo>
                    <a:pt x="0" y="0"/>
                  </a:moveTo>
                  <a:cubicBezTo>
                    <a:pt x="19" y="11"/>
                    <a:pt x="47" y="18"/>
                    <a:pt x="79" y="18"/>
                  </a:cubicBezTo>
                  <a:cubicBezTo>
                    <a:pt x="91" y="18"/>
                    <a:pt x="103" y="17"/>
                    <a:pt x="115" y="15"/>
                  </a:cubicBezTo>
                  <a:cubicBezTo>
                    <a:pt x="137" y="9"/>
                    <a:pt x="137" y="9"/>
                    <a:pt x="137" y="9"/>
                  </a:cubicBezTo>
                  <a:cubicBezTo>
                    <a:pt x="145" y="7"/>
                    <a:pt x="151" y="4"/>
                    <a:pt x="15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59"/>
            <p:cNvSpPr>
              <a:spLocks/>
            </p:cNvSpPr>
            <p:nvPr userDrawn="1"/>
          </p:nvSpPr>
          <p:spPr bwMode="auto">
            <a:xfrm>
              <a:off x="6825821" y="6210595"/>
              <a:ext cx="343602" cy="39954"/>
            </a:xfrm>
            <a:custGeom>
              <a:avLst/>
              <a:gdLst/>
              <a:ahLst/>
              <a:cxnLst>
                <a:cxn ang="0">
                  <a:pos x="158" y="18"/>
                </a:cxn>
                <a:cxn ang="0">
                  <a:pos x="79" y="0"/>
                </a:cxn>
                <a:cxn ang="0">
                  <a:pos x="0" y="18"/>
                </a:cxn>
              </a:cxnLst>
              <a:rect l="0" t="0" r="r" b="b"/>
              <a:pathLst>
                <a:path w="158" h="18">
                  <a:moveTo>
                    <a:pt x="158" y="18"/>
                  </a:moveTo>
                  <a:cubicBezTo>
                    <a:pt x="139" y="7"/>
                    <a:pt x="111" y="0"/>
                    <a:pt x="79" y="0"/>
                  </a:cubicBezTo>
                  <a:cubicBezTo>
                    <a:pt x="47" y="0"/>
                    <a:pt x="19" y="7"/>
                    <a:pt x="0" y="18"/>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Line 61"/>
            <p:cNvSpPr>
              <a:spLocks noChangeShapeType="1"/>
            </p:cNvSpPr>
            <p:nvPr userDrawn="1"/>
          </p:nvSpPr>
          <p:spPr bwMode="auto">
            <a:xfrm>
              <a:off x="7082325" y="6105917"/>
              <a:ext cx="139039" cy="800"/>
            </a:xfrm>
            <a:prstGeom prst="line">
              <a:avLst/>
            </a:prstGeom>
            <a:noFill/>
            <a:ln w="19050" cap="flat">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55"/>
            <p:cNvSpPr>
              <a:spLocks/>
            </p:cNvSpPr>
            <p:nvPr userDrawn="1"/>
          </p:nvSpPr>
          <p:spPr bwMode="auto">
            <a:xfrm>
              <a:off x="6825821" y="5960486"/>
              <a:ext cx="395543" cy="370770"/>
            </a:xfrm>
            <a:custGeom>
              <a:avLst/>
              <a:gdLst/>
              <a:ahLst/>
              <a:cxnLst>
                <a:cxn ang="0">
                  <a:pos x="0" y="133"/>
                </a:cxn>
                <a:cxn ang="0">
                  <a:pos x="79" y="169"/>
                </a:cxn>
                <a:cxn ang="0">
                  <a:pos x="182" y="66"/>
                </a:cxn>
                <a:cxn ang="0">
                  <a:pos x="158" y="0"/>
                </a:cxn>
              </a:cxnLst>
              <a:rect l="0" t="0" r="r" b="b"/>
              <a:pathLst>
                <a:path w="182" h="169">
                  <a:moveTo>
                    <a:pt x="0" y="133"/>
                  </a:moveTo>
                  <a:cubicBezTo>
                    <a:pt x="19" y="155"/>
                    <a:pt x="47" y="169"/>
                    <a:pt x="79" y="169"/>
                  </a:cubicBezTo>
                  <a:cubicBezTo>
                    <a:pt x="136" y="169"/>
                    <a:pt x="182" y="123"/>
                    <a:pt x="182" y="66"/>
                  </a:cubicBezTo>
                  <a:cubicBezTo>
                    <a:pt x="182" y="41"/>
                    <a:pt x="173" y="18"/>
                    <a:pt x="15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Freeform 60"/>
            <p:cNvSpPr>
              <a:spLocks/>
            </p:cNvSpPr>
            <p:nvPr userDrawn="1"/>
          </p:nvSpPr>
          <p:spPr bwMode="auto">
            <a:xfrm>
              <a:off x="6875364" y="5879779"/>
              <a:ext cx="243718" cy="451477"/>
            </a:xfrm>
            <a:custGeom>
              <a:avLst/>
              <a:gdLst/>
              <a:ahLst/>
              <a:cxnLst>
                <a:cxn ang="0">
                  <a:pos x="4" y="66"/>
                </a:cxn>
                <a:cxn ang="0">
                  <a:pos x="56" y="0"/>
                </a:cxn>
                <a:cxn ang="0">
                  <a:pos x="99" y="38"/>
                </a:cxn>
                <a:cxn ang="0">
                  <a:pos x="107" y="60"/>
                </a:cxn>
                <a:cxn ang="0">
                  <a:pos x="112" y="103"/>
                </a:cxn>
                <a:cxn ang="0">
                  <a:pos x="56" y="206"/>
                </a:cxn>
                <a:cxn ang="0">
                  <a:pos x="0" y="103"/>
                </a:cxn>
                <a:cxn ang="0">
                  <a:pos x="1" y="91"/>
                </a:cxn>
                <a:cxn ang="0">
                  <a:pos x="4" y="66"/>
                </a:cxn>
              </a:cxnLst>
              <a:rect l="0" t="0" r="r" b="b"/>
              <a:pathLst>
                <a:path w="112" h="206">
                  <a:moveTo>
                    <a:pt x="4" y="66"/>
                  </a:moveTo>
                  <a:cubicBezTo>
                    <a:pt x="11" y="27"/>
                    <a:pt x="32" y="0"/>
                    <a:pt x="56" y="0"/>
                  </a:cubicBezTo>
                  <a:cubicBezTo>
                    <a:pt x="73" y="0"/>
                    <a:pt x="89" y="15"/>
                    <a:pt x="99" y="38"/>
                  </a:cubicBezTo>
                  <a:cubicBezTo>
                    <a:pt x="107" y="60"/>
                    <a:pt x="107" y="60"/>
                    <a:pt x="107" y="60"/>
                  </a:cubicBezTo>
                  <a:cubicBezTo>
                    <a:pt x="110" y="73"/>
                    <a:pt x="112" y="87"/>
                    <a:pt x="112" y="103"/>
                  </a:cubicBezTo>
                  <a:cubicBezTo>
                    <a:pt x="112" y="160"/>
                    <a:pt x="87" y="206"/>
                    <a:pt x="56" y="206"/>
                  </a:cubicBezTo>
                  <a:cubicBezTo>
                    <a:pt x="25" y="206"/>
                    <a:pt x="0" y="160"/>
                    <a:pt x="0" y="103"/>
                  </a:cubicBezTo>
                  <a:cubicBezTo>
                    <a:pt x="0" y="99"/>
                    <a:pt x="0" y="95"/>
                    <a:pt x="1" y="91"/>
                  </a:cubicBezTo>
                  <a:lnTo>
                    <a:pt x="4" y="66"/>
                  </a:lnTo>
                  <a:close/>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Line 64"/>
            <p:cNvSpPr>
              <a:spLocks noChangeShapeType="1"/>
            </p:cNvSpPr>
            <p:nvPr userDrawn="1"/>
          </p:nvSpPr>
          <p:spPr bwMode="auto">
            <a:xfrm flipV="1">
              <a:off x="6997622" y="5879779"/>
              <a:ext cx="800" cy="451477"/>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63"/>
            <p:cNvSpPr>
              <a:spLocks/>
            </p:cNvSpPr>
            <p:nvPr userDrawn="1"/>
          </p:nvSpPr>
          <p:spPr bwMode="auto">
            <a:xfrm>
              <a:off x="6774787" y="6105914"/>
              <a:ext cx="308469" cy="800"/>
            </a:xfrm>
            <a:custGeom>
              <a:avLst/>
              <a:gdLst/>
              <a:ahLst/>
              <a:cxnLst>
                <a:cxn ang="0">
                  <a:pos x="0" y="0"/>
                </a:cxn>
                <a:cxn ang="0">
                  <a:pos x="326" y="0"/>
                </a:cxn>
                <a:cxn ang="0">
                  <a:pos x="386" y="0"/>
                </a:cxn>
              </a:cxnLst>
              <a:rect l="0" t="0" r="r" b="b"/>
              <a:pathLst>
                <a:path w="386">
                  <a:moveTo>
                    <a:pt x="0" y="0"/>
                  </a:moveTo>
                  <a:lnTo>
                    <a:pt x="326" y="0"/>
                  </a:lnTo>
                  <a:lnTo>
                    <a:pt x="386" y="0"/>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38" name="Line 65"/>
          <p:cNvSpPr>
            <a:spLocks noChangeShapeType="1"/>
          </p:cNvSpPr>
          <p:nvPr userDrawn="1"/>
        </p:nvSpPr>
        <p:spPr bwMode="auto">
          <a:xfrm flipV="1">
            <a:off x="7460008" y="6138131"/>
            <a:ext cx="248099" cy="4026"/>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9" name="Group 38"/>
          <p:cNvGrpSpPr/>
          <p:nvPr userDrawn="1"/>
        </p:nvGrpSpPr>
        <p:grpSpPr>
          <a:xfrm>
            <a:off x="7703025" y="5678940"/>
            <a:ext cx="271804" cy="453811"/>
            <a:chOff x="7764121" y="5644568"/>
            <a:chExt cx="271804" cy="453811"/>
          </a:xfrm>
        </p:grpSpPr>
        <p:sp>
          <p:nvSpPr>
            <p:cNvPr id="40" name="Freeform 39"/>
            <p:cNvSpPr/>
            <p:nvPr userDrawn="1"/>
          </p:nvSpPr>
          <p:spPr>
            <a:xfrm>
              <a:off x="7764121" y="5644568"/>
              <a:ext cx="271804" cy="171034"/>
            </a:xfrm>
            <a:custGeom>
              <a:avLst/>
              <a:gdLst>
                <a:gd name="connsiteX0" fmla="*/ 844550 w 844550"/>
                <a:gd name="connsiteY0" fmla="*/ 234950 h 425450"/>
                <a:gd name="connsiteX1" fmla="*/ 457200 w 844550"/>
                <a:gd name="connsiteY1" fmla="*/ 425450 h 425450"/>
                <a:gd name="connsiteX2" fmla="*/ 0 w 844550"/>
                <a:gd name="connsiteY2" fmla="*/ 222250 h 425450"/>
                <a:gd name="connsiteX3" fmla="*/ 463550 w 844550"/>
                <a:gd name="connsiteY3" fmla="*/ 0 h 425450"/>
                <a:gd name="connsiteX4" fmla="*/ 844550 w 844550"/>
                <a:gd name="connsiteY4" fmla="*/ 234950 h 425450"/>
                <a:gd name="connsiteX0" fmla="*/ 844550 w 935990"/>
                <a:gd name="connsiteY0" fmla="*/ 234950 h 425450"/>
                <a:gd name="connsiteX1" fmla="*/ 457200 w 935990"/>
                <a:gd name="connsiteY1" fmla="*/ 425450 h 425450"/>
                <a:gd name="connsiteX2" fmla="*/ 0 w 935990"/>
                <a:gd name="connsiteY2" fmla="*/ 222250 h 425450"/>
                <a:gd name="connsiteX3" fmla="*/ 463550 w 935990"/>
                <a:gd name="connsiteY3" fmla="*/ 0 h 425450"/>
                <a:gd name="connsiteX4" fmla="*/ 935990 w 935990"/>
                <a:gd name="connsiteY4" fmla="*/ 326390 h 425450"/>
                <a:gd name="connsiteX0" fmla="*/ 844550 w 885983"/>
                <a:gd name="connsiteY0" fmla="*/ 234950 h 425450"/>
                <a:gd name="connsiteX1" fmla="*/ 457200 w 885983"/>
                <a:gd name="connsiteY1" fmla="*/ 425450 h 425450"/>
                <a:gd name="connsiteX2" fmla="*/ 0 w 885983"/>
                <a:gd name="connsiteY2" fmla="*/ 222250 h 425450"/>
                <a:gd name="connsiteX3" fmla="*/ 463550 w 885983"/>
                <a:gd name="connsiteY3" fmla="*/ 0 h 425450"/>
                <a:gd name="connsiteX4" fmla="*/ 885983 w 885983"/>
                <a:gd name="connsiteY4" fmla="*/ 207327 h 425450"/>
                <a:gd name="connsiteX0" fmla="*/ 844550 w 883602"/>
                <a:gd name="connsiteY0" fmla="*/ 234950 h 595471"/>
                <a:gd name="connsiteX1" fmla="*/ 457200 w 883602"/>
                <a:gd name="connsiteY1" fmla="*/ 425450 h 595471"/>
                <a:gd name="connsiteX2" fmla="*/ 0 w 883602"/>
                <a:gd name="connsiteY2" fmla="*/ 222250 h 595471"/>
                <a:gd name="connsiteX3" fmla="*/ 463550 w 883602"/>
                <a:gd name="connsiteY3" fmla="*/ 0 h 595471"/>
                <a:gd name="connsiteX4" fmla="*/ 883602 w 883602"/>
                <a:gd name="connsiteY4"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6310" h="595471">
                  <a:moveTo>
                    <a:pt x="844550" y="234950"/>
                  </a:moveTo>
                  <a:lnTo>
                    <a:pt x="457200" y="425450"/>
                  </a:lnTo>
                  <a:lnTo>
                    <a:pt x="0" y="222250"/>
                  </a:lnTo>
                  <a:lnTo>
                    <a:pt x="463550" y="0"/>
                  </a:lnTo>
                  <a:cubicBezTo>
                    <a:pt x="634604" y="85858"/>
                    <a:pt x="696755" y="119037"/>
                    <a:pt x="876301" y="206375"/>
                  </a:cubicBezTo>
                  <a:cubicBezTo>
                    <a:pt x="946310" y="305620"/>
                    <a:pt x="859763" y="554831"/>
                    <a:pt x="883602" y="595471"/>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nvGrpSpPr>
            <p:cNvPr id="10" name="Group 40"/>
            <p:cNvGrpSpPr/>
            <p:nvPr userDrawn="1"/>
          </p:nvGrpSpPr>
          <p:grpSpPr>
            <a:xfrm>
              <a:off x="7809723" y="5732772"/>
              <a:ext cx="165741" cy="79861"/>
              <a:chOff x="8343123" y="5780395"/>
              <a:chExt cx="165741" cy="65418"/>
            </a:xfrm>
          </p:grpSpPr>
          <p:sp>
            <p:nvSpPr>
              <p:cNvPr id="47" name="Freeform 46"/>
              <p:cNvSpPr/>
              <p:nvPr userDrawn="1"/>
            </p:nvSpPr>
            <p:spPr>
              <a:xfrm>
                <a:off x="8343123"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8" name="Freeform 47"/>
              <p:cNvSpPr/>
              <p:nvPr userDrawn="1"/>
            </p:nvSpPr>
            <p:spPr>
              <a:xfrm flipH="1">
                <a:off x="8477178"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42" name="Freeform 24"/>
            <p:cNvSpPr>
              <a:spLocks/>
            </p:cNvSpPr>
            <p:nvPr userDrawn="1"/>
          </p:nvSpPr>
          <p:spPr bwMode="auto">
            <a:xfrm>
              <a:off x="7833906" y="5791369"/>
              <a:ext cx="41272" cy="67382"/>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Freeform 25"/>
            <p:cNvSpPr>
              <a:spLocks/>
            </p:cNvSpPr>
            <p:nvPr userDrawn="1"/>
          </p:nvSpPr>
          <p:spPr bwMode="auto">
            <a:xfrm>
              <a:off x="7772419" y="5858751"/>
              <a:ext cx="96018" cy="23962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Freeform 26"/>
            <p:cNvSpPr>
              <a:spLocks/>
            </p:cNvSpPr>
            <p:nvPr userDrawn="1"/>
          </p:nvSpPr>
          <p:spPr bwMode="auto">
            <a:xfrm>
              <a:off x="7973724" y="5962350"/>
              <a:ext cx="46326" cy="129575"/>
            </a:xfrm>
            <a:custGeom>
              <a:avLst/>
              <a:gdLst>
                <a:gd name="connsiteX0" fmla="*/ 0 w 10514"/>
                <a:gd name="connsiteY0" fmla="*/ 0 h 11311"/>
                <a:gd name="connsiteX1" fmla="*/ 10514 w 10514"/>
                <a:gd name="connsiteY1" fmla="*/ 11311 h 11311"/>
                <a:gd name="connsiteX0" fmla="*/ 0 w 10000"/>
                <a:gd name="connsiteY0" fmla="*/ 0 h 10188"/>
                <a:gd name="connsiteX1" fmla="*/ 10000 w 10000"/>
                <a:gd name="connsiteY1" fmla="*/ 10188 h 10188"/>
              </a:gdLst>
              <a:ahLst/>
              <a:cxnLst>
                <a:cxn ang="0">
                  <a:pos x="connsiteX0" y="connsiteY0"/>
                </a:cxn>
                <a:cxn ang="0">
                  <a:pos x="connsiteX1" y="connsiteY1"/>
                </a:cxn>
              </a:cxnLst>
              <a:rect l="l" t="t" r="r" b="b"/>
              <a:pathLst>
                <a:path w="10000" h="10188">
                  <a:moveTo>
                    <a:pt x="0" y="0"/>
                  </a:moveTo>
                  <a:cubicBezTo>
                    <a:pt x="6000" y="2364"/>
                    <a:pt x="9000" y="6006"/>
                    <a:pt x="10000" y="10188"/>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Freeform 27"/>
            <p:cNvSpPr>
              <a:spLocks/>
            </p:cNvSpPr>
            <p:nvPr userDrawn="1"/>
          </p:nvSpPr>
          <p:spPr bwMode="auto">
            <a:xfrm>
              <a:off x="7875178" y="5789685"/>
              <a:ext cx="73277" cy="37061"/>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Freeform 28"/>
            <p:cNvSpPr>
              <a:spLocks/>
            </p:cNvSpPr>
            <p:nvPr userDrawn="1"/>
          </p:nvSpPr>
          <p:spPr bwMode="auto">
            <a:xfrm>
              <a:off x="7923186" y="5826745"/>
              <a:ext cx="50536" cy="135606"/>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49" name="Line 65"/>
          <p:cNvSpPr>
            <a:spLocks noChangeShapeType="1"/>
          </p:cNvSpPr>
          <p:nvPr userDrawn="1"/>
        </p:nvSpPr>
        <p:spPr bwMode="auto">
          <a:xfrm>
            <a:off x="8840790" y="6188136"/>
            <a:ext cx="303211"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0" name="Freeform 49"/>
          <p:cNvSpPr/>
          <p:nvPr userDrawn="1"/>
        </p:nvSpPr>
        <p:spPr>
          <a:xfrm flipH="1" flipV="1">
            <a:off x="450120" y="4577543"/>
            <a:ext cx="6039907" cy="1664603"/>
          </a:xfrm>
          <a:custGeom>
            <a:avLst/>
            <a:gdLst>
              <a:gd name="connsiteX0" fmla="*/ 8521700 w 8521700"/>
              <a:gd name="connsiteY0" fmla="*/ 3124200 h 4356100"/>
              <a:gd name="connsiteX1" fmla="*/ 8521700 w 8521700"/>
              <a:gd name="connsiteY1" fmla="*/ 203200 h 4356100"/>
              <a:gd name="connsiteX2" fmla="*/ 8318500 w 8521700"/>
              <a:gd name="connsiteY2" fmla="*/ 0 h 4356100"/>
              <a:gd name="connsiteX3" fmla="*/ 228600 w 8521700"/>
              <a:gd name="connsiteY3" fmla="*/ 0 h 4356100"/>
              <a:gd name="connsiteX4" fmla="*/ 0 w 8521700"/>
              <a:gd name="connsiteY4" fmla="*/ 215900 h 4356100"/>
              <a:gd name="connsiteX5" fmla="*/ 0 w 8521700"/>
              <a:gd name="connsiteY5" fmla="*/ 4356100 h 4356100"/>
              <a:gd name="connsiteX6" fmla="*/ 6578600 w 8521700"/>
              <a:gd name="connsiteY6" fmla="*/ 4318000 h 4356100"/>
              <a:gd name="connsiteX0" fmla="*/ 8532812 w 8532812"/>
              <a:gd name="connsiteY0" fmla="*/ 3124200 h 4318000"/>
              <a:gd name="connsiteX1" fmla="*/ 8532812 w 8532812"/>
              <a:gd name="connsiteY1" fmla="*/ 203200 h 4318000"/>
              <a:gd name="connsiteX2" fmla="*/ 8329612 w 8532812"/>
              <a:gd name="connsiteY2" fmla="*/ 0 h 4318000"/>
              <a:gd name="connsiteX3" fmla="*/ 239712 w 8532812"/>
              <a:gd name="connsiteY3" fmla="*/ 0 h 4318000"/>
              <a:gd name="connsiteX4" fmla="*/ 11112 w 8532812"/>
              <a:gd name="connsiteY4" fmla="*/ 215900 h 4318000"/>
              <a:gd name="connsiteX5" fmla="*/ 0 w 8532812"/>
              <a:gd name="connsiteY5" fmla="*/ 4318000 h 4318000"/>
              <a:gd name="connsiteX6" fmla="*/ 6589712 w 8532812"/>
              <a:gd name="connsiteY6" fmla="*/ 4318000 h 4318000"/>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43819"/>
              <a:gd name="connsiteY0" fmla="*/ 3141768 h 4335568"/>
              <a:gd name="connsiteX1" fmla="*/ 8532812 w 8543819"/>
              <a:gd name="connsiteY1" fmla="*/ 220768 h 4335568"/>
              <a:gd name="connsiteX2" fmla="*/ 8329612 w 8543819"/>
              <a:gd name="connsiteY2" fmla="*/ 17568 h 4335568"/>
              <a:gd name="connsiteX3" fmla="*/ 239712 w 8543819"/>
              <a:gd name="connsiteY3" fmla="*/ 17568 h 4335568"/>
              <a:gd name="connsiteX4" fmla="*/ 11112 w 8543819"/>
              <a:gd name="connsiteY4" fmla="*/ 233468 h 4335568"/>
              <a:gd name="connsiteX5" fmla="*/ 0 w 8543819"/>
              <a:gd name="connsiteY5" fmla="*/ 4335568 h 4335568"/>
              <a:gd name="connsiteX6" fmla="*/ 6589712 w 8543819"/>
              <a:gd name="connsiteY6" fmla="*/ 4335568 h 4335568"/>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77580 w 8588587"/>
              <a:gd name="connsiteY0" fmla="*/ 3174259 h 4368059"/>
              <a:gd name="connsiteX1" fmla="*/ 8577580 w 8588587"/>
              <a:gd name="connsiteY1" fmla="*/ 253259 h 4368059"/>
              <a:gd name="connsiteX2" fmla="*/ 8374380 w 8588587"/>
              <a:gd name="connsiteY2" fmla="*/ 50059 h 4368059"/>
              <a:gd name="connsiteX3" fmla="*/ 284480 w 8588587"/>
              <a:gd name="connsiteY3" fmla="*/ 50059 h 4368059"/>
              <a:gd name="connsiteX4" fmla="*/ 44768 w 8588587"/>
              <a:gd name="connsiteY4" fmla="*/ 308822 h 4368059"/>
              <a:gd name="connsiteX5" fmla="*/ 44768 w 8588587"/>
              <a:gd name="connsiteY5" fmla="*/ 4368059 h 4368059"/>
              <a:gd name="connsiteX6" fmla="*/ 6634480 w 8588587"/>
              <a:gd name="connsiteY6" fmla="*/ 4368059 h 4368059"/>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58534 h 4358534"/>
              <a:gd name="connsiteX6" fmla="*/ 6610668 w 8564775"/>
              <a:gd name="connsiteY6"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6610668 w 8564775"/>
              <a:gd name="connsiteY7"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78106 w 8564775"/>
              <a:gd name="connsiteY7" fmla="*/ 4356948 h 4358534"/>
              <a:gd name="connsiteX8" fmla="*/ 6610668 w 8564775"/>
              <a:gd name="connsiteY8"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78106 w 8564775"/>
              <a:gd name="connsiteY6" fmla="*/ 4356948 h 4358534"/>
              <a:gd name="connsiteX7" fmla="*/ 6610668 w 8564775"/>
              <a:gd name="connsiteY7" fmla="*/ 4358534 h 4358534"/>
              <a:gd name="connsiteX0" fmla="*/ 8553768 w 8564775"/>
              <a:gd name="connsiteY0" fmla="*/ 3164734 h 4389492"/>
              <a:gd name="connsiteX1" fmla="*/ 8553768 w 8564775"/>
              <a:gd name="connsiteY1" fmla="*/ 243734 h 4389492"/>
              <a:gd name="connsiteX2" fmla="*/ 8350568 w 8564775"/>
              <a:gd name="connsiteY2" fmla="*/ 40534 h 4389492"/>
              <a:gd name="connsiteX3" fmla="*/ 260668 w 8564775"/>
              <a:gd name="connsiteY3" fmla="*/ 40534 h 4389492"/>
              <a:gd name="connsiteX4" fmla="*/ 20956 w 8564775"/>
              <a:gd name="connsiteY4" fmla="*/ 299297 h 4389492"/>
              <a:gd name="connsiteX5" fmla="*/ 20956 w 8564775"/>
              <a:gd name="connsiteY5" fmla="*/ 4302179 h 4389492"/>
              <a:gd name="connsiteX6" fmla="*/ 78106 w 8564775"/>
              <a:gd name="connsiteY6" fmla="*/ 4356948 h 4389492"/>
              <a:gd name="connsiteX7" fmla="*/ 6610668 w 8564775"/>
              <a:gd name="connsiteY7" fmla="*/ 4358534 h 4389492"/>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256935 h 4358534"/>
              <a:gd name="connsiteX6" fmla="*/ 78106 w 8564775"/>
              <a:gd name="connsiteY6" fmla="*/ 4356948 h 4358534"/>
              <a:gd name="connsiteX7" fmla="*/ 6610668 w 8564775"/>
              <a:gd name="connsiteY7" fmla="*/ 4358534 h 4358534"/>
              <a:gd name="connsiteX0" fmla="*/ 8553768 w 8564775"/>
              <a:gd name="connsiteY0" fmla="*/ 3164734 h 4358535"/>
              <a:gd name="connsiteX1" fmla="*/ 8553768 w 8564775"/>
              <a:gd name="connsiteY1" fmla="*/ 243734 h 4358535"/>
              <a:gd name="connsiteX2" fmla="*/ 8350568 w 8564775"/>
              <a:gd name="connsiteY2" fmla="*/ 40534 h 4358535"/>
              <a:gd name="connsiteX3" fmla="*/ 260668 w 8564775"/>
              <a:gd name="connsiteY3" fmla="*/ 40534 h 4358535"/>
              <a:gd name="connsiteX4" fmla="*/ 20956 w 8564775"/>
              <a:gd name="connsiteY4" fmla="*/ 299297 h 4358535"/>
              <a:gd name="connsiteX5" fmla="*/ 20956 w 8564775"/>
              <a:gd name="connsiteY5" fmla="*/ 4256935 h 4358535"/>
              <a:gd name="connsiteX6" fmla="*/ 113825 w 8564775"/>
              <a:gd name="connsiteY6" fmla="*/ 4358535 h 4358535"/>
              <a:gd name="connsiteX7" fmla="*/ 6610668 w 8564775"/>
              <a:gd name="connsiteY7" fmla="*/ 4358534 h 4358535"/>
              <a:gd name="connsiteX0" fmla="*/ 8553768 w 8564775"/>
              <a:gd name="connsiteY0" fmla="*/ 3164734 h 4367267"/>
              <a:gd name="connsiteX1" fmla="*/ 8553768 w 8564775"/>
              <a:gd name="connsiteY1" fmla="*/ 243734 h 4367267"/>
              <a:gd name="connsiteX2" fmla="*/ 8350568 w 8564775"/>
              <a:gd name="connsiteY2" fmla="*/ 40534 h 4367267"/>
              <a:gd name="connsiteX3" fmla="*/ 260668 w 8564775"/>
              <a:gd name="connsiteY3" fmla="*/ 40534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164734 h 4367267"/>
              <a:gd name="connsiteX1" fmla="*/ 8553768 w 8564775"/>
              <a:gd name="connsiteY1" fmla="*/ 243734 h 4367267"/>
              <a:gd name="connsiteX2" fmla="*/ 8350568 w 8564775"/>
              <a:gd name="connsiteY2" fmla="*/ 40534 h 4367267"/>
              <a:gd name="connsiteX3" fmla="*/ 167799 w 8564775"/>
              <a:gd name="connsiteY3" fmla="*/ 43710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309991 h 4512524"/>
              <a:gd name="connsiteX1" fmla="*/ 8553768 w 8564775"/>
              <a:gd name="connsiteY1" fmla="*/ 388991 h 4512524"/>
              <a:gd name="connsiteX2" fmla="*/ 8350568 w 8564775"/>
              <a:gd name="connsiteY2" fmla="*/ 185791 h 4512524"/>
              <a:gd name="connsiteX3" fmla="*/ 167799 w 8564775"/>
              <a:gd name="connsiteY3" fmla="*/ 188967 h 4512524"/>
              <a:gd name="connsiteX4" fmla="*/ 20956 w 8564775"/>
              <a:gd name="connsiteY4" fmla="*/ 299297 h 4512524"/>
              <a:gd name="connsiteX5" fmla="*/ 20956 w 8564775"/>
              <a:gd name="connsiteY5" fmla="*/ 4402192 h 4512524"/>
              <a:gd name="connsiteX6" fmla="*/ 113825 w 8564775"/>
              <a:gd name="connsiteY6" fmla="*/ 4503792 h 4512524"/>
              <a:gd name="connsiteX7" fmla="*/ 6610668 w 8564775"/>
              <a:gd name="connsiteY7" fmla="*/ 4503791 h 4512524"/>
              <a:gd name="connsiteX0" fmla="*/ 8553768 w 8564775"/>
              <a:gd name="connsiteY0" fmla="*/ 3343329 h 4545862"/>
              <a:gd name="connsiteX1" fmla="*/ 8553768 w 8564775"/>
              <a:gd name="connsiteY1" fmla="*/ 422329 h 4545862"/>
              <a:gd name="connsiteX2" fmla="*/ 8350568 w 8564775"/>
              <a:gd name="connsiteY2" fmla="*/ 219129 h 4545862"/>
              <a:gd name="connsiteX3" fmla="*/ 167799 w 8564775"/>
              <a:gd name="connsiteY3" fmla="*/ 222305 h 4545862"/>
              <a:gd name="connsiteX4" fmla="*/ 20956 w 8564775"/>
              <a:gd name="connsiteY4" fmla="*/ 299297 h 4545862"/>
              <a:gd name="connsiteX5" fmla="*/ 20956 w 8564775"/>
              <a:gd name="connsiteY5" fmla="*/ 4435530 h 4545862"/>
              <a:gd name="connsiteX6" fmla="*/ 113825 w 8564775"/>
              <a:gd name="connsiteY6" fmla="*/ 4537130 h 4545862"/>
              <a:gd name="connsiteX7" fmla="*/ 6610668 w 8564775"/>
              <a:gd name="connsiteY7" fmla="*/ 4537129 h 4545862"/>
              <a:gd name="connsiteX0" fmla="*/ 8545037 w 8556044"/>
              <a:gd name="connsiteY0" fmla="*/ 3152829 h 4355362"/>
              <a:gd name="connsiteX1" fmla="*/ 8545037 w 8556044"/>
              <a:gd name="connsiteY1" fmla="*/ 231829 h 4355362"/>
              <a:gd name="connsiteX2" fmla="*/ 8341837 w 8556044"/>
              <a:gd name="connsiteY2" fmla="*/ 28629 h 4355362"/>
              <a:gd name="connsiteX3" fmla="*/ 159068 w 8556044"/>
              <a:gd name="connsiteY3" fmla="*/ 31805 h 4355362"/>
              <a:gd name="connsiteX4" fmla="*/ 12225 w 8556044"/>
              <a:gd name="connsiteY4" fmla="*/ 108797 h 4355362"/>
              <a:gd name="connsiteX5" fmla="*/ 12225 w 8556044"/>
              <a:gd name="connsiteY5" fmla="*/ 4245030 h 4355362"/>
              <a:gd name="connsiteX6" fmla="*/ 105094 w 8556044"/>
              <a:gd name="connsiteY6" fmla="*/ 4346630 h 4355362"/>
              <a:gd name="connsiteX7" fmla="*/ 6601937 w 8556044"/>
              <a:gd name="connsiteY7" fmla="*/ 4346629 h 4355362"/>
              <a:gd name="connsiteX0" fmla="*/ 8590280 w 8601287"/>
              <a:gd name="connsiteY0" fmla="*/ 3152829 h 4355362"/>
              <a:gd name="connsiteX1" fmla="*/ 8590280 w 8601287"/>
              <a:gd name="connsiteY1" fmla="*/ 231829 h 4355362"/>
              <a:gd name="connsiteX2" fmla="*/ 8387080 w 8601287"/>
              <a:gd name="connsiteY2" fmla="*/ 28629 h 4355362"/>
              <a:gd name="connsiteX3" fmla="*/ 159068 w 8601287"/>
              <a:gd name="connsiteY3" fmla="*/ 31805 h 4355362"/>
              <a:gd name="connsiteX4" fmla="*/ 57468 w 8601287"/>
              <a:gd name="connsiteY4" fmla="*/ 108797 h 4355362"/>
              <a:gd name="connsiteX5" fmla="*/ 57468 w 8601287"/>
              <a:gd name="connsiteY5" fmla="*/ 4245030 h 4355362"/>
              <a:gd name="connsiteX6" fmla="*/ 150337 w 8601287"/>
              <a:gd name="connsiteY6" fmla="*/ 4346630 h 4355362"/>
              <a:gd name="connsiteX7" fmla="*/ 6647180 w 8601287"/>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41768 h 4344301"/>
              <a:gd name="connsiteX1" fmla="*/ 8537575 w 8548582"/>
              <a:gd name="connsiteY1" fmla="*/ 220768 h 4344301"/>
              <a:gd name="connsiteX2" fmla="*/ 8334375 w 8548582"/>
              <a:gd name="connsiteY2" fmla="*/ 17568 h 4344301"/>
              <a:gd name="connsiteX3" fmla="*/ 106363 w 8548582"/>
              <a:gd name="connsiteY3" fmla="*/ 20744 h 4344301"/>
              <a:gd name="connsiteX4" fmla="*/ 4762 w 8548582"/>
              <a:gd name="connsiteY4" fmla="*/ 109642 h 4344301"/>
              <a:gd name="connsiteX5" fmla="*/ 4763 w 8548582"/>
              <a:gd name="connsiteY5" fmla="*/ 4233969 h 4344301"/>
              <a:gd name="connsiteX6" fmla="*/ 97632 w 8548582"/>
              <a:gd name="connsiteY6" fmla="*/ 4335569 h 4344301"/>
              <a:gd name="connsiteX7" fmla="*/ 6594475 w 8548582"/>
              <a:gd name="connsiteY7" fmla="*/ 4335568 h 4344301"/>
              <a:gd name="connsiteX0" fmla="*/ 8539482 w 8550489"/>
              <a:gd name="connsiteY0" fmla="*/ 3154417 h 4356950"/>
              <a:gd name="connsiteX1" fmla="*/ 8539482 w 8550489"/>
              <a:gd name="connsiteY1" fmla="*/ 233417 h 4356950"/>
              <a:gd name="connsiteX2" fmla="*/ 8336282 w 8550489"/>
              <a:gd name="connsiteY2" fmla="*/ 30217 h 4356950"/>
              <a:gd name="connsiteX3" fmla="*/ 108270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9230 h 4361763"/>
              <a:gd name="connsiteX1" fmla="*/ 8539482 w 8550489"/>
              <a:gd name="connsiteY1" fmla="*/ 238230 h 4361763"/>
              <a:gd name="connsiteX2" fmla="*/ 8336282 w 8550489"/>
              <a:gd name="connsiteY2" fmla="*/ 35030 h 4361763"/>
              <a:gd name="connsiteX3" fmla="*/ 103508 w 8550489"/>
              <a:gd name="connsiteY3" fmla="*/ 38206 h 4361763"/>
              <a:gd name="connsiteX4" fmla="*/ 6669 w 8550489"/>
              <a:gd name="connsiteY4" fmla="*/ 127104 h 4361763"/>
              <a:gd name="connsiteX5" fmla="*/ 6670 w 8550489"/>
              <a:gd name="connsiteY5" fmla="*/ 4251431 h 4361763"/>
              <a:gd name="connsiteX6" fmla="*/ 99539 w 8550489"/>
              <a:gd name="connsiteY6" fmla="*/ 4353031 h 4361763"/>
              <a:gd name="connsiteX7" fmla="*/ 6596382 w 8550489"/>
              <a:gd name="connsiteY7" fmla="*/ 4353030 h 4361763"/>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1 w 8550488"/>
              <a:gd name="connsiteY0" fmla="*/ 3142511 h 4345044"/>
              <a:gd name="connsiteX1" fmla="*/ 8539481 w 8550488"/>
              <a:gd name="connsiteY1" fmla="*/ 221511 h 4345044"/>
              <a:gd name="connsiteX2" fmla="*/ 8336281 w 8550488"/>
              <a:gd name="connsiteY2" fmla="*/ 18311 h 4345044"/>
              <a:gd name="connsiteX3" fmla="*/ 103507 w 8550488"/>
              <a:gd name="connsiteY3" fmla="*/ 21487 h 4345044"/>
              <a:gd name="connsiteX4" fmla="*/ 6669 w 8550488"/>
              <a:gd name="connsiteY4" fmla="*/ 122291 h 4345044"/>
              <a:gd name="connsiteX5" fmla="*/ 6669 w 8550488"/>
              <a:gd name="connsiteY5" fmla="*/ 4234712 h 4345044"/>
              <a:gd name="connsiteX6" fmla="*/ 99538 w 8550488"/>
              <a:gd name="connsiteY6" fmla="*/ 4336312 h 4345044"/>
              <a:gd name="connsiteX7" fmla="*/ 6596381 w 8550488"/>
              <a:gd name="connsiteY7" fmla="*/ 4336311 h 4345044"/>
              <a:gd name="connsiteX0" fmla="*/ 8539481 w 8550487"/>
              <a:gd name="connsiteY0" fmla="*/ 3246543 h 4449076"/>
              <a:gd name="connsiteX1" fmla="*/ 8539480 w 8550487"/>
              <a:gd name="connsiteY1" fmla="*/ 220768 h 4449076"/>
              <a:gd name="connsiteX2" fmla="*/ 8336281 w 8550487"/>
              <a:gd name="connsiteY2" fmla="*/ 122343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97847"/>
              <a:gd name="connsiteY0" fmla="*/ 3246543 h 4449076"/>
              <a:gd name="connsiteX1" fmla="*/ 8539480 w 8597847"/>
              <a:gd name="connsiteY1" fmla="*/ 220768 h 4449076"/>
              <a:gd name="connsiteX2" fmla="*/ 8438674 w 8597847"/>
              <a:gd name="connsiteY2" fmla="*/ 125519 h 4449076"/>
              <a:gd name="connsiteX3" fmla="*/ 103507 w 8597847"/>
              <a:gd name="connsiteY3" fmla="*/ 125519 h 4449076"/>
              <a:gd name="connsiteX4" fmla="*/ 6669 w 8597847"/>
              <a:gd name="connsiteY4" fmla="*/ 226323 h 4449076"/>
              <a:gd name="connsiteX5" fmla="*/ 6669 w 8597847"/>
              <a:gd name="connsiteY5" fmla="*/ 4338744 h 4449076"/>
              <a:gd name="connsiteX6" fmla="*/ 99538 w 8597847"/>
              <a:gd name="connsiteY6" fmla="*/ 4440344 h 4449076"/>
              <a:gd name="connsiteX7" fmla="*/ 6596381 w 8597847"/>
              <a:gd name="connsiteY7" fmla="*/ 4440343 h 4449076"/>
              <a:gd name="connsiteX0" fmla="*/ 8539481 w 8550487"/>
              <a:gd name="connsiteY0" fmla="*/ 3246543 h 4449076"/>
              <a:gd name="connsiteX1" fmla="*/ 8539480 w 8550487"/>
              <a:gd name="connsiteY1" fmla="*/ 220768 h 4449076"/>
              <a:gd name="connsiteX2" fmla="*/ 8438674 w 8550487"/>
              <a:gd name="connsiteY2" fmla="*/ 125519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56837"/>
              <a:gd name="connsiteY0" fmla="*/ 3151293 h 4353826"/>
              <a:gd name="connsiteX1" fmla="*/ 8539480 w 8556837"/>
              <a:gd name="connsiteY1" fmla="*/ 125518 h 4353826"/>
              <a:gd name="connsiteX2" fmla="*/ 8438674 w 8556837"/>
              <a:gd name="connsiteY2" fmla="*/ 30269 h 4353826"/>
              <a:gd name="connsiteX3" fmla="*/ 103507 w 8556837"/>
              <a:gd name="connsiteY3" fmla="*/ 30269 h 4353826"/>
              <a:gd name="connsiteX4" fmla="*/ 6669 w 8556837"/>
              <a:gd name="connsiteY4" fmla="*/ 131073 h 4353826"/>
              <a:gd name="connsiteX5" fmla="*/ 6669 w 8556837"/>
              <a:gd name="connsiteY5" fmla="*/ 4243494 h 4353826"/>
              <a:gd name="connsiteX6" fmla="*/ 99538 w 8556837"/>
              <a:gd name="connsiteY6" fmla="*/ 4345094 h 4353826"/>
              <a:gd name="connsiteX7" fmla="*/ 6596381 w 8556837"/>
              <a:gd name="connsiteY7" fmla="*/ 4345093 h 4353826"/>
              <a:gd name="connsiteX0" fmla="*/ 8539481 w 8539481"/>
              <a:gd name="connsiteY0" fmla="*/ 3142511 h 4345044"/>
              <a:gd name="connsiteX1" fmla="*/ 8539480 w 8539481"/>
              <a:gd name="connsiteY1" fmla="*/ 116736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49428"/>
              <a:gd name="connsiteY0" fmla="*/ 3142511 h 4345044"/>
              <a:gd name="connsiteX1" fmla="*/ 8539481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49428"/>
              <a:gd name="connsiteY0" fmla="*/ 3142511 h 4345044"/>
              <a:gd name="connsiteX1" fmla="*/ 8539480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39481"/>
              <a:gd name="connsiteY0" fmla="*/ 3142511 h 4345044"/>
              <a:gd name="connsiteX1" fmla="*/ 8539480 w 8539481"/>
              <a:gd name="connsiteY1" fmla="*/ 131023 h 4345044"/>
              <a:gd name="connsiteX2" fmla="*/ 8422005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0 w 8539481"/>
              <a:gd name="connsiteY1" fmla="*/ 131023 h 4345044"/>
              <a:gd name="connsiteX2" fmla="*/ 8410099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62407 h 4364940"/>
              <a:gd name="connsiteX1" fmla="*/ 8539481 w 8539481"/>
              <a:gd name="connsiteY1" fmla="*/ 122344 h 4364940"/>
              <a:gd name="connsiteX2" fmla="*/ 8410099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46253"/>
              <a:gd name="connsiteY0" fmla="*/ 3162407 h 4364940"/>
              <a:gd name="connsiteX1" fmla="*/ 8539481 w 8546253"/>
              <a:gd name="connsiteY1" fmla="*/ 122344 h 4364940"/>
              <a:gd name="connsiteX2" fmla="*/ 8410099 w 8546253"/>
              <a:gd name="connsiteY2" fmla="*/ 41383 h 4364940"/>
              <a:gd name="connsiteX3" fmla="*/ 103507 w 8546253"/>
              <a:gd name="connsiteY3" fmla="*/ 41383 h 4364940"/>
              <a:gd name="connsiteX4" fmla="*/ 6669 w 8546253"/>
              <a:gd name="connsiteY4" fmla="*/ 142187 h 4364940"/>
              <a:gd name="connsiteX5" fmla="*/ 6669 w 8546253"/>
              <a:gd name="connsiteY5" fmla="*/ 4254608 h 4364940"/>
              <a:gd name="connsiteX6" fmla="*/ 99538 w 8546253"/>
              <a:gd name="connsiteY6" fmla="*/ 4356208 h 4364940"/>
              <a:gd name="connsiteX7" fmla="*/ 6596381 w 8546253"/>
              <a:gd name="connsiteY7" fmla="*/ 4356207 h 4364940"/>
              <a:gd name="connsiteX0" fmla="*/ 8539481 w 8559747"/>
              <a:gd name="connsiteY0" fmla="*/ 3162407 h 4364940"/>
              <a:gd name="connsiteX1" fmla="*/ 8539481 w 8559747"/>
              <a:gd name="connsiteY1" fmla="*/ 122344 h 4364940"/>
              <a:gd name="connsiteX2" fmla="*/ 8410099 w 8559747"/>
              <a:gd name="connsiteY2" fmla="*/ 41383 h 4364940"/>
              <a:gd name="connsiteX3" fmla="*/ 103507 w 8559747"/>
              <a:gd name="connsiteY3" fmla="*/ 41383 h 4364940"/>
              <a:gd name="connsiteX4" fmla="*/ 6669 w 8559747"/>
              <a:gd name="connsiteY4" fmla="*/ 142187 h 4364940"/>
              <a:gd name="connsiteX5" fmla="*/ 6669 w 8559747"/>
              <a:gd name="connsiteY5" fmla="*/ 4254608 h 4364940"/>
              <a:gd name="connsiteX6" fmla="*/ 99538 w 8559747"/>
              <a:gd name="connsiteY6" fmla="*/ 4356208 h 4364940"/>
              <a:gd name="connsiteX7" fmla="*/ 6596381 w 8559747"/>
              <a:gd name="connsiteY7" fmla="*/ 4356207 h 4364940"/>
              <a:gd name="connsiteX0" fmla="*/ 8539481 w 8582766"/>
              <a:gd name="connsiteY0" fmla="*/ 3162407 h 4364940"/>
              <a:gd name="connsiteX1" fmla="*/ 8539481 w 8582766"/>
              <a:gd name="connsiteY1" fmla="*/ 122344 h 4364940"/>
              <a:gd name="connsiteX2" fmla="*/ 8410099 w 8582766"/>
              <a:gd name="connsiteY2" fmla="*/ 41383 h 4364940"/>
              <a:gd name="connsiteX3" fmla="*/ 103507 w 8582766"/>
              <a:gd name="connsiteY3" fmla="*/ 41383 h 4364940"/>
              <a:gd name="connsiteX4" fmla="*/ 6669 w 8582766"/>
              <a:gd name="connsiteY4" fmla="*/ 142187 h 4364940"/>
              <a:gd name="connsiteX5" fmla="*/ 6669 w 8582766"/>
              <a:gd name="connsiteY5" fmla="*/ 4254608 h 4364940"/>
              <a:gd name="connsiteX6" fmla="*/ 99538 w 8582766"/>
              <a:gd name="connsiteY6" fmla="*/ 4356208 h 4364940"/>
              <a:gd name="connsiteX7" fmla="*/ 6596381 w 8582766"/>
              <a:gd name="connsiteY7" fmla="*/ 4356207 h 4364940"/>
              <a:gd name="connsiteX0" fmla="*/ 8539481 w 8628010"/>
              <a:gd name="connsiteY0" fmla="*/ 3162407 h 4364940"/>
              <a:gd name="connsiteX1" fmla="*/ 8539481 w 8628010"/>
              <a:gd name="connsiteY1" fmla="*/ 122344 h 4364940"/>
              <a:gd name="connsiteX2" fmla="*/ 8455343 w 8628010"/>
              <a:gd name="connsiteY2" fmla="*/ 41383 h 4364940"/>
              <a:gd name="connsiteX3" fmla="*/ 103507 w 8628010"/>
              <a:gd name="connsiteY3" fmla="*/ 41383 h 4364940"/>
              <a:gd name="connsiteX4" fmla="*/ 6669 w 8628010"/>
              <a:gd name="connsiteY4" fmla="*/ 142187 h 4364940"/>
              <a:gd name="connsiteX5" fmla="*/ 6669 w 8628010"/>
              <a:gd name="connsiteY5" fmla="*/ 4254608 h 4364940"/>
              <a:gd name="connsiteX6" fmla="*/ 99538 w 8628010"/>
              <a:gd name="connsiteY6" fmla="*/ 4356208 h 4364940"/>
              <a:gd name="connsiteX7" fmla="*/ 6596381 w 8628010"/>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42511 h 4345044"/>
              <a:gd name="connsiteX1" fmla="*/ 8539481 w 8539481"/>
              <a:gd name="connsiteY1" fmla="*/ 102448 h 4345044"/>
              <a:gd name="connsiteX2" fmla="*/ 8455343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42656 w 8542656"/>
              <a:gd name="connsiteY0" fmla="*/ 558061 h 4345044"/>
              <a:gd name="connsiteX1" fmla="*/ 8539481 w 8542656"/>
              <a:gd name="connsiteY1" fmla="*/ 102448 h 4345044"/>
              <a:gd name="connsiteX2" fmla="*/ 8455343 w 8542656"/>
              <a:gd name="connsiteY2" fmla="*/ 21487 h 4345044"/>
              <a:gd name="connsiteX3" fmla="*/ 103507 w 8542656"/>
              <a:gd name="connsiteY3" fmla="*/ 21487 h 4345044"/>
              <a:gd name="connsiteX4" fmla="*/ 6669 w 8542656"/>
              <a:gd name="connsiteY4" fmla="*/ 122291 h 4345044"/>
              <a:gd name="connsiteX5" fmla="*/ 6669 w 8542656"/>
              <a:gd name="connsiteY5" fmla="*/ 4234712 h 4345044"/>
              <a:gd name="connsiteX6" fmla="*/ 99538 w 8542656"/>
              <a:gd name="connsiteY6" fmla="*/ 4336312 h 4345044"/>
              <a:gd name="connsiteX7" fmla="*/ 6596381 w 8542656"/>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7" fmla="*/ 6596381 w 8542655"/>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0" fmla="*/ 8542655 w 8542655"/>
              <a:gd name="connsiteY0" fmla="*/ 881912 h 4234712"/>
              <a:gd name="connsiteX1" fmla="*/ 8539481 w 8542655"/>
              <a:gd name="connsiteY1" fmla="*/ 102448 h 4234712"/>
              <a:gd name="connsiteX2" fmla="*/ 8455343 w 8542655"/>
              <a:gd name="connsiteY2" fmla="*/ 21487 h 4234712"/>
              <a:gd name="connsiteX3" fmla="*/ 103507 w 8542655"/>
              <a:gd name="connsiteY3" fmla="*/ 21487 h 4234712"/>
              <a:gd name="connsiteX4" fmla="*/ 6669 w 8542655"/>
              <a:gd name="connsiteY4" fmla="*/ 122291 h 4234712"/>
              <a:gd name="connsiteX5" fmla="*/ 6669 w 8542655"/>
              <a:gd name="connsiteY5" fmla="*/ 4234712 h 4234712"/>
              <a:gd name="connsiteX0" fmla="*/ 8542655 w 8542655"/>
              <a:gd name="connsiteY0" fmla="*/ 881912 h 881912"/>
              <a:gd name="connsiteX1" fmla="*/ 8539481 w 8542655"/>
              <a:gd name="connsiteY1" fmla="*/ 102448 h 881912"/>
              <a:gd name="connsiteX2" fmla="*/ 8455343 w 8542655"/>
              <a:gd name="connsiteY2" fmla="*/ 21487 h 881912"/>
              <a:gd name="connsiteX3" fmla="*/ 103507 w 8542655"/>
              <a:gd name="connsiteY3" fmla="*/ 21487 h 881912"/>
              <a:gd name="connsiteX4" fmla="*/ 6669 w 8542655"/>
              <a:gd name="connsiteY4" fmla="*/ 122291 h 881912"/>
              <a:gd name="connsiteX0" fmla="*/ 8439148 w 8439148"/>
              <a:gd name="connsiteY0" fmla="*/ 870852 h 870852"/>
              <a:gd name="connsiteX1" fmla="*/ 8435974 w 8439148"/>
              <a:gd name="connsiteY1" fmla="*/ 91388 h 870852"/>
              <a:gd name="connsiteX2" fmla="*/ 8351836 w 8439148"/>
              <a:gd name="connsiteY2" fmla="*/ 10427 h 870852"/>
              <a:gd name="connsiteX3" fmla="*/ 0 w 8439148"/>
              <a:gd name="connsiteY3" fmla="*/ 10427 h 870852"/>
              <a:gd name="connsiteX0" fmla="*/ 5356223 w 5356223"/>
              <a:gd name="connsiteY0" fmla="*/ 870852 h 870852"/>
              <a:gd name="connsiteX1" fmla="*/ 5353049 w 5356223"/>
              <a:gd name="connsiteY1" fmla="*/ 91388 h 870852"/>
              <a:gd name="connsiteX2" fmla="*/ 5268911 w 5356223"/>
              <a:gd name="connsiteY2" fmla="*/ 10427 h 870852"/>
              <a:gd name="connsiteX3" fmla="*/ 0 w 5356223"/>
              <a:gd name="connsiteY3" fmla="*/ 17515 h 870852"/>
              <a:gd name="connsiteX0" fmla="*/ 6042023 w 6042023"/>
              <a:gd name="connsiteY0" fmla="*/ 870852 h 870852"/>
              <a:gd name="connsiteX1" fmla="*/ 6038849 w 6042023"/>
              <a:gd name="connsiteY1" fmla="*/ 91388 h 870852"/>
              <a:gd name="connsiteX2" fmla="*/ 5954711 w 6042023"/>
              <a:gd name="connsiteY2" fmla="*/ 10427 h 870852"/>
              <a:gd name="connsiteX3" fmla="*/ 0 w 6042023"/>
              <a:gd name="connsiteY3" fmla="*/ 17515 h 870852"/>
              <a:gd name="connsiteX0" fmla="*/ 6042023 w 6042023"/>
              <a:gd name="connsiteY0" fmla="*/ 870852 h 870852"/>
              <a:gd name="connsiteX1" fmla="*/ 6038849 w 6042023"/>
              <a:gd name="connsiteY1" fmla="*/ 91388 h 870852"/>
              <a:gd name="connsiteX2" fmla="*/ 5954711 w 6042023"/>
              <a:gd name="connsiteY2" fmla="*/ 17515 h 870852"/>
              <a:gd name="connsiteX3" fmla="*/ 0 w 6042023"/>
              <a:gd name="connsiteY3" fmla="*/ 17515 h 870852"/>
              <a:gd name="connsiteX0" fmla="*/ 603217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 name="connsiteX0" fmla="*/ 603852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Lst>
            <a:ahLst/>
            <a:cxnLst>
              <a:cxn ang="0">
                <a:pos x="connsiteX0" y="connsiteY0"/>
              </a:cxn>
              <a:cxn ang="0">
                <a:pos x="connsiteX1" y="connsiteY1"/>
              </a:cxn>
              <a:cxn ang="0">
                <a:pos x="connsiteX2" y="connsiteY2"/>
              </a:cxn>
              <a:cxn ang="0">
                <a:pos x="connsiteX3" y="connsiteY3"/>
              </a:cxn>
            </a:cxnLst>
            <a:rect l="l" t="t" r="r" b="b"/>
            <a:pathLst>
              <a:path w="6039907" h="1664602">
                <a:moveTo>
                  <a:pt x="6038528" y="1664602"/>
                </a:moveTo>
                <a:cubicBezTo>
                  <a:pt x="6037470" y="1512731"/>
                  <a:pt x="6039907" y="243259"/>
                  <a:pt x="6038849" y="91388"/>
                </a:cubicBezTo>
                <a:cubicBezTo>
                  <a:pt x="6034775" y="0"/>
                  <a:pt x="5986091" y="23970"/>
                  <a:pt x="5954711" y="17515"/>
                </a:cubicBezTo>
                <a:lnTo>
                  <a:pt x="0" y="17515"/>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nvGrpSpPr>
          <p:cNvPr id="11" name="Group 50"/>
          <p:cNvGrpSpPr/>
          <p:nvPr userDrawn="1"/>
        </p:nvGrpSpPr>
        <p:grpSpPr>
          <a:xfrm>
            <a:off x="8187052" y="5819763"/>
            <a:ext cx="651247" cy="411523"/>
            <a:chOff x="7715563" y="5785391"/>
            <a:chExt cx="651247" cy="411523"/>
          </a:xfrm>
        </p:grpSpPr>
        <p:sp>
          <p:nvSpPr>
            <p:cNvPr id="52" name="Freeform 29"/>
            <p:cNvSpPr>
              <a:spLocks/>
            </p:cNvSpPr>
            <p:nvPr userDrawn="1"/>
          </p:nvSpPr>
          <p:spPr bwMode="auto">
            <a:xfrm>
              <a:off x="7715563" y="5785391"/>
              <a:ext cx="651247" cy="411523"/>
            </a:xfrm>
            <a:custGeom>
              <a:avLst/>
              <a:gdLst/>
              <a:ahLst/>
              <a:cxnLst>
                <a:cxn ang="0">
                  <a:pos x="300" y="168"/>
                </a:cxn>
                <a:cxn ang="0">
                  <a:pos x="280" y="188"/>
                </a:cxn>
                <a:cxn ang="0">
                  <a:pos x="20" y="188"/>
                </a:cxn>
                <a:cxn ang="0">
                  <a:pos x="0" y="168"/>
                </a:cxn>
                <a:cxn ang="0">
                  <a:pos x="273" y="168"/>
                </a:cxn>
                <a:cxn ang="0">
                  <a:pos x="273" y="0"/>
                </a:cxn>
                <a:cxn ang="0">
                  <a:pos x="27" y="0"/>
                </a:cxn>
                <a:cxn ang="0">
                  <a:pos x="27" y="145"/>
                </a:cxn>
              </a:cxnLst>
              <a:rect l="0" t="0" r="r" b="b"/>
              <a:pathLst>
                <a:path w="300" h="188">
                  <a:moveTo>
                    <a:pt x="300" y="168"/>
                  </a:moveTo>
                  <a:cubicBezTo>
                    <a:pt x="300" y="179"/>
                    <a:pt x="291" y="188"/>
                    <a:pt x="280" y="188"/>
                  </a:cubicBezTo>
                  <a:cubicBezTo>
                    <a:pt x="20" y="188"/>
                    <a:pt x="20" y="188"/>
                    <a:pt x="20" y="188"/>
                  </a:cubicBezTo>
                  <a:cubicBezTo>
                    <a:pt x="9" y="188"/>
                    <a:pt x="0" y="179"/>
                    <a:pt x="0" y="168"/>
                  </a:cubicBezTo>
                  <a:cubicBezTo>
                    <a:pt x="273" y="168"/>
                    <a:pt x="273" y="168"/>
                    <a:pt x="273" y="168"/>
                  </a:cubicBezTo>
                  <a:cubicBezTo>
                    <a:pt x="273" y="0"/>
                    <a:pt x="273" y="0"/>
                    <a:pt x="273" y="0"/>
                  </a:cubicBezTo>
                  <a:cubicBezTo>
                    <a:pt x="27" y="0"/>
                    <a:pt x="27" y="0"/>
                    <a:pt x="27" y="0"/>
                  </a:cubicBezTo>
                  <a:cubicBezTo>
                    <a:pt x="27" y="145"/>
                    <a:pt x="27" y="145"/>
                    <a:pt x="27" y="14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12" name="Group 52"/>
            <p:cNvGrpSpPr/>
            <p:nvPr userDrawn="1"/>
          </p:nvGrpSpPr>
          <p:grpSpPr>
            <a:xfrm>
              <a:off x="7905159" y="5833696"/>
              <a:ext cx="272054" cy="272054"/>
              <a:chOff x="7192487" y="5529300"/>
              <a:chExt cx="482282" cy="482282"/>
            </a:xfrm>
          </p:grpSpPr>
          <p:sp>
            <p:nvSpPr>
              <p:cNvPr id="54" name="Donut 53"/>
              <p:cNvSpPr/>
              <p:nvPr userDrawn="1"/>
            </p:nvSpPr>
            <p:spPr>
              <a:xfrm>
                <a:off x="7192487" y="5529300"/>
                <a:ext cx="482282" cy="482282"/>
              </a:xfrm>
              <a:prstGeom prst="donut">
                <a:avLst>
                  <a:gd name="adj" fmla="val 28950"/>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cxnSp>
            <p:nvCxnSpPr>
              <p:cNvPr id="55" name="Straight Connector 54"/>
              <p:cNvCxnSpPr/>
              <p:nvPr userDrawn="1"/>
            </p:nvCxnSpPr>
            <p:spPr>
              <a:xfrm>
                <a:off x="7433628" y="5536407"/>
                <a:ext cx="0" cy="130969"/>
              </a:xfrm>
              <a:prstGeom prst="line">
                <a:avLst/>
              </a:prstGeom>
              <a:noFill/>
              <a:ln w="19050" cap="rnd">
                <a:solidFill>
                  <a:schemeClr val="tx1">
                    <a:lumMod val="50000"/>
                  </a:schemeClr>
                </a:solidFill>
                <a:prstDash val="solid"/>
                <a:round/>
                <a:headEnd/>
                <a:tailEnd/>
              </a:ln>
            </p:spPr>
          </p:cxnSp>
          <p:cxnSp>
            <p:nvCxnSpPr>
              <p:cNvPr id="56" name="Straight Connector 55"/>
              <p:cNvCxnSpPr/>
              <p:nvPr userDrawn="1"/>
            </p:nvCxnSpPr>
            <p:spPr>
              <a:xfrm>
                <a:off x="7495541" y="5854700"/>
                <a:ext cx="72072" cy="103188"/>
              </a:xfrm>
              <a:prstGeom prst="line">
                <a:avLst/>
              </a:prstGeom>
              <a:noFill/>
              <a:ln w="19050" cap="rnd">
                <a:solidFill>
                  <a:schemeClr val="tx1">
                    <a:lumMod val="50000"/>
                  </a:schemeClr>
                </a:solidFill>
                <a:prstDash val="solid"/>
                <a:round/>
                <a:headEnd/>
                <a:tailEnd/>
              </a:ln>
            </p:spPr>
          </p:cxnSp>
          <p:cxnSp>
            <p:nvCxnSpPr>
              <p:cNvPr id="57" name="Straight Connector 56"/>
              <p:cNvCxnSpPr/>
              <p:nvPr userDrawn="1"/>
            </p:nvCxnSpPr>
            <p:spPr>
              <a:xfrm flipH="1">
                <a:off x="7297897" y="5854700"/>
                <a:ext cx="72072" cy="103188"/>
              </a:xfrm>
              <a:prstGeom prst="line">
                <a:avLst/>
              </a:prstGeom>
              <a:noFill/>
              <a:ln w="19050" cap="rnd">
                <a:solidFill>
                  <a:schemeClr val="tx1">
                    <a:lumMod val="50000"/>
                  </a:schemeClr>
                </a:solidFill>
                <a:prstDash val="solid"/>
                <a:round/>
                <a:headEnd/>
                <a:tailEnd/>
              </a:ln>
            </p:spPr>
          </p:cxnSp>
          <p:cxnSp>
            <p:nvCxnSpPr>
              <p:cNvPr id="59" name="Straight Connector 58"/>
              <p:cNvCxnSpPr/>
              <p:nvPr userDrawn="1"/>
            </p:nvCxnSpPr>
            <p:spPr>
              <a:xfrm flipH="1" flipV="1">
                <a:off x="7205030" y="5691982"/>
                <a:ext cx="124458" cy="44449"/>
              </a:xfrm>
              <a:prstGeom prst="line">
                <a:avLst/>
              </a:prstGeom>
              <a:noFill/>
              <a:ln w="19050" cap="rnd">
                <a:solidFill>
                  <a:schemeClr val="tx1">
                    <a:lumMod val="50000"/>
                  </a:schemeClr>
                </a:solidFill>
                <a:prstDash val="solid"/>
                <a:round/>
                <a:headEnd/>
                <a:tailEnd/>
              </a:ln>
            </p:spPr>
          </p:cxnSp>
          <p:cxnSp>
            <p:nvCxnSpPr>
              <p:cNvPr id="60" name="Straight Connector 59"/>
              <p:cNvCxnSpPr/>
              <p:nvPr userDrawn="1"/>
            </p:nvCxnSpPr>
            <p:spPr>
              <a:xfrm flipV="1">
                <a:off x="7536022" y="5691982"/>
                <a:ext cx="124458" cy="44449"/>
              </a:xfrm>
              <a:prstGeom prst="line">
                <a:avLst/>
              </a:prstGeom>
              <a:noFill/>
              <a:ln w="19050" cap="rnd">
                <a:solidFill>
                  <a:schemeClr val="tx1">
                    <a:lumMod val="50000"/>
                  </a:schemeClr>
                </a:solidFill>
                <a:prstDash val="solid"/>
                <a:round/>
                <a:headEnd/>
                <a:tailEnd/>
              </a:ln>
            </p:spPr>
          </p:cxnSp>
        </p:gr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457200" y="1577975"/>
            <a:ext cx="6362700" cy="1800225"/>
          </a:xfrm>
        </p:spPr>
        <p:txBody>
          <a:bodyPr/>
          <a:lstStyle>
            <a:lvl1pPr marL="228600" indent="-228600">
              <a:buClr>
                <a:schemeClr val="bg2"/>
              </a:buClr>
              <a:buFont typeface="Wingdings" charset="2"/>
              <a:buChar char="§"/>
              <a:defRPr sz="2000"/>
            </a:lvl1pPr>
            <a:lvl2pPr marL="457200" indent="-228600">
              <a:buClr>
                <a:schemeClr val="bg2"/>
              </a:buClr>
              <a:buSzPct val="80000"/>
              <a:buFont typeface="Wingdings" charset="2"/>
              <a:buChar char="§"/>
              <a:defRPr sz="1800"/>
            </a:lvl2pPr>
            <a:lvl3pPr>
              <a:buClr>
                <a:schemeClr val="bg2"/>
              </a:buClr>
              <a:defRPr sz="1600"/>
            </a:lvl3pPr>
            <a:lvl4pPr>
              <a:buClr>
                <a:schemeClr val="bg2"/>
              </a:buClr>
              <a:buSzPct val="80000"/>
              <a:defRPr sz="1400"/>
            </a:lvl4pPr>
            <a:lvl5pPr>
              <a:buClr>
                <a:schemeClr val="bg2"/>
              </a:buClr>
              <a:buSzPct val="80000"/>
              <a:defRPr sz="12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amp; Sub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319088" y="2044700"/>
            <a:ext cx="8507412" cy="41275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8" name="Content Placeholder 7"/>
          <p:cNvSpPr>
            <a:spLocks noGrp="1"/>
          </p:cNvSpPr>
          <p:nvPr>
            <p:ph sz="quarter" idx="11" hasCustomPrompt="1"/>
          </p:nvPr>
        </p:nvSpPr>
        <p:spPr>
          <a:xfrm>
            <a:off x="319088" y="1463675"/>
            <a:ext cx="8507412" cy="466725"/>
          </a:xfrm>
        </p:spPr>
        <p:txBody>
          <a:bodyPr/>
          <a:lstStyle>
            <a:lvl1pPr marL="0" indent="0">
              <a:buFontTx/>
              <a:buNone/>
              <a:defRPr sz="1800" b="1">
                <a:solidFill>
                  <a:schemeClr val="tx1"/>
                </a:solidFill>
              </a:defRPr>
            </a:lvl1pPr>
          </a:lstStyle>
          <a:p>
            <a:pPr lvl="0"/>
            <a:r>
              <a:rPr lang="en-US" dirty="0" smtClean="0"/>
              <a:t>Sub Headings</a:t>
            </a:r>
            <a:endParaRPr lang="en-GB"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2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319088" y="1463675"/>
            <a:ext cx="4114800" cy="4708525"/>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Content Placeholder 3"/>
          <p:cNvSpPr>
            <a:spLocks noGrp="1"/>
          </p:cNvSpPr>
          <p:nvPr>
            <p:ph sz="half" idx="2"/>
          </p:nvPr>
        </p:nvSpPr>
        <p:spPr>
          <a:xfrm>
            <a:off x="4711700" y="1463675"/>
            <a:ext cx="4114800" cy="4708525"/>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319088" y="1463681"/>
            <a:ext cx="4114800" cy="4708525"/>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Content Placeholder 3"/>
          <p:cNvSpPr>
            <a:spLocks noGrp="1"/>
          </p:cNvSpPr>
          <p:nvPr>
            <p:ph sz="half" idx="2"/>
          </p:nvPr>
        </p:nvSpPr>
        <p:spPr>
          <a:xfrm>
            <a:off x="4711700" y="1463681"/>
            <a:ext cx="4114800" cy="4708525"/>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2 Contents &amp;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319088" y="1463675"/>
            <a:ext cx="4114800"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319088" y="2103436"/>
            <a:ext cx="4114800" cy="4068763"/>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Text Placeholder 4"/>
          <p:cNvSpPr>
            <a:spLocks noGrp="1"/>
          </p:cNvSpPr>
          <p:nvPr>
            <p:ph type="body" sz="quarter" idx="3"/>
          </p:nvPr>
        </p:nvSpPr>
        <p:spPr>
          <a:xfrm>
            <a:off x="4711700" y="1463675"/>
            <a:ext cx="4114800"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4711700" y="2103436"/>
            <a:ext cx="4114800" cy="4068763"/>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TextBox 2"/>
          <p:cNvSpPr txBox="1"/>
          <p:nvPr userDrawn="1"/>
        </p:nvSpPr>
        <p:spPr>
          <a:xfrm>
            <a:off x="590550" y="1130300"/>
            <a:ext cx="184666" cy="369332"/>
          </a:xfrm>
          <a:prstGeom prst="rect">
            <a:avLst/>
          </a:prstGeom>
          <a:noFill/>
        </p:spPr>
        <p:txBody>
          <a:bodyPr wrap="none" rtlCol="0">
            <a:spAutoFit/>
          </a:bodyPr>
          <a:lstStyle/>
          <a:p>
            <a:endParaRPr lang="en-US" dirty="0">
              <a:solidFill>
                <a:srgbClr val="505150"/>
              </a:solidFill>
            </a:endParaRPr>
          </a:p>
        </p:txBody>
      </p:sp>
      <p:pic>
        <p:nvPicPr>
          <p:cNvPr id="4" name="Picture 3"/>
          <p:cNvPicPr>
            <a:picLocks noChangeAspect="1"/>
          </p:cNvPicPr>
          <p:nvPr userDrawn="1"/>
        </p:nvPicPr>
        <p:blipFill rotWithShape="1">
          <a:blip r:embed="rId3" cstate="email">
            <a:extLst>
              <a:ext uri="{28A0092B-C50C-407E-A947-70E740481C1C}">
                <a14:useLocalDpi xmlns:a14="http://schemas.microsoft.com/office/drawing/2010/main" xmlns=""/>
              </a:ext>
            </a:extLst>
          </a:blip>
          <a:srcRect t="-6055"/>
          <a:stretch/>
        </p:blipFill>
        <p:spPr>
          <a:xfrm>
            <a:off x="0" y="236384"/>
            <a:ext cx="9144000" cy="6132196"/>
          </a:xfrm>
          <a:prstGeom prst="rect">
            <a:avLst/>
          </a:prstGeom>
        </p:spPr>
      </p:pic>
      <p:sp>
        <p:nvSpPr>
          <p:cNvPr id="5" name="Rectangle 3"/>
          <p:cNvSpPr/>
          <p:nvPr userDrawn="1"/>
        </p:nvSpPr>
        <p:spPr>
          <a:xfrm>
            <a:off x="0" y="0"/>
            <a:ext cx="9152194" cy="1300538"/>
          </a:xfrm>
          <a:custGeom>
            <a:avLst/>
            <a:gdLst>
              <a:gd name="connsiteX0" fmla="*/ 0 w 9144000"/>
              <a:gd name="connsiteY0" fmla="*/ 0 h 1392903"/>
              <a:gd name="connsiteX1" fmla="*/ 9144000 w 9144000"/>
              <a:gd name="connsiteY1" fmla="*/ 0 h 1392903"/>
              <a:gd name="connsiteX2" fmla="*/ 9144000 w 9144000"/>
              <a:gd name="connsiteY2" fmla="*/ 1392903 h 1392903"/>
              <a:gd name="connsiteX3" fmla="*/ 0 w 9144000"/>
              <a:gd name="connsiteY3" fmla="*/ 1392903 h 1392903"/>
              <a:gd name="connsiteX4" fmla="*/ 0 w 9144000"/>
              <a:gd name="connsiteY4" fmla="*/ 0 h 1392903"/>
              <a:gd name="connsiteX0" fmla="*/ 0 w 9144000"/>
              <a:gd name="connsiteY0" fmla="*/ 0 h 1392903"/>
              <a:gd name="connsiteX1" fmla="*/ 9144000 w 9144000"/>
              <a:gd name="connsiteY1" fmla="*/ 0 h 1392903"/>
              <a:gd name="connsiteX2" fmla="*/ 9144000 w 9144000"/>
              <a:gd name="connsiteY2" fmla="*/ 1392903 h 1392903"/>
              <a:gd name="connsiteX3" fmla="*/ 0 w 9144000"/>
              <a:gd name="connsiteY3" fmla="*/ 1392903 h 1392903"/>
              <a:gd name="connsiteX4" fmla="*/ 0 w 9144000"/>
              <a:gd name="connsiteY4" fmla="*/ 1270000 h 1392903"/>
              <a:gd name="connsiteX5" fmla="*/ 0 w 9144000"/>
              <a:gd name="connsiteY5" fmla="*/ 0 h 1392903"/>
              <a:gd name="connsiteX0" fmla="*/ 8194 w 9152194"/>
              <a:gd name="connsiteY0" fmla="*/ 0 h 1392903"/>
              <a:gd name="connsiteX1" fmla="*/ 9152194 w 9152194"/>
              <a:gd name="connsiteY1" fmla="*/ 0 h 1392903"/>
              <a:gd name="connsiteX2" fmla="*/ 9152194 w 9152194"/>
              <a:gd name="connsiteY2" fmla="*/ 1392903 h 1392903"/>
              <a:gd name="connsiteX3" fmla="*/ 8194 w 9152194"/>
              <a:gd name="connsiteY3" fmla="*/ 1392903 h 1392903"/>
              <a:gd name="connsiteX4" fmla="*/ 0 w 9152194"/>
              <a:gd name="connsiteY4" fmla="*/ 958645 h 1392903"/>
              <a:gd name="connsiteX5" fmla="*/ 8194 w 9152194"/>
              <a:gd name="connsiteY5" fmla="*/ 0 h 1392903"/>
              <a:gd name="connsiteX0" fmla="*/ 48 w 9144048"/>
              <a:gd name="connsiteY0" fmla="*/ 0 h 1392903"/>
              <a:gd name="connsiteX1" fmla="*/ 9144048 w 9144048"/>
              <a:gd name="connsiteY1" fmla="*/ 0 h 1392903"/>
              <a:gd name="connsiteX2" fmla="*/ 9144048 w 9144048"/>
              <a:gd name="connsiteY2" fmla="*/ 1392903 h 1392903"/>
              <a:gd name="connsiteX3" fmla="*/ 48 w 9144048"/>
              <a:gd name="connsiteY3" fmla="*/ 1392903 h 1392903"/>
              <a:gd name="connsiteX4" fmla="*/ 110607 w 9144048"/>
              <a:gd name="connsiteY4" fmla="*/ 958645 h 1392903"/>
              <a:gd name="connsiteX5" fmla="*/ 48 w 9144048"/>
              <a:gd name="connsiteY5" fmla="*/ 0 h 1392903"/>
              <a:gd name="connsiteX0" fmla="*/ 4895 w 9148895"/>
              <a:gd name="connsiteY0" fmla="*/ 0 h 1392903"/>
              <a:gd name="connsiteX1" fmla="*/ 9148895 w 9148895"/>
              <a:gd name="connsiteY1" fmla="*/ 0 h 1392903"/>
              <a:gd name="connsiteX2" fmla="*/ 9148895 w 9148895"/>
              <a:gd name="connsiteY2" fmla="*/ 1392903 h 1392903"/>
              <a:gd name="connsiteX3" fmla="*/ 4895 w 9148895"/>
              <a:gd name="connsiteY3" fmla="*/ 1392903 h 1392903"/>
              <a:gd name="connsiteX4" fmla="*/ 0 w 9148895"/>
              <a:gd name="connsiteY4" fmla="*/ 955346 h 1392903"/>
              <a:gd name="connsiteX5" fmla="*/ 4895 w 9148895"/>
              <a:gd name="connsiteY5" fmla="*/ 0 h 1392903"/>
              <a:gd name="connsiteX0" fmla="*/ 4895 w 9148895"/>
              <a:gd name="connsiteY0" fmla="*/ 0 h 1392903"/>
              <a:gd name="connsiteX1" fmla="*/ 9148895 w 9148895"/>
              <a:gd name="connsiteY1" fmla="*/ 0 h 1392903"/>
              <a:gd name="connsiteX2" fmla="*/ 9148895 w 9148895"/>
              <a:gd name="connsiteY2" fmla="*/ 1392903 h 1392903"/>
              <a:gd name="connsiteX3" fmla="*/ 173130 w 9148895"/>
              <a:gd name="connsiteY3" fmla="*/ 1388753 h 1392903"/>
              <a:gd name="connsiteX4" fmla="*/ 4895 w 9148895"/>
              <a:gd name="connsiteY4" fmla="*/ 1392903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173130 w 9148895"/>
              <a:gd name="connsiteY3" fmla="*/ 1388753 h 1392903"/>
              <a:gd name="connsiteX4" fmla="*/ 463414 w 9148895"/>
              <a:gd name="connsiteY4" fmla="*/ 1287344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852663 w 9148895"/>
              <a:gd name="connsiteY3" fmla="*/ 963221 h 1392903"/>
              <a:gd name="connsiteX4" fmla="*/ 463414 w 9148895"/>
              <a:gd name="connsiteY4" fmla="*/ 1287344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852663 w 9148895"/>
              <a:gd name="connsiteY3" fmla="*/ 963221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852663 w 9148895"/>
              <a:gd name="connsiteY3" fmla="*/ 963221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852663 w 9148895"/>
              <a:gd name="connsiteY3" fmla="*/ 963221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852663 w 9148895"/>
              <a:gd name="connsiteY3" fmla="*/ 963221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852663 w 9148895"/>
              <a:gd name="connsiteY3" fmla="*/ 963221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852663 w 9148895"/>
              <a:gd name="connsiteY3" fmla="*/ 963221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852663 w 9148895"/>
              <a:gd name="connsiteY3" fmla="*/ 963221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852663 w 9148895"/>
              <a:gd name="connsiteY3" fmla="*/ 963221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852663 w 9148895"/>
              <a:gd name="connsiteY3" fmla="*/ 963221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902144 w 9148895"/>
              <a:gd name="connsiteY3" fmla="*/ 966520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902144 w 9148895"/>
              <a:gd name="connsiteY3" fmla="*/ 966520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00538"/>
              <a:gd name="connsiteX1" fmla="*/ 9148895 w 9148895"/>
              <a:gd name="connsiteY1" fmla="*/ 0 h 1300538"/>
              <a:gd name="connsiteX2" fmla="*/ 9138999 w 9148895"/>
              <a:gd name="connsiteY2" fmla="*/ 960773 h 1300538"/>
              <a:gd name="connsiteX3" fmla="*/ 902144 w 9148895"/>
              <a:gd name="connsiteY3" fmla="*/ 966520 h 1300538"/>
              <a:gd name="connsiteX4" fmla="*/ 483206 w 9148895"/>
              <a:gd name="connsiteY4" fmla="*/ 1300538 h 1300538"/>
              <a:gd name="connsiteX5" fmla="*/ 0 w 9148895"/>
              <a:gd name="connsiteY5" fmla="*/ 955346 h 1300538"/>
              <a:gd name="connsiteX6" fmla="*/ 4895 w 9148895"/>
              <a:gd name="connsiteY6" fmla="*/ 0 h 1300538"/>
              <a:gd name="connsiteX0" fmla="*/ 4895 w 9148895"/>
              <a:gd name="connsiteY0" fmla="*/ 0 h 1300538"/>
              <a:gd name="connsiteX1" fmla="*/ 9148895 w 9148895"/>
              <a:gd name="connsiteY1" fmla="*/ 0 h 1300538"/>
              <a:gd name="connsiteX2" fmla="*/ 9138999 w 9148895"/>
              <a:gd name="connsiteY2" fmla="*/ 960773 h 1300538"/>
              <a:gd name="connsiteX3" fmla="*/ 8736558 w 9148895"/>
              <a:gd name="connsiteY3" fmla="*/ 959922 h 1300538"/>
              <a:gd name="connsiteX4" fmla="*/ 902144 w 9148895"/>
              <a:gd name="connsiteY4" fmla="*/ 966520 h 1300538"/>
              <a:gd name="connsiteX5" fmla="*/ 483206 w 9148895"/>
              <a:gd name="connsiteY5" fmla="*/ 1300538 h 1300538"/>
              <a:gd name="connsiteX6" fmla="*/ 0 w 9148895"/>
              <a:gd name="connsiteY6" fmla="*/ 955346 h 1300538"/>
              <a:gd name="connsiteX7" fmla="*/ 4895 w 9148895"/>
              <a:gd name="connsiteY7" fmla="*/ 0 h 1300538"/>
              <a:gd name="connsiteX0" fmla="*/ 4895 w 9152194"/>
              <a:gd name="connsiteY0" fmla="*/ 0 h 1300538"/>
              <a:gd name="connsiteX1" fmla="*/ 9148895 w 9152194"/>
              <a:gd name="connsiteY1" fmla="*/ 0 h 1300538"/>
              <a:gd name="connsiteX2" fmla="*/ 9152194 w 9152194"/>
              <a:gd name="connsiteY2" fmla="*/ 663890 h 1300538"/>
              <a:gd name="connsiteX3" fmla="*/ 8736558 w 9152194"/>
              <a:gd name="connsiteY3" fmla="*/ 959922 h 1300538"/>
              <a:gd name="connsiteX4" fmla="*/ 902144 w 9152194"/>
              <a:gd name="connsiteY4" fmla="*/ 966520 h 1300538"/>
              <a:gd name="connsiteX5" fmla="*/ 483206 w 9152194"/>
              <a:gd name="connsiteY5" fmla="*/ 1300538 h 1300538"/>
              <a:gd name="connsiteX6" fmla="*/ 0 w 9152194"/>
              <a:gd name="connsiteY6" fmla="*/ 955346 h 1300538"/>
              <a:gd name="connsiteX7" fmla="*/ 4895 w 9152194"/>
              <a:gd name="connsiteY7" fmla="*/ 0 h 1300538"/>
              <a:gd name="connsiteX0" fmla="*/ 4895 w 9152194"/>
              <a:gd name="connsiteY0" fmla="*/ 0 h 1300538"/>
              <a:gd name="connsiteX1" fmla="*/ 9148895 w 9152194"/>
              <a:gd name="connsiteY1" fmla="*/ 0 h 1300538"/>
              <a:gd name="connsiteX2" fmla="*/ 9152194 w 9152194"/>
              <a:gd name="connsiteY2" fmla="*/ 663890 h 1300538"/>
              <a:gd name="connsiteX3" fmla="*/ 8736558 w 9152194"/>
              <a:gd name="connsiteY3" fmla="*/ 959922 h 1300538"/>
              <a:gd name="connsiteX4" fmla="*/ 902144 w 9152194"/>
              <a:gd name="connsiteY4" fmla="*/ 966520 h 1300538"/>
              <a:gd name="connsiteX5" fmla="*/ 483206 w 9152194"/>
              <a:gd name="connsiteY5" fmla="*/ 1300538 h 1300538"/>
              <a:gd name="connsiteX6" fmla="*/ 0 w 9152194"/>
              <a:gd name="connsiteY6" fmla="*/ 955346 h 1300538"/>
              <a:gd name="connsiteX7" fmla="*/ 4895 w 9152194"/>
              <a:gd name="connsiteY7" fmla="*/ 0 h 1300538"/>
              <a:gd name="connsiteX0" fmla="*/ 4895 w 9152194"/>
              <a:gd name="connsiteY0" fmla="*/ 0 h 1300538"/>
              <a:gd name="connsiteX1" fmla="*/ 9148895 w 9152194"/>
              <a:gd name="connsiteY1" fmla="*/ 0 h 1300538"/>
              <a:gd name="connsiteX2" fmla="*/ 9152194 w 9152194"/>
              <a:gd name="connsiteY2" fmla="*/ 663890 h 1300538"/>
              <a:gd name="connsiteX3" fmla="*/ 8736558 w 9152194"/>
              <a:gd name="connsiteY3" fmla="*/ 959922 h 1300538"/>
              <a:gd name="connsiteX4" fmla="*/ 902144 w 9152194"/>
              <a:gd name="connsiteY4" fmla="*/ 966520 h 1300538"/>
              <a:gd name="connsiteX5" fmla="*/ 483206 w 9152194"/>
              <a:gd name="connsiteY5" fmla="*/ 1300538 h 1300538"/>
              <a:gd name="connsiteX6" fmla="*/ 0 w 9152194"/>
              <a:gd name="connsiteY6" fmla="*/ 955346 h 1300538"/>
              <a:gd name="connsiteX7" fmla="*/ 4895 w 9152194"/>
              <a:gd name="connsiteY7" fmla="*/ 0 h 1300538"/>
              <a:gd name="connsiteX0" fmla="*/ 4895 w 9152194"/>
              <a:gd name="connsiteY0" fmla="*/ 0 h 1300538"/>
              <a:gd name="connsiteX1" fmla="*/ 9148895 w 9152194"/>
              <a:gd name="connsiteY1" fmla="*/ 0 h 1300538"/>
              <a:gd name="connsiteX2" fmla="*/ 9152194 w 9152194"/>
              <a:gd name="connsiteY2" fmla="*/ 647396 h 1300538"/>
              <a:gd name="connsiteX3" fmla="*/ 8736558 w 9152194"/>
              <a:gd name="connsiteY3" fmla="*/ 959922 h 1300538"/>
              <a:gd name="connsiteX4" fmla="*/ 902144 w 9152194"/>
              <a:gd name="connsiteY4" fmla="*/ 966520 h 1300538"/>
              <a:gd name="connsiteX5" fmla="*/ 483206 w 9152194"/>
              <a:gd name="connsiteY5" fmla="*/ 1300538 h 1300538"/>
              <a:gd name="connsiteX6" fmla="*/ 0 w 9152194"/>
              <a:gd name="connsiteY6" fmla="*/ 955346 h 1300538"/>
              <a:gd name="connsiteX7" fmla="*/ 4895 w 9152194"/>
              <a:gd name="connsiteY7" fmla="*/ 0 h 130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52194" h="1300538">
                <a:moveTo>
                  <a:pt x="4895" y="0"/>
                </a:moveTo>
                <a:lnTo>
                  <a:pt x="9148895" y="0"/>
                </a:lnTo>
                <a:cubicBezTo>
                  <a:pt x="9149995" y="221297"/>
                  <a:pt x="9151094" y="426099"/>
                  <a:pt x="9152194" y="647396"/>
                </a:cubicBezTo>
                <a:cubicBezTo>
                  <a:pt x="9023545" y="854930"/>
                  <a:pt x="8914688" y="920622"/>
                  <a:pt x="8736558" y="959922"/>
                </a:cubicBezTo>
                <a:lnTo>
                  <a:pt x="902144" y="966520"/>
                </a:lnTo>
                <a:cubicBezTo>
                  <a:pt x="680031" y="1003089"/>
                  <a:pt x="612955" y="1069346"/>
                  <a:pt x="483206" y="1300538"/>
                </a:cubicBezTo>
                <a:cubicBezTo>
                  <a:pt x="263858" y="913881"/>
                  <a:pt x="130282" y="995640"/>
                  <a:pt x="0" y="955346"/>
                </a:cubicBezTo>
                <a:cubicBezTo>
                  <a:pt x="2731" y="635798"/>
                  <a:pt x="2164" y="319548"/>
                  <a:pt x="4895"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E"/>
              </a:solidFill>
            </a:endParaRPr>
          </a:p>
        </p:txBody>
      </p:sp>
      <p:sp>
        <p:nvSpPr>
          <p:cNvPr id="6" name="Freeform 4"/>
          <p:cNvSpPr>
            <a:spLocks/>
          </p:cNvSpPr>
          <p:nvPr userDrawn="1">
            <p:custDataLst>
              <p:tags r:id="rId1"/>
            </p:custDataLst>
          </p:nvPr>
        </p:nvSpPr>
        <p:spPr bwMode="auto">
          <a:xfrm>
            <a:off x="4898" y="577054"/>
            <a:ext cx="9151742" cy="751269"/>
          </a:xfrm>
          <a:custGeom>
            <a:avLst/>
            <a:gdLst>
              <a:gd name="connsiteX0" fmla="*/ 9509 w 10000"/>
              <a:gd name="connsiteY0" fmla="*/ 453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9509 w 10000"/>
              <a:gd name="connsiteY10" fmla="*/ 4537 h 10000"/>
              <a:gd name="connsiteX0" fmla="*/ 8912 w 10000"/>
              <a:gd name="connsiteY0" fmla="*/ 457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8912 w 10000"/>
              <a:gd name="connsiteY10" fmla="*/ 4577 h 10000"/>
              <a:gd name="connsiteX0" fmla="*/ 8912 w 10000"/>
              <a:gd name="connsiteY0" fmla="*/ 4383 h 9806"/>
              <a:gd name="connsiteX1" fmla="*/ 972 w 10000"/>
              <a:gd name="connsiteY1" fmla="*/ 4343 h 9806"/>
              <a:gd name="connsiteX2" fmla="*/ 484 w 10000"/>
              <a:gd name="connsiteY2" fmla="*/ 8928 h 9806"/>
              <a:gd name="connsiteX3" fmla="*/ 0 w 10000"/>
              <a:gd name="connsiteY3" fmla="*/ 4343 h 9806"/>
              <a:gd name="connsiteX4" fmla="*/ 0 w 10000"/>
              <a:gd name="connsiteY4" fmla="*/ 5269 h 9806"/>
              <a:gd name="connsiteX5" fmla="*/ 484 w 10000"/>
              <a:gd name="connsiteY5" fmla="*/ 9806 h 9806"/>
              <a:gd name="connsiteX6" fmla="*/ 972 w 10000"/>
              <a:gd name="connsiteY6" fmla="*/ 5269 h 9806"/>
              <a:gd name="connsiteX7" fmla="*/ 8912 w 10000"/>
              <a:gd name="connsiteY7" fmla="*/ 5320 h 9806"/>
              <a:gd name="connsiteX8" fmla="*/ 10000 w 10000"/>
              <a:gd name="connsiteY8" fmla="*/ 733 h 9806"/>
              <a:gd name="connsiteX9" fmla="*/ 9231 w 10000"/>
              <a:gd name="connsiteY9" fmla="*/ 0 h 9806"/>
              <a:gd name="connsiteX10" fmla="*/ 8912 w 10000"/>
              <a:gd name="connsiteY10" fmla="*/ 4383 h 9806"/>
              <a:gd name="connsiteX0" fmla="*/ 8912 w 9297"/>
              <a:gd name="connsiteY0" fmla="*/ 4470 h 10000"/>
              <a:gd name="connsiteX1" fmla="*/ 972 w 9297"/>
              <a:gd name="connsiteY1" fmla="*/ 4429 h 10000"/>
              <a:gd name="connsiteX2" fmla="*/ 484 w 9297"/>
              <a:gd name="connsiteY2" fmla="*/ 9105 h 10000"/>
              <a:gd name="connsiteX3" fmla="*/ 0 w 9297"/>
              <a:gd name="connsiteY3" fmla="*/ 4429 h 10000"/>
              <a:gd name="connsiteX4" fmla="*/ 0 w 9297"/>
              <a:gd name="connsiteY4" fmla="*/ 5373 h 10000"/>
              <a:gd name="connsiteX5" fmla="*/ 484 w 9297"/>
              <a:gd name="connsiteY5" fmla="*/ 10000 h 10000"/>
              <a:gd name="connsiteX6" fmla="*/ 972 w 9297"/>
              <a:gd name="connsiteY6" fmla="*/ 5373 h 10000"/>
              <a:gd name="connsiteX7" fmla="*/ 8912 w 9297"/>
              <a:gd name="connsiteY7" fmla="*/ 5425 h 10000"/>
              <a:gd name="connsiteX8" fmla="*/ 9231 w 9297"/>
              <a:gd name="connsiteY8" fmla="*/ 1642 h 10000"/>
              <a:gd name="connsiteX9" fmla="*/ 9231 w 9297"/>
              <a:gd name="connsiteY9" fmla="*/ 0 h 10000"/>
              <a:gd name="connsiteX10" fmla="*/ 8912 w 9297"/>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281 w 9929"/>
              <a:gd name="connsiteY0" fmla="*/ 4558 h 10000"/>
              <a:gd name="connsiteX1" fmla="*/ 1045 w 9929"/>
              <a:gd name="connsiteY1" fmla="*/ 4429 h 10000"/>
              <a:gd name="connsiteX2" fmla="*/ 521 w 9929"/>
              <a:gd name="connsiteY2" fmla="*/ 9105 h 10000"/>
              <a:gd name="connsiteX3" fmla="*/ 0 w 9929"/>
              <a:gd name="connsiteY3" fmla="*/ 4429 h 10000"/>
              <a:gd name="connsiteX4" fmla="*/ 0 w 9929"/>
              <a:gd name="connsiteY4" fmla="*/ 5373 h 10000"/>
              <a:gd name="connsiteX5" fmla="*/ 521 w 9929"/>
              <a:gd name="connsiteY5" fmla="*/ 10000 h 10000"/>
              <a:gd name="connsiteX6" fmla="*/ 1045 w 9929"/>
              <a:gd name="connsiteY6" fmla="*/ 5373 h 10000"/>
              <a:gd name="connsiteX7" fmla="*/ 9281 w 9929"/>
              <a:gd name="connsiteY7" fmla="*/ 5426 h 10000"/>
              <a:gd name="connsiteX8" fmla="*/ 9929 w 9929"/>
              <a:gd name="connsiteY8" fmla="*/ 1642 h 10000"/>
              <a:gd name="connsiteX9" fmla="*/ 9929 w 9929"/>
              <a:gd name="connsiteY9" fmla="*/ 0 h 10000"/>
              <a:gd name="connsiteX10" fmla="*/ 9281 w 9929"/>
              <a:gd name="connsiteY10" fmla="*/ 4558 h 10000"/>
              <a:gd name="connsiteX0" fmla="*/ 9347 w 10000"/>
              <a:gd name="connsiteY0" fmla="*/ 4558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347 w 10000"/>
              <a:gd name="connsiteY10" fmla="*/ 4558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475 w 10000"/>
              <a:gd name="connsiteY10" fmla="*/ 4447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449 w 10000"/>
              <a:gd name="connsiteY7" fmla="*/ 5470 h 10000"/>
              <a:gd name="connsiteX8" fmla="*/ 10000 w 10000"/>
              <a:gd name="connsiteY8" fmla="*/ 0 h 10000"/>
              <a:gd name="connsiteX9" fmla="*/ 10000 w 10000"/>
              <a:gd name="connsiteY9" fmla="*/ 0 h 10000"/>
              <a:gd name="connsiteX10" fmla="*/ 9475 w 10000"/>
              <a:gd name="connsiteY10"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9940 w 10956"/>
              <a:gd name="connsiteY10" fmla="*/ 1168 h 10000"/>
              <a:gd name="connsiteX11" fmla="*/ 9475 w 10956"/>
              <a:gd name="connsiteY11"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10104 w 10956"/>
              <a:gd name="connsiteY10" fmla="*/ 1401 h 10000"/>
              <a:gd name="connsiteX11" fmla="*/ 9475 w 10956"/>
              <a:gd name="connsiteY11"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00 w 10966"/>
              <a:gd name="connsiteY9" fmla="*/ 0 h 10000"/>
              <a:gd name="connsiteX10" fmla="*/ 9475 w 10966"/>
              <a:gd name="connsiteY10"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60 w 10966"/>
              <a:gd name="connsiteY9" fmla="*/ 1567 h 10000"/>
              <a:gd name="connsiteX10" fmla="*/ 9475 w 10966"/>
              <a:gd name="connsiteY10" fmla="*/ 4447 h 10000"/>
              <a:gd name="connsiteX0" fmla="*/ 9475 w 10966"/>
              <a:gd name="connsiteY0" fmla="*/ 3647 h 9200"/>
              <a:gd name="connsiteX1" fmla="*/ 1052 w 10966"/>
              <a:gd name="connsiteY1" fmla="*/ 3629 h 9200"/>
              <a:gd name="connsiteX2" fmla="*/ 525 w 10966"/>
              <a:gd name="connsiteY2" fmla="*/ 8305 h 9200"/>
              <a:gd name="connsiteX3" fmla="*/ 0 w 10966"/>
              <a:gd name="connsiteY3" fmla="*/ 3629 h 9200"/>
              <a:gd name="connsiteX4" fmla="*/ 0 w 10966"/>
              <a:gd name="connsiteY4" fmla="*/ 4573 h 9200"/>
              <a:gd name="connsiteX5" fmla="*/ 525 w 10966"/>
              <a:gd name="connsiteY5" fmla="*/ 9200 h 9200"/>
              <a:gd name="connsiteX6" fmla="*/ 1052 w 10966"/>
              <a:gd name="connsiteY6" fmla="*/ 4573 h 9200"/>
              <a:gd name="connsiteX7" fmla="*/ 9449 w 10966"/>
              <a:gd name="connsiteY7" fmla="*/ 4670 h 9200"/>
              <a:gd name="connsiteX8" fmla="*/ 10099 w 10966"/>
              <a:gd name="connsiteY8" fmla="*/ 0 h 9200"/>
              <a:gd name="connsiteX9" fmla="*/ 10060 w 10966"/>
              <a:gd name="connsiteY9" fmla="*/ 767 h 9200"/>
              <a:gd name="connsiteX10" fmla="*/ 9475 w 10966"/>
              <a:gd name="connsiteY10" fmla="*/ 3647 h 9200"/>
              <a:gd name="connsiteX0" fmla="*/ 8640 w 10000"/>
              <a:gd name="connsiteY0" fmla="*/ 5401 h 11437"/>
              <a:gd name="connsiteX1" fmla="*/ 959 w 10000"/>
              <a:gd name="connsiteY1" fmla="*/ 5382 h 11437"/>
              <a:gd name="connsiteX2" fmla="*/ 479 w 10000"/>
              <a:gd name="connsiteY2" fmla="*/ 10464 h 11437"/>
              <a:gd name="connsiteX3" fmla="*/ 0 w 10000"/>
              <a:gd name="connsiteY3" fmla="*/ 5382 h 11437"/>
              <a:gd name="connsiteX4" fmla="*/ 0 w 10000"/>
              <a:gd name="connsiteY4" fmla="*/ 6408 h 11437"/>
              <a:gd name="connsiteX5" fmla="*/ 479 w 10000"/>
              <a:gd name="connsiteY5" fmla="*/ 11437 h 11437"/>
              <a:gd name="connsiteX6" fmla="*/ 959 w 10000"/>
              <a:gd name="connsiteY6" fmla="*/ 6408 h 11437"/>
              <a:gd name="connsiteX7" fmla="*/ 8617 w 10000"/>
              <a:gd name="connsiteY7" fmla="*/ 6513 h 11437"/>
              <a:gd name="connsiteX8" fmla="*/ 9209 w 10000"/>
              <a:gd name="connsiteY8" fmla="*/ 1437 h 11437"/>
              <a:gd name="connsiteX9" fmla="*/ 9119 w 10000"/>
              <a:gd name="connsiteY9" fmla="*/ 568 h 11437"/>
              <a:gd name="connsiteX10" fmla="*/ 8640 w 10000"/>
              <a:gd name="connsiteY10" fmla="*/ 5401 h 11437"/>
              <a:gd name="connsiteX0" fmla="*/ 8640 w 9228"/>
              <a:gd name="connsiteY0" fmla="*/ 5401 h 11437"/>
              <a:gd name="connsiteX1" fmla="*/ 959 w 9228"/>
              <a:gd name="connsiteY1" fmla="*/ 5382 h 11437"/>
              <a:gd name="connsiteX2" fmla="*/ 479 w 9228"/>
              <a:gd name="connsiteY2" fmla="*/ 10464 h 11437"/>
              <a:gd name="connsiteX3" fmla="*/ 0 w 9228"/>
              <a:gd name="connsiteY3" fmla="*/ 5382 h 11437"/>
              <a:gd name="connsiteX4" fmla="*/ 0 w 9228"/>
              <a:gd name="connsiteY4" fmla="*/ 6408 h 11437"/>
              <a:gd name="connsiteX5" fmla="*/ 479 w 9228"/>
              <a:gd name="connsiteY5" fmla="*/ 11437 h 11437"/>
              <a:gd name="connsiteX6" fmla="*/ 959 w 9228"/>
              <a:gd name="connsiteY6" fmla="*/ 6408 h 11437"/>
              <a:gd name="connsiteX7" fmla="*/ 8617 w 9228"/>
              <a:gd name="connsiteY7" fmla="*/ 6513 h 11437"/>
              <a:gd name="connsiteX8" fmla="*/ 9209 w 9228"/>
              <a:gd name="connsiteY8" fmla="*/ 1437 h 11437"/>
              <a:gd name="connsiteX9" fmla="*/ 9119 w 9228"/>
              <a:gd name="connsiteY9" fmla="*/ 568 h 11437"/>
              <a:gd name="connsiteX10" fmla="*/ 8640 w 9228"/>
              <a:gd name="connsiteY10" fmla="*/ 5401 h 11437"/>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9903"/>
              <a:gd name="connsiteY0" fmla="*/ 4722 h 10000"/>
              <a:gd name="connsiteX1" fmla="*/ 1039 w 9903"/>
              <a:gd name="connsiteY1" fmla="*/ 4706 h 10000"/>
              <a:gd name="connsiteX2" fmla="*/ 519 w 9903"/>
              <a:gd name="connsiteY2" fmla="*/ 9149 h 10000"/>
              <a:gd name="connsiteX3" fmla="*/ 0 w 9903"/>
              <a:gd name="connsiteY3" fmla="*/ 4706 h 10000"/>
              <a:gd name="connsiteX4" fmla="*/ 0 w 9903"/>
              <a:gd name="connsiteY4" fmla="*/ 5603 h 10000"/>
              <a:gd name="connsiteX5" fmla="*/ 519 w 9903"/>
              <a:gd name="connsiteY5" fmla="*/ 10000 h 10000"/>
              <a:gd name="connsiteX6" fmla="*/ 1039 w 9903"/>
              <a:gd name="connsiteY6" fmla="*/ 5603 h 10000"/>
              <a:gd name="connsiteX7" fmla="*/ 9338 w 9903"/>
              <a:gd name="connsiteY7" fmla="*/ 5695 h 10000"/>
              <a:gd name="connsiteX8" fmla="*/ 9882 w 9903"/>
              <a:gd name="connsiteY8" fmla="*/ 1351 h 10000"/>
              <a:gd name="connsiteX9" fmla="*/ 9882 w 9903"/>
              <a:gd name="connsiteY9" fmla="*/ 497 h 10000"/>
              <a:gd name="connsiteX10" fmla="*/ 9363 w 99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9982"/>
              <a:gd name="connsiteY0" fmla="*/ 4722 h 10000"/>
              <a:gd name="connsiteX1" fmla="*/ 1049 w 9982"/>
              <a:gd name="connsiteY1" fmla="*/ 4706 h 10000"/>
              <a:gd name="connsiteX2" fmla="*/ 524 w 9982"/>
              <a:gd name="connsiteY2" fmla="*/ 9149 h 10000"/>
              <a:gd name="connsiteX3" fmla="*/ 0 w 9982"/>
              <a:gd name="connsiteY3" fmla="*/ 4706 h 10000"/>
              <a:gd name="connsiteX4" fmla="*/ 0 w 9982"/>
              <a:gd name="connsiteY4" fmla="*/ 5603 h 10000"/>
              <a:gd name="connsiteX5" fmla="*/ 524 w 9982"/>
              <a:gd name="connsiteY5" fmla="*/ 10000 h 10000"/>
              <a:gd name="connsiteX6" fmla="*/ 1049 w 9982"/>
              <a:gd name="connsiteY6" fmla="*/ 5603 h 10000"/>
              <a:gd name="connsiteX7" fmla="*/ 9429 w 9982"/>
              <a:gd name="connsiteY7" fmla="*/ 5695 h 10000"/>
              <a:gd name="connsiteX8" fmla="*/ 9979 w 9982"/>
              <a:gd name="connsiteY8" fmla="*/ 1351 h 10000"/>
              <a:gd name="connsiteX9" fmla="*/ 9979 w 9982"/>
              <a:gd name="connsiteY9" fmla="*/ 497 h 10000"/>
              <a:gd name="connsiteX10" fmla="*/ 9455 w 9982"/>
              <a:gd name="connsiteY10" fmla="*/ 4722 h 10000"/>
              <a:gd name="connsiteX0" fmla="*/ 9472 w 10005"/>
              <a:gd name="connsiteY0" fmla="*/ 4722 h 10000"/>
              <a:gd name="connsiteX1" fmla="*/ 1051 w 10005"/>
              <a:gd name="connsiteY1" fmla="*/ 4706 h 10000"/>
              <a:gd name="connsiteX2" fmla="*/ 525 w 10005"/>
              <a:gd name="connsiteY2" fmla="*/ 9149 h 10000"/>
              <a:gd name="connsiteX3" fmla="*/ 0 w 10005"/>
              <a:gd name="connsiteY3" fmla="*/ 4706 h 10000"/>
              <a:gd name="connsiteX4" fmla="*/ 0 w 10005"/>
              <a:gd name="connsiteY4" fmla="*/ 5603 h 10000"/>
              <a:gd name="connsiteX5" fmla="*/ 525 w 10005"/>
              <a:gd name="connsiteY5" fmla="*/ 10000 h 10000"/>
              <a:gd name="connsiteX6" fmla="*/ 1051 w 10005"/>
              <a:gd name="connsiteY6" fmla="*/ 5603 h 10000"/>
              <a:gd name="connsiteX7" fmla="*/ 9446 w 10005"/>
              <a:gd name="connsiteY7" fmla="*/ 5695 h 10000"/>
              <a:gd name="connsiteX8" fmla="*/ 9997 w 10005"/>
              <a:gd name="connsiteY8" fmla="*/ 1351 h 10000"/>
              <a:gd name="connsiteX9" fmla="*/ 9997 w 10005"/>
              <a:gd name="connsiteY9" fmla="*/ 497 h 10000"/>
              <a:gd name="connsiteX10" fmla="*/ 9472 w 10005"/>
              <a:gd name="connsiteY10" fmla="*/ 4722 h 10000"/>
              <a:gd name="connsiteX0" fmla="*/ 9472 w 9997"/>
              <a:gd name="connsiteY0" fmla="*/ 4722 h 10000"/>
              <a:gd name="connsiteX1" fmla="*/ 1051 w 9997"/>
              <a:gd name="connsiteY1" fmla="*/ 4706 h 10000"/>
              <a:gd name="connsiteX2" fmla="*/ 525 w 9997"/>
              <a:gd name="connsiteY2" fmla="*/ 9149 h 10000"/>
              <a:gd name="connsiteX3" fmla="*/ 0 w 9997"/>
              <a:gd name="connsiteY3" fmla="*/ 4706 h 10000"/>
              <a:gd name="connsiteX4" fmla="*/ 0 w 9997"/>
              <a:gd name="connsiteY4" fmla="*/ 5603 h 10000"/>
              <a:gd name="connsiteX5" fmla="*/ 525 w 9997"/>
              <a:gd name="connsiteY5" fmla="*/ 10000 h 10000"/>
              <a:gd name="connsiteX6" fmla="*/ 1051 w 9997"/>
              <a:gd name="connsiteY6" fmla="*/ 5603 h 10000"/>
              <a:gd name="connsiteX7" fmla="*/ 9446 w 9997"/>
              <a:gd name="connsiteY7" fmla="*/ 5695 h 10000"/>
              <a:gd name="connsiteX8" fmla="*/ 9942 w 9997"/>
              <a:gd name="connsiteY8" fmla="*/ 1985 h 10000"/>
              <a:gd name="connsiteX9" fmla="*/ 9997 w 9997"/>
              <a:gd name="connsiteY9" fmla="*/ 497 h 10000"/>
              <a:gd name="connsiteX10" fmla="*/ 9472 w 9997"/>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319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8" h="10000">
                <a:moveTo>
                  <a:pt x="9475" y="4722"/>
                </a:moveTo>
                <a:lnTo>
                  <a:pt x="1051" y="4706"/>
                </a:lnTo>
                <a:cubicBezTo>
                  <a:pt x="636" y="4706"/>
                  <a:pt x="525" y="9149"/>
                  <a:pt x="525" y="9149"/>
                </a:cubicBezTo>
                <a:cubicBezTo>
                  <a:pt x="525" y="9149"/>
                  <a:pt x="415" y="4706"/>
                  <a:pt x="0" y="4706"/>
                </a:cubicBezTo>
                <a:lnTo>
                  <a:pt x="0" y="5603"/>
                </a:lnTo>
                <a:cubicBezTo>
                  <a:pt x="415" y="5603"/>
                  <a:pt x="525" y="10000"/>
                  <a:pt x="525" y="10000"/>
                </a:cubicBezTo>
                <a:cubicBezTo>
                  <a:pt x="525" y="10000"/>
                  <a:pt x="636" y="5603"/>
                  <a:pt x="1051" y="5603"/>
                </a:cubicBezTo>
                <a:lnTo>
                  <a:pt x="9449" y="5695"/>
                </a:lnTo>
                <a:cubicBezTo>
                  <a:pt x="9827" y="5410"/>
                  <a:pt x="9934" y="2946"/>
                  <a:pt x="10000" y="1224"/>
                </a:cubicBezTo>
                <a:cubicBezTo>
                  <a:pt x="10008" y="1086"/>
                  <a:pt x="10001" y="0"/>
                  <a:pt x="10000" y="497"/>
                </a:cubicBezTo>
                <a:cubicBezTo>
                  <a:pt x="9937" y="1770"/>
                  <a:pt x="9819" y="4623"/>
                  <a:pt x="9475" y="4722"/>
                </a:cubicBezTo>
                <a:close/>
              </a:path>
            </a:pathLst>
          </a:custGeom>
          <a:solidFill>
            <a:srgbClr val="01829B"/>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defTabSz="914400" fontAlgn="auto">
              <a:spcBef>
                <a:spcPts val="0"/>
              </a:spcBef>
              <a:spcAft>
                <a:spcPts val="0"/>
              </a:spcAft>
              <a:defRPr/>
            </a:pPr>
            <a:endParaRPr lang="fr-FR" kern="0" dirty="0">
              <a:solidFill>
                <a:sysClr val="windowText" lastClr="000000"/>
              </a:solidFill>
            </a:endParaRPr>
          </a:p>
        </p:txBody>
      </p:sp>
      <p:sp>
        <p:nvSpPr>
          <p:cNvPr id="7" name="Title 1"/>
          <p:cNvSpPr txBox="1">
            <a:spLocks/>
          </p:cNvSpPr>
          <p:nvPr userDrawn="1"/>
        </p:nvSpPr>
        <p:spPr>
          <a:xfrm>
            <a:off x="196983" y="134938"/>
            <a:ext cx="8012112" cy="715962"/>
          </a:xfrm>
          <a:prstGeom prst="rect">
            <a:avLst/>
          </a:prstGeom>
        </p:spPr>
        <p:txBody>
          <a:bodyPr vert="horz" lIns="108000" tIns="33059" rIns="33059" bIns="33059" rtlCol="0" anchor="ctr" anchorCtr="0">
            <a:normAutofit/>
          </a:bodyPr>
          <a:lstStyle>
            <a:lvl1pPr algn="l" defTabSz="839694" rtl="0" eaLnBrk="1" latinLnBrk="0" hangingPunct="1">
              <a:spcBef>
                <a:spcPct val="0"/>
              </a:spcBef>
              <a:buNone/>
              <a:defRPr lang="en-GB" sz="3000" kern="1200" noProof="0" dirty="0" smtClean="0">
                <a:solidFill>
                  <a:srgbClr val="505150"/>
                </a:solidFill>
                <a:latin typeface="Arial" pitchFamily="34" charset="0"/>
                <a:ea typeface="+mj-ea"/>
                <a:cs typeface="Arial" pitchFamily="34" charset="0"/>
              </a:defRPr>
            </a:lvl1pPr>
          </a:lstStyle>
          <a:p>
            <a:r>
              <a:t>Image/diagram on full page</a:t>
            </a:r>
            <a:endParaRPr/>
          </a:p>
        </p:txBody>
      </p:sp>
    </p:spTree>
    <p:extLst>
      <p:ext uri="{BB962C8B-B14F-4D97-AF65-F5344CB8AC3E}">
        <p14:creationId xmlns:p14="http://schemas.microsoft.com/office/powerpoint/2010/main" xmlns="" val="31825005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144000" cy="5533901"/>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defTabSz="957756" fontAlgn="auto">
              <a:spcBef>
                <a:spcPts val="0"/>
              </a:spcBef>
              <a:spcAft>
                <a:spcPts val="0"/>
              </a:spcAft>
            </a:pPr>
            <a:endParaRPr lang="en-US" sz="1300" dirty="0" smtClean="0">
              <a:solidFill>
                <a:prstClr val="white"/>
              </a:solidFill>
            </a:endParaRPr>
          </a:p>
        </p:txBody>
      </p:sp>
      <p:sp>
        <p:nvSpPr>
          <p:cNvPr id="17" name="Rectangle 7"/>
          <p:cNvSpPr/>
          <p:nvPr userDrawn="1">
            <p:custDataLst>
              <p:tags r:id="rId3"/>
            </p:custDataLst>
          </p:nvPr>
        </p:nvSpPr>
        <p:spPr bwMode="auto">
          <a:xfrm>
            <a:off x="-1895"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defTabSz="957756" fontAlgn="auto">
              <a:spcBef>
                <a:spcPts val="0"/>
              </a:spcBef>
              <a:spcAft>
                <a:spcPts val="0"/>
              </a:spcAft>
            </a:pPr>
            <a:endParaRPr lang="en-US" sz="1000" dirty="0" smtClean="0">
              <a:solidFill>
                <a:prstClr val="white"/>
              </a:solidFill>
              <a:latin typeface="Arial"/>
              <a:ea typeface="+mn-ea"/>
              <a:cs typeface="Arial"/>
            </a:endParaRPr>
          </a:p>
        </p:txBody>
      </p:sp>
      <p:graphicFrame>
        <p:nvGraphicFramePr>
          <p:cNvPr id="5" name="Object 4" hidden="1"/>
          <p:cNvGraphicFramePr>
            <a:graphicFrameLocks noChangeAspect="1"/>
          </p:cNvGraphicFramePr>
          <p:nvPr/>
        </p:nvGraphicFramePr>
        <p:xfrm>
          <a:off x="1" y="0"/>
          <a:ext cx="146538" cy="158750"/>
        </p:xfrm>
        <a:graphic>
          <a:graphicData uri="http://schemas.openxmlformats.org/presentationml/2006/ole">
            <p:oleObj spid="_x0000_s116738"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064418" y="6520695"/>
            <a:ext cx="2770546" cy="239021"/>
          </a:xfrm>
          <a:prstGeom prst="rect">
            <a:avLst/>
          </a:prstGeom>
          <a:noFill/>
        </p:spPr>
      </p:pic>
      <p:sp>
        <p:nvSpPr>
          <p:cNvPr id="2" name="Title 1"/>
          <p:cNvSpPr>
            <a:spLocks noGrp="1"/>
          </p:cNvSpPr>
          <p:nvPr>
            <p:ph type="ctrTitle" hasCustomPrompt="1"/>
            <p:custDataLst>
              <p:tags r:id="rId5"/>
            </p:custDataLst>
          </p:nvPr>
        </p:nvSpPr>
        <p:spPr>
          <a:xfrm>
            <a:off x="0" y="2256613"/>
            <a:ext cx="4191400"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661139" y="653034"/>
            <a:ext cx="2770161" cy="694690"/>
          </a:xfrm>
          <a:prstGeom prst="rect">
            <a:avLst/>
          </a:prstGeom>
          <a:noFill/>
        </p:spPr>
      </p:pic>
    </p:spTree>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144000" cy="5807378"/>
          </a:xfrm>
          <a:prstGeom prst="rect">
            <a:avLst/>
          </a:prstGeom>
        </p:spPr>
      </p:pic>
      <p:graphicFrame>
        <p:nvGraphicFramePr>
          <p:cNvPr id="4" name="Object 3" hidden="1"/>
          <p:cNvGraphicFramePr>
            <a:graphicFrameLocks noChangeAspect="1"/>
          </p:cNvGraphicFramePr>
          <p:nvPr/>
        </p:nvGraphicFramePr>
        <p:xfrm>
          <a:off x="1" y="0"/>
          <a:ext cx="146538" cy="158750"/>
        </p:xfrm>
        <a:graphic>
          <a:graphicData uri="http://schemas.openxmlformats.org/presentationml/2006/ole">
            <p:oleObj spid="_x0000_s117762"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145310" y="1968817"/>
            <a:ext cx="4998690"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4926419" y="4609876"/>
            <a:ext cx="4217582" cy="1806302"/>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1895"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defTabSz="957756" fontAlgn="auto">
              <a:spcBef>
                <a:spcPts val="0"/>
              </a:spcBef>
              <a:spcAft>
                <a:spcPts val="0"/>
              </a:spcAft>
            </a:pPr>
            <a:endParaRPr lang="en-US" sz="1000" dirty="0" smtClean="0">
              <a:solidFill>
                <a:prstClr val="white"/>
              </a:solidFill>
              <a:latin typeface="Arial"/>
              <a:ea typeface="+mn-ea"/>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661139" y="653034"/>
            <a:ext cx="2770161" cy="694690"/>
          </a:xfrm>
          <a:prstGeom prst="rect">
            <a:avLst/>
          </a:prstGeom>
          <a:noFill/>
        </p:spPr>
      </p:pic>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defTabSz="957756" fontAlgn="auto">
              <a:spcBef>
                <a:spcPts val="0"/>
              </a:spcBef>
              <a:spcAft>
                <a:spcPts val="0"/>
              </a:spcAft>
            </a:pP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064418" y="6520695"/>
            <a:ext cx="2770546" cy="239021"/>
          </a:xfrm>
          <a:prstGeom prst="rect">
            <a:avLst/>
          </a:prstGeom>
          <a:noFill/>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144000" cy="6353298"/>
          </a:xfrm>
          <a:prstGeom prst="rect">
            <a:avLst/>
          </a:prstGeom>
        </p:spPr>
      </p:pic>
      <p:graphicFrame>
        <p:nvGraphicFramePr>
          <p:cNvPr id="7" name="Object 6" hidden="1"/>
          <p:cNvGraphicFramePr>
            <a:graphicFrameLocks noChangeAspect="1"/>
          </p:cNvGraphicFramePr>
          <p:nvPr/>
        </p:nvGraphicFramePr>
        <p:xfrm>
          <a:off x="0" y="0"/>
          <a:ext cx="146538" cy="158750"/>
        </p:xfrm>
        <a:graphic>
          <a:graphicData uri="http://schemas.openxmlformats.org/presentationml/2006/ole">
            <p:oleObj spid="_x0000_s118786"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defTabSz="957756" fontAlgn="auto">
              <a:spcBef>
                <a:spcPts val="0"/>
              </a:spcBef>
              <a:spcAft>
                <a:spcPts val="0"/>
              </a:spcAft>
            </a:pPr>
            <a:endParaRPr lang="fr-FR" sz="1900" dirty="0">
              <a:solidFill>
                <a:srgbClr val="263147"/>
              </a:solidFill>
              <a:latin typeface="Arial"/>
              <a:ea typeface="+mn-ea"/>
            </a:endParaRPr>
          </a:p>
        </p:txBody>
      </p:sp>
      <p:sp>
        <p:nvSpPr>
          <p:cNvPr id="6" name="Espace réservé du contenu 5"/>
          <p:cNvSpPr>
            <a:spLocks noGrp="1"/>
          </p:cNvSpPr>
          <p:nvPr>
            <p:ph sz="quarter" idx="10" hasCustomPrompt="1"/>
            <p:custDataLst>
              <p:tags r:id="rId4"/>
            </p:custDataLst>
          </p:nvPr>
        </p:nvSpPr>
        <p:spPr>
          <a:xfrm>
            <a:off x="298604" y="1501978"/>
            <a:ext cx="6283986" cy="2950251"/>
          </a:xfrm>
        </p:spPr>
        <p:txBody>
          <a:bodyPr/>
          <a:lstStyle/>
          <a:p>
            <a:pPr lvl="0"/>
            <a:r>
              <a:rPr lang="en-US" noProof="0" dirty="0" smtClean="0"/>
              <a:t>Click to edit Master text style</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1"/>
          <a:ext cx="135749" cy="143985"/>
        </p:xfrm>
        <a:graphic>
          <a:graphicData uri="http://schemas.openxmlformats.org/presentationml/2006/ole">
            <p:oleObj spid="_x0000_s119810"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1"/>
          <a:ext cx="135749" cy="143985"/>
        </p:xfrm>
        <a:graphic>
          <a:graphicData uri="http://schemas.openxmlformats.org/presentationml/2006/ole">
            <p:oleObj spid="_x0000_s120834"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121858"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2 Contents &amp;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319088" y="1463675"/>
            <a:ext cx="4114800"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319088" y="2103442"/>
            <a:ext cx="4114800" cy="4068763"/>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Text Placeholder 4"/>
          <p:cNvSpPr>
            <a:spLocks noGrp="1"/>
          </p:cNvSpPr>
          <p:nvPr>
            <p:ph type="body" sz="quarter" idx="3"/>
          </p:nvPr>
        </p:nvSpPr>
        <p:spPr>
          <a:xfrm>
            <a:off x="4711700" y="1463675"/>
            <a:ext cx="4114800"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4711700" y="2103442"/>
            <a:ext cx="4114800" cy="4068763"/>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46538" cy="158750"/>
        </p:xfrm>
        <a:graphic>
          <a:graphicData uri="http://schemas.openxmlformats.org/presentationml/2006/ole">
            <p:oleObj spid="_x0000_s122882"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46538" cy="158750"/>
        </p:xfrm>
        <a:graphic>
          <a:graphicData uri="http://schemas.openxmlformats.org/presentationml/2006/ole">
            <p:oleObj spid="_x0000_s123906"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1"/>
          <a:ext cx="135749" cy="143985"/>
        </p:xfrm>
        <a:graphic>
          <a:graphicData uri="http://schemas.openxmlformats.org/presentationml/2006/ole">
            <p:oleObj spid="_x0000_s124930"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6966" name="think-cell Slide" r:id="rId5" imgW="360" imgH="360" progId="">
              <p:embed/>
            </p:oleObj>
          </a:graphicData>
        </a:graphic>
      </p:graphicFrame>
      <p:sp>
        <p:nvSpPr>
          <p:cNvPr id="4" name="Rectangle 7"/>
          <p:cNvSpPr/>
          <p:nvPr userDrawn="1">
            <p:custDataLst>
              <p:tags r:id="rId2"/>
            </p:custDataLst>
          </p:nvPr>
        </p:nvSpPr>
        <p:spPr bwMode="auto">
          <a:xfrm>
            <a:off x="-1891"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1"/>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1" name="Straight Connector 10"/>
          <p:cNvCxnSpPr/>
          <p:nvPr userDrawn="1"/>
        </p:nvCxnSpPr>
        <p:spPr>
          <a:xfrm>
            <a:off x="0" y="6369126"/>
            <a:ext cx="9144000" cy="0"/>
          </a:xfrm>
          <a:prstGeom prst="line">
            <a:avLst/>
          </a:prstGeom>
          <a:ln w="6350" cap="flat" cmpd="sng" algn="ctr">
            <a:solidFill>
              <a:schemeClr val="accent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1.jpe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ags" Target="../tags/tag7.xml"/><Relationship Id="rId5" Type="http://schemas.openxmlformats.org/officeDocument/2006/relationships/slideLayout" Target="../slideLayouts/slideLayout13.xml"/><Relationship Id="rId10" Type="http://schemas.openxmlformats.org/officeDocument/2006/relationships/vmlDrawing" Target="../drawings/vmlDrawing1.vml"/><Relationship Id="rId4" Type="http://schemas.openxmlformats.org/officeDocument/2006/relationships/slideLayout" Target="../slideLayouts/slideLayout12.xml"/><Relationship Id="rId9" Type="http://schemas.openxmlformats.org/officeDocument/2006/relationships/theme" Target="../theme/theme2.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heme" Target="../theme/theme3.xml"/><Relationship Id="rId7" Type="http://schemas.openxmlformats.org/officeDocument/2006/relationships/tags" Target="../tags/tag24.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ags" Target="../tags/tag23.xml"/><Relationship Id="rId11" Type="http://schemas.openxmlformats.org/officeDocument/2006/relationships/image" Target="../media/image4.emf"/><Relationship Id="rId5" Type="http://schemas.openxmlformats.org/officeDocument/2006/relationships/tags" Target="../tags/tag22.xml"/><Relationship Id="rId10" Type="http://schemas.openxmlformats.org/officeDocument/2006/relationships/image" Target="../media/image6.jpeg"/><Relationship Id="rId4" Type="http://schemas.openxmlformats.org/officeDocument/2006/relationships/vmlDrawing" Target="../drawings/vmlDrawing9.vml"/><Relationship Id="rId9" Type="http://schemas.openxmlformats.org/officeDocument/2006/relationships/image" Target="../media/image5.jpeg"/></Relationships>
</file>

<file path=ppt/slideMasters/_rels/slideMaster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theme" Target="../theme/theme4.xml"/><Relationship Id="rId7" Type="http://schemas.openxmlformats.org/officeDocument/2006/relationships/tags" Target="../tags/tag3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tags" Target="../tags/tag32.xml"/><Relationship Id="rId11" Type="http://schemas.openxmlformats.org/officeDocument/2006/relationships/image" Target="../media/image4.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vmlDrawing" Target="../drawings/vmlDrawing12.vml"/><Relationship Id="rId9" Type="http://schemas.openxmlformats.org/officeDocument/2006/relationships/image" Target="../media/image5.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vmlDrawing" Target="../drawings/vmlDrawing15.v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5.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9.jpe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oleObject" Target="../embeddings/oleObject15.bin"/></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vmlDrawing" Target="../drawings/vmlDrawing24.v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6.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image" Target="../media/image9.jpeg"/><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oleObject" Target="../embeddings/oleObject24.bin"/></Relationships>
</file>

<file path=ppt/slideMasters/_rels/slideMaster7.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oleObject" Target="../embeddings/oleObject33.bin"/><Relationship Id="rId18" Type="http://schemas.openxmlformats.org/officeDocument/2006/relationships/image" Target="../media/image13.png"/><Relationship Id="rId3" Type="http://schemas.openxmlformats.org/officeDocument/2006/relationships/theme" Target="../theme/theme7.xml"/><Relationship Id="rId21" Type="http://schemas.openxmlformats.org/officeDocument/2006/relationships/hyperlink" Target="http://www.youtube.com/capgeminimedia" TargetMode="Externa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hyperlink" Target="http://www.linkedin.com/company/capgemini" TargetMode="External"/><Relationship Id="rId25" Type="http://schemas.openxmlformats.org/officeDocument/2006/relationships/image" Target="../media/image11.jpeg"/><Relationship Id="rId2" Type="http://schemas.openxmlformats.org/officeDocument/2006/relationships/slideLayout" Target="../slideLayouts/slideLayout44.xml"/><Relationship Id="rId16" Type="http://schemas.openxmlformats.org/officeDocument/2006/relationships/image" Target="../media/image12.png"/><Relationship Id="rId20" Type="http://schemas.openxmlformats.org/officeDocument/2006/relationships/image" Target="../media/image14.png"/><Relationship Id="rId1" Type="http://schemas.openxmlformats.org/officeDocument/2006/relationships/slideLayout" Target="../slideLayouts/slideLayout43.xml"/><Relationship Id="rId6" Type="http://schemas.openxmlformats.org/officeDocument/2006/relationships/tags" Target="../tags/tag53.xml"/><Relationship Id="rId11" Type="http://schemas.openxmlformats.org/officeDocument/2006/relationships/tags" Target="../tags/tag58.xml"/><Relationship Id="rId24" Type="http://schemas.openxmlformats.org/officeDocument/2006/relationships/image" Target="../media/image16.gif"/><Relationship Id="rId5" Type="http://schemas.openxmlformats.org/officeDocument/2006/relationships/tags" Target="../tags/tag52.xml"/><Relationship Id="rId15" Type="http://schemas.openxmlformats.org/officeDocument/2006/relationships/hyperlink" Target="http://www.facebook.com/Capgemini" TargetMode="External"/><Relationship Id="rId23" Type="http://schemas.openxmlformats.org/officeDocument/2006/relationships/hyperlink" Target="http://www.slideshare.net/capgemini" TargetMode="External"/><Relationship Id="rId10" Type="http://schemas.openxmlformats.org/officeDocument/2006/relationships/tags" Target="../tags/tag57.xml"/><Relationship Id="rId19" Type="http://schemas.openxmlformats.org/officeDocument/2006/relationships/hyperlink" Target="http://www.twitter.com/capgemini" TargetMode="External"/><Relationship Id="rId4" Type="http://schemas.openxmlformats.org/officeDocument/2006/relationships/vmlDrawing" Target="../drawings/vmlDrawing33.vml"/><Relationship Id="rId9" Type="http://schemas.openxmlformats.org/officeDocument/2006/relationships/tags" Target="../tags/tag56.xml"/><Relationship Id="rId14" Type="http://schemas.openxmlformats.org/officeDocument/2006/relationships/image" Target="../media/image4.emf"/><Relationship Id="rId22" Type="http://schemas.openxmlformats.org/officeDocument/2006/relationships/image" Target="../media/image15.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8.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ags" Target="../tags/tag64.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tags" Target="../tags/tag63.xml"/><Relationship Id="rId5" Type="http://schemas.openxmlformats.org/officeDocument/2006/relationships/slideLayout" Target="../slideLayouts/slideLayout49.xml"/><Relationship Id="rId15" Type="http://schemas.openxmlformats.org/officeDocument/2006/relationships/image" Target="../media/image20.emf"/><Relationship Id="rId10" Type="http://schemas.openxmlformats.org/officeDocument/2006/relationships/theme" Target="../theme/theme8.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19.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tags" Target="../tags/tag70.xml"/><Relationship Id="rId18" Type="http://schemas.openxmlformats.org/officeDocument/2006/relationships/tags" Target="../tags/tag75.xml"/><Relationship Id="rId3" Type="http://schemas.openxmlformats.org/officeDocument/2006/relationships/slideLayout" Target="../slideLayouts/slideLayout56.xml"/><Relationship Id="rId21" Type="http://schemas.openxmlformats.org/officeDocument/2006/relationships/oleObject" Target="../embeddings/oleObject36.bin"/><Relationship Id="rId7" Type="http://schemas.openxmlformats.org/officeDocument/2006/relationships/slideLayout" Target="../slideLayouts/slideLayout60.xml"/><Relationship Id="rId12" Type="http://schemas.openxmlformats.org/officeDocument/2006/relationships/vmlDrawing" Target="../drawings/vmlDrawing36.vml"/><Relationship Id="rId17" Type="http://schemas.openxmlformats.org/officeDocument/2006/relationships/tags" Target="../tags/tag74.xml"/><Relationship Id="rId2" Type="http://schemas.openxmlformats.org/officeDocument/2006/relationships/slideLayout" Target="../slideLayouts/slideLayout55.xml"/><Relationship Id="rId16" Type="http://schemas.openxmlformats.org/officeDocument/2006/relationships/tags" Target="../tags/tag73.xml"/><Relationship Id="rId20" Type="http://schemas.openxmlformats.org/officeDocument/2006/relationships/tags" Target="../tags/tag77.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theme" Target="../theme/theme9.xml"/><Relationship Id="rId5" Type="http://schemas.openxmlformats.org/officeDocument/2006/relationships/slideLayout" Target="../slideLayouts/slideLayout58.xml"/><Relationship Id="rId15" Type="http://schemas.openxmlformats.org/officeDocument/2006/relationships/tags" Target="../tags/tag72.xml"/><Relationship Id="rId10" Type="http://schemas.openxmlformats.org/officeDocument/2006/relationships/slideLayout" Target="../slideLayouts/slideLayout63.xml"/><Relationship Id="rId19" Type="http://schemas.openxmlformats.org/officeDocument/2006/relationships/tags" Target="../tags/tag76.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tags" Target="../tags/tag71.xml"/><Relationship Id="rId22" Type="http://schemas.openxmlformats.org/officeDocument/2006/relationships/image" Target="../media/image2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192088" y="134938"/>
            <a:ext cx="8012112"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smtClean="0"/>
          </a:p>
        </p:txBody>
      </p:sp>
      <p:sp>
        <p:nvSpPr>
          <p:cNvPr id="1028" name="Text Placeholder 2"/>
          <p:cNvSpPr>
            <a:spLocks noGrp="1"/>
          </p:cNvSpPr>
          <p:nvPr>
            <p:ph type="body" idx="1"/>
          </p:nvPr>
        </p:nvSpPr>
        <p:spPr bwMode="auto">
          <a:xfrm>
            <a:off x="319091" y="1463681"/>
            <a:ext cx="8507412" cy="47085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
        <p:nvSpPr>
          <p:cNvPr id="14" name="Freeform 4"/>
          <p:cNvSpPr>
            <a:spLocks/>
          </p:cNvSpPr>
          <p:nvPr>
            <p:custDataLst>
              <p:tags r:id="rId10"/>
            </p:custDataLst>
          </p:nvPr>
        </p:nvSpPr>
        <p:spPr bwMode="auto">
          <a:xfrm>
            <a:off x="3" y="577056"/>
            <a:ext cx="9151742" cy="751269"/>
          </a:xfrm>
          <a:custGeom>
            <a:avLst/>
            <a:gdLst>
              <a:gd name="connsiteX0" fmla="*/ 9509 w 10000"/>
              <a:gd name="connsiteY0" fmla="*/ 453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9509 w 10000"/>
              <a:gd name="connsiteY10" fmla="*/ 4537 h 10000"/>
              <a:gd name="connsiteX0" fmla="*/ 8912 w 10000"/>
              <a:gd name="connsiteY0" fmla="*/ 457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8912 w 10000"/>
              <a:gd name="connsiteY10" fmla="*/ 4577 h 10000"/>
              <a:gd name="connsiteX0" fmla="*/ 8912 w 10000"/>
              <a:gd name="connsiteY0" fmla="*/ 4383 h 9806"/>
              <a:gd name="connsiteX1" fmla="*/ 972 w 10000"/>
              <a:gd name="connsiteY1" fmla="*/ 4343 h 9806"/>
              <a:gd name="connsiteX2" fmla="*/ 484 w 10000"/>
              <a:gd name="connsiteY2" fmla="*/ 8928 h 9806"/>
              <a:gd name="connsiteX3" fmla="*/ 0 w 10000"/>
              <a:gd name="connsiteY3" fmla="*/ 4343 h 9806"/>
              <a:gd name="connsiteX4" fmla="*/ 0 w 10000"/>
              <a:gd name="connsiteY4" fmla="*/ 5269 h 9806"/>
              <a:gd name="connsiteX5" fmla="*/ 484 w 10000"/>
              <a:gd name="connsiteY5" fmla="*/ 9806 h 9806"/>
              <a:gd name="connsiteX6" fmla="*/ 972 w 10000"/>
              <a:gd name="connsiteY6" fmla="*/ 5269 h 9806"/>
              <a:gd name="connsiteX7" fmla="*/ 8912 w 10000"/>
              <a:gd name="connsiteY7" fmla="*/ 5320 h 9806"/>
              <a:gd name="connsiteX8" fmla="*/ 10000 w 10000"/>
              <a:gd name="connsiteY8" fmla="*/ 733 h 9806"/>
              <a:gd name="connsiteX9" fmla="*/ 9231 w 10000"/>
              <a:gd name="connsiteY9" fmla="*/ 0 h 9806"/>
              <a:gd name="connsiteX10" fmla="*/ 8912 w 10000"/>
              <a:gd name="connsiteY10" fmla="*/ 4383 h 9806"/>
              <a:gd name="connsiteX0" fmla="*/ 8912 w 9297"/>
              <a:gd name="connsiteY0" fmla="*/ 4470 h 10000"/>
              <a:gd name="connsiteX1" fmla="*/ 972 w 9297"/>
              <a:gd name="connsiteY1" fmla="*/ 4429 h 10000"/>
              <a:gd name="connsiteX2" fmla="*/ 484 w 9297"/>
              <a:gd name="connsiteY2" fmla="*/ 9105 h 10000"/>
              <a:gd name="connsiteX3" fmla="*/ 0 w 9297"/>
              <a:gd name="connsiteY3" fmla="*/ 4429 h 10000"/>
              <a:gd name="connsiteX4" fmla="*/ 0 w 9297"/>
              <a:gd name="connsiteY4" fmla="*/ 5373 h 10000"/>
              <a:gd name="connsiteX5" fmla="*/ 484 w 9297"/>
              <a:gd name="connsiteY5" fmla="*/ 10000 h 10000"/>
              <a:gd name="connsiteX6" fmla="*/ 972 w 9297"/>
              <a:gd name="connsiteY6" fmla="*/ 5373 h 10000"/>
              <a:gd name="connsiteX7" fmla="*/ 8912 w 9297"/>
              <a:gd name="connsiteY7" fmla="*/ 5425 h 10000"/>
              <a:gd name="connsiteX8" fmla="*/ 9231 w 9297"/>
              <a:gd name="connsiteY8" fmla="*/ 1642 h 10000"/>
              <a:gd name="connsiteX9" fmla="*/ 9231 w 9297"/>
              <a:gd name="connsiteY9" fmla="*/ 0 h 10000"/>
              <a:gd name="connsiteX10" fmla="*/ 8912 w 9297"/>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281 w 9929"/>
              <a:gd name="connsiteY0" fmla="*/ 4558 h 10000"/>
              <a:gd name="connsiteX1" fmla="*/ 1045 w 9929"/>
              <a:gd name="connsiteY1" fmla="*/ 4429 h 10000"/>
              <a:gd name="connsiteX2" fmla="*/ 521 w 9929"/>
              <a:gd name="connsiteY2" fmla="*/ 9105 h 10000"/>
              <a:gd name="connsiteX3" fmla="*/ 0 w 9929"/>
              <a:gd name="connsiteY3" fmla="*/ 4429 h 10000"/>
              <a:gd name="connsiteX4" fmla="*/ 0 w 9929"/>
              <a:gd name="connsiteY4" fmla="*/ 5373 h 10000"/>
              <a:gd name="connsiteX5" fmla="*/ 521 w 9929"/>
              <a:gd name="connsiteY5" fmla="*/ 10000 h 10000"/>
              <a:gd name="connsiteX6" fmla="*/ 1045 w 9929"/>
              <a:gd name="connsiteY6" fmla="*/ 5373 h 10000"/>
              <a:gd name="connsiteX7" fmla="*/ 9281 w 9929"/>
              <a:gd name="connsiteY7" fmla="*/ 5426 h 10000"/>
              <a:gd name="connsiteX8" fmla="*/ 9929 w 9929"/>
              <a:gd name="connsiteY8" fmla="*/ 1642 h 10000"/>
              <a:gd name="connsiteX9" fmla="*/ 9929 w 9929"/>
              <a:gd name="connsiteY9" fmla="*/ 0 h 10000"/>
              <a:gd name="connsiteX10" fmla="*/ 9281 w 9929"/>
              <a:gd name="connsiteY10" fmla="*/ 4558 h 10000"/>
              <a:gd name="connsiteX0" fmla="*/ 9347 w 10000"/>
              <a:gd name="connsiteY0" fmla="*/ 4558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347 w 10000"/>
              <a:gd name="connsiteY10" fmla="*/ 4558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475 w 10000"/>
              <a:gd name="connsiteY10" fmla="*/ 4447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449 w 10000"/>
              <a:gd name="connsiteY7" fmla="*/ 5470 h 10000"/>
              <a:gd name="connsiteX8" fmla="*/ 10000 w 10000"/>
              <a:gd name="connsiteY8" fmla="*/ 0 h 10000"/>
              <a:gd name="connsiteX9" fmla="*/ 10000 w 10000"/>
              <a:gd name="connsiteY9" fmla="*/ 0 h 10000"/>
              <a:gd name="connsiteX10" fmla="*/ 9475 w 10000"/>
              <a:gd name="connsiteY10"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9940 w 10956"/>
              <a:gd name="connsiteY10" fmla="*/ 1168 h 10000"/>
              <a:gd name="connsiteX11" fmla="*/ 9475 w 10956"/>
              <a:gd name="connsiteY11"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10104 w 10956"/>
              <a:gd name="connsiteY10" fmla="*/ 1401 h 10000"/>
              <a:gd name="connsiteX11" fmla="*/ 9475 w 10956"/>
              <a:gd name="connsiteY11"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00 w 10966"/>
              <a:gd name="connsiteY9" fmla="*/ 0 h 10000"/>
              <a:gd name="connsiteX10" fmla="*/ 9475 w 10966"/>
              <a:gd name="connsiteY10"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60 w 10966"/>
              <a:gd name="connsiteY9" fmla="*/ 1567 h 10000"/>
              <a:gd name="connsiteX10" fmla="*/ 9475 w 10966"/>
              <a:gd name="connsiteY10" fmla="*/ 4447 h 10000"/>
              <a:gd name="connsiteX0" fmla="*/ 9475 w 10966"/>
              <a:gd name="connsiteY0" fmla="*/ 3647 h 9200"/>
              <a:gd name="connsiteX1" fmla="*/ 1052 w 10966"/>
              <a:gd name="connsiteY1" fmla="*/ 3629 h 9200"/>
              <a:gd name="connsiteX2" fmla="*/ 525 w 10966"/>
              <a:gd name="connsiteY2" fmla="*/ 8305 h 9200"/>
              <a:gd name="connsiteX3" fmla="*/ 0 w 10966"/>
              <a:gd name="connsiteY3" fmla="*/ 3629 h 9200"/>
              <a:gd name="connsiteX4" fmla="*/ 0 w 10966"/>
              <a:gd name="connsiteY4" fmla="*/ 4573 h 9200"/>
              <a:gd name="connsiteX5" fmla="*/ 525 w 10966"/>
              <a:gd name="connsiteY5" fmla="*/ 9200 h 9200"/>
              <a:gd name="connsiteX6" fmla="*/ 1052 w 10966"/>
              <a:gd name="connsiteY6" fmla="*/ 4573 h 9200"/>
              <a:gd name="connsiteX7" fmla="*/ 9449 w 10966"/>
              <a:gd name="connsiteY7" fmla="*/ 4670 h 9200"/>
              <a:gd name="connsiteX8" fmla="*/ 10099 w 10966"/>
              <a:gd name="connsiteY8" fmla="*/ 0 h 9200"/>
              <a:gd name="connsiteX9" fmla="*/ 10060 w 10966"/>
              <a:gd name="connsiteY9" fmla="*/ 767 h 9200"/>
              <a:gd name="connsiteX10" fmla="*/ 9475 w 10966"/>
              <a:gd name="connsiteY10" fmla="*/ 3647 h 9200"/>
              <a:gd name="connsiteX0" fmla="*/ 8640 w 10000"/>
              <a:gd name="connsiteY0" fmla="*/ 5401 h 11437"/>
              <a:gd name="connsiteX1" fmla="*/ 959 w 10000"/>
              <a:gd name="connsiteY1" fmla="*/ 5382 h 11437"/>
              <a:gd name="connsiteX2" fmla="*/ 479 w 10000"/>
              <a:gd name="connsiteY2" fmla="*/ 10464 h 11437"/>
              <a:gd name="connsiteX3" fmla="*/ 0 w 10000"/>
              <a:gd name="connsiteY3" fmla="*/ 5382 h 11437"/>
              <a:gd name="connsiteX4" fmla="*/ 0 w 10000"/>
              <a:gd name="connsiteY4" fmla="*/ 6408 h 11437"/>
              <a:gd name="connsiteX5" fmla="*/ 479 w 10000"/>
              <a:gd name="connsiteY5" fmla="*/ 11437 h 11437"/>
              <a:gd name="connsiteX6" fmla="*/ 959 w 10000"/>
              <a:gd name="connsiteY6" fmla="*/ 6408 h 11437"/>
              <a:gd name="connsiteX7" fmla="*/ 8617 w 10000"/>
              <a:gd name="connsiteY7" fmla="*/ 6513 h 11437"/>
              <a:gd name="connsiteX8" fmla="*/ 9209 w 10000"/>
              <a:gd name="connsiteY8" fmla="*/ 1437 h 11437"/>
              <a:gd name="connsiteX9" fmla="*/ 9119 w 10000"/>
              <a:gd name="connsiteY9" fmla="*/ 568 h 11437"/>
              <a:gd name="connsiteX10" fmla="*/ 8640 w 10000"/>
              <a:gd name="connsiteY10" fmla="*/ 5401 h 11437"/>
              <a:gd name="connsiteX0" fmla="*/ 8640 w 9228"/>
              <a:gd name="connsiteY0" fmla="*/ 5401 h 11437"/>
              <a:gd name="connsiteX1" fmla="*/ 959 w 9228"/>
              <a:gd name="connsiteY1" fmla="*/ 5382 h 11437"/>
              <a:gd name="connsiteX2" fmla="*/ 479 w 9228"/>
              <a:gd name="connsiteY2" fmla="*/ 10464 h 11437"/>
              <a:gd name="connsiteX3" fmla="*/ 0 w 9228"/>
              <a:gd name="connsiteY3" fmla="*/ 5382 h 11437"/>
              <a:gd name="connsiteX4" fmla="*/ 0 w 9228"/>
              <a:gd name="connsiteY4" fmla="*/ 6408 h 11437"/>
              <a:gd name="connsiteX5" fmla="*/ 479 w 9228"/>
              <a:gd name="connsiteY5" fmla="*/ 11437 h 11437"/>
              <a:gd name="connsiteX6" fmla="*/ 959 w 9228"/>
              <a:gd name="connsiteY6" fmla="*/ 6408 h 11437"/>
              <a:gd name="connsiteX7" fmla="*/ 8617 w 9228"/>
              <a:gd name="connsiteY7" fmla="*/ 6513 h 11437"/>
              <a:gd name="connsiteX8" fmla="*/ 9209 w 9228"/>
              <a:gd name="connsiteY8" fmla="*/ 1437 h 11437"/>
              <a:gd name="connsiteX9" fmla="*/ 9119 w 9228"/>
              <a:gd name="connsiteY9" fmla="*/ 568 h 11437"/>
              <a:gd name="connsiteX10" fmla="*/ 8640 w 9228"/>
              <a:gd name="connsiteY10" fmla="*/ 5401 h 11437"/>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9903"/>
              <a:gd name="connsiteY0" fmla="*/ 4722 h 10000"/>
              <a:gd name="connsiteX1" fmla="*/ 1039 w 9903"/>
              <a:gd name="connsiteY1" fmla="*/ 4706 h 10000"/>
              <a:gd name="connsiteX2" fmla="*/ 519 w 9903"/>
              <a:gd name="connsiteY2" fmla="*/ 9149 h 10000"/>
              <a:gd name="connsiteX3" fmla="*/ 0 w 9903"/>
              <a:gd name="connsiteY3" fmla="*/ 4706 h 10000"/>
              <a:gd name="connsiteX4" fmla="*/ 0 w 9903"/>
              <a:gd name="connsiteY4" fmla="*/ 5603 h 10000"/>
              <a:gd name="connsiteX5" fmla="*/ 519 w 9903"/>
              <a:gd name="connsiteY5" fmla="*/ 10000 h 10000"/>
              <a:gd name="connsiteX6" fmla="*/ 1039 w 9903"/>
              <a:gd name="connsiteY6" fmla="*/ 5603 h 10000"/>
              <a:gd name="connsiteX7" fmla="*/ 9338 w 9903"/>
              <a:gd name="connsiteY7" fmla="*/ 5695 h 10000"/>
              <a:gd name="connsiteX8" fmla="*/ 9882 w 9903"/>
              <a:gd name="connsiteY8" fmla="*/ 1351 h 10000"/>
              <a:gd name="connsiteX9" fmla="*/ 9882 w 9903"/>
              <a:gd name="connsiteY9" fmla="*/ 497 h 10000"/>
              <a:gd name="connsiteX10" fmla="*/ 9363 w 99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9982"/>
              <a:gd name="connsiteY0" fmla="*/ 4722 h 10000"/>
              <a:gd name="connsiteX1" fmla="*/ 1049 w 9982"/>
              <a:gd name="connsiteY1" fmla="*/ 4706 h 10000"/>
              <a:gd name="connsiteX2" fmla="*/ 524 w 9982"/>
              <a:gd name="connsiteY2" fmla="*/ 9149 h 10000"/>
              <a:gd name="connsiteX3" fmla="*/ 0 w 9982"/>
              <a:gd name="connsiteY3" fmla="*/ 4706 h 10000"/>
              <a:gd name="connsiteX4" fmla="*/ 0 w 9982"/>
              <a:gd name="connsiteY4" fmla="*/ 5603 h 10000"/>
              <a:gd name="connsiteX5" fmla="*/ 524 w 9982"/>
              <a:gd name="connsiteY5" fmla="*/ 10000 h 10000"/>
              <a:gd name="connsiteX6" fmla="*/ 1049 w 9982"/>
              <a:gd name="connsiteY6" fmla="*/ 5603 h 10000"/>
              <a:gd name="connsiteX7" fmla="*/ 9429 w 9982"/>
              <a:gd name="connsiteY7" fmla="*/ 5695 h 10000"/>
              <a:gd name="connsiteX8" fmla="*/ 9979 w 9982"/>
              <a:gd name="connsiteY8" fmla="*/ 1351 h 10000"/>
              <a:gd name="connsiteX9" fmla="*/ 9979 w 9982"/>
              <a:gd name="connsiteY9" fmla="*/ 497 h 10000"/>
              <a:gd name="connsiteX10" fmla="*/ 9455 w 9982"/>
              <a:gd name="connsiteY10" fmla="*/ 4722 h 10000"/>
              <a:gd name="connsiteX0" fmla="*/ 9472 w 10005"/>
              <a:gd name="connsiteY0" fmla="*/ 4722 h 10000"/>
              <a:gd name="connsiteX1" fmla="*/ 1051 w 10005"/>
              <a:gd name="connsiteY1" fmla="*/ 4706 h 10000"/>
              <a:gd name="connsiteX2" fmla="*/ 525 w 10005"/>
              <a:gd name="connsiteY2" fmla="*/ 9149 h 10000"/>
              <a:gd name="connsiteX3" fmla="*/ 0 w 10005"/>
              <a:gd name="connsiteY3" fmla="*/ 4706 h 10000"/>
              <a:gd name="connsiteX4" fmla="*/ 0 w 10005"/>
              <a:gd name="connsiteY4" fmla="*/ 5603 h 10000"/>
              <a:gd name="connsiteX5" fmla="*/ 525 w 10005"/>
              <a:gd name="connsiteY5" fmla="*/ 10000 h 10000"/>
              <a:gd name="connsiteX6" fmla="*/ 1051 w 10005"/>
              <a:gd name="connsiteY6" fmla="*/ 5603 h 10000"/>
              <a:gd name="connsiteX7" fmla="*/ 9446 w 10005"/>
              <a:gd name="connsiteY7" fmla="*/ 5695 h 10000"/>
              <a:gd name="connsiteX8" fmla="*/ 9997 w 10005"/>
              <a:gd name="connsiteY8" fmla="*/ 1351 h 10000"/>
              <a:gd name="connsiteX9" fmla="*/ 9997 w 10005"/>
              <a:gd name="connsiteY9" fmla="*/ 497 h 10000"/>
              <a:gd name="connsiteX10" fmla="*/ 9472 w 10005"/>
              <a:gd name="connsiteY10" fmla="*/ 4722 h 10000"/>
              <a:gd name="connsiteX0" fmla="*/ 9472 w 9997"/>
              <a:gd name="connsiteY0" fmla="*/ 4722 h 10000"/>
              <a:gd name="connsiteX1" fmla="*/ 1051 w 9997"/>
              <a:gd name="connsiteY1" fmla="*/ 4706 h 10000"/>
              <a:gd name="connsiteX2" fmla="*/ 525 w 9997"/>
              <a:gd name="connsiteY2" fmla="*/ 9149 h 10000"/>
              <a:gd name="connsiteX3" fmla="*/ 0 w 9997"/>
              <a:gd name="connsiteY3" fmla="*/ 4706 h 10000"/>
              <a:gd name="connsiteX4" fmla="*/ 0 w 9997"/>
              <a:gd name="connsiteY4" fmla="*/ 5603 h 10000"/>
              <a:gd name="connsiteX5" fmla="*/ 525 w 9997"/>
              <a:gd name="connsiteY5" fmla="*/ 10000 h 10000"/>
              <a:gd name="connsiteX6" fmla="*/ 1051 w 9997"/>
              <a:gd name="connsiteY6" fmla="*/ 5603 h 10000"/>
              <a:gd name="connsiteX7" fmla="*/ 9446 w 9997"/>
              <a:gd name="connsiteY7" fmla="*/ 5695 h 10000"/>
              <a:gd name="connsiteX8" fmla="*/ 9942 w 9997"/>
              <a:gd name="connsiteY8" fmla="*/ 1985 h 10000"/>
              <a:gd name="connsiteX9" fmla="*/ 9997 w 9997"/>
              <a:gd name="connsiteY9" fmla="*/ 497 h 10000"/>
              <a:gd name="connsiteX10" fmla="*/ 9472 w 9997"/>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319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8" h="10000">
                <a:moveTo>
                  <a:pt x="9475" y="4722"/>
                </a:moveTo>
                <a:lnTo>
                  <a:pt x="1051" y="4706"/>
                </a:lnTo>
                <a:cubicBezTo>
                  <a:pt x="636" y="4706"/>
                  <a:pt x="525" y="9149"/>
                  <a:pt x="525" y="9149"/>
                </a:cubicBezTo>
                <a:cubicBezTo>
                  <a:pt x="525" y="9149"/>
                  <a:pt x="415" y="4706"/>
                  <a:pt x="0" y="4706"/>
                </a:cubicBezTo>
                <a:lnTo>
                  <a:pt x="0" y="5603"/>
                </a:lnTo>
                <a:cubicBezTo>
                  <a:pt x="415" y="5603"/>
                  <a:pt x="525" y="10000"/>
                  <a:pt x="525" y="10000"/>
                </a:cubicBezTo>
                <a:cubicBezTo>
                  <a:pt x="525" y="10000"/>
                  <a:pt x="636" y="5603"/>
                  <a:pt x="1051" y="5603"/>
                </a:cubicBezTo>
                <a:lnTo>
                  <a:pt x="9449" y="5695"/>
                </a:lnTo>
                <a:cubicBezTo>
                  <a:pt x="9827" y="5410"/>
                  <a:pt x="9934" y="2946"/>
                  <a:pt x="10000" y="1224"/>
                </a:cubicBezTo>
                <a:cubicBezTo>
                  <a:pt x="10008" y="1086"/>
                  <a:pt x="10001" y="0"/>
                  <a:pt x="10000" y="497"/>
                </a:cubicBezTo>
                <a:cubicBezTo>
                  <a:pt x="9937" y="1770"/>
                  <a:pt x="9819" y="4623"/>
                  <a:pt x="9475" y="4722"/>
                </a:cubicBezTo>
                <a:close/>
              </a:path>
            </a:pathLst>
          </a:custGeom>
          <a:solidFill>
            <a:srgbClr val="00BDF2"/>
          </a:solidFill>
          <a:ln>
            <a:noFill/>
            <a:headEnd/>
            <a:tailEnd/>
          </a:ln>
        </p:spPr>
        <p:style>
          <a:lnRef idx="2">
            <a:schemeClr val="accent3"/>
          </a:lnRef>
          <a:fillRef idx="1">
            <a:schemeClr val="lt1"/>
          </a:fillRef>
          <a:effectRef idx="0">
            <a:schemeClr val="accent3"/>
          </a:effectRef>
          <a:fontRef idx="minor">
            <a:schemeClr val="dk1"/>
          </a:fontRef>
        </p:style>
        <p:txBody>
          <a:bodyPr vert="horz" wrap="square" lIns="99563" tIns="49782" rIns="99563" bIns="49782"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ysClr val="windowText" lastClr="000000"/>
              </a:solidFill>
              <a:effectLst/>
              <a:uLnTx/>
              <a:uFillTx/>
            </a:endParaRPr>
          </a:p>
        </p:txBody>
      </p:sp>
      <p:pic>
        <p:nvPicPr>
          <p:cNvPr id="24" name="Picture 2" descr="C:\Documents and Settings\sarumuga\Desktop\Subha\CG Univerity\CG Univerity Jobs\University_logo_Col.jpg"/>
          <p:cNvPicPr>
            <a:picLocks noChangeAspect="1" noChangeArrowheads="1"/>
          </p:cNvPicPr>
          <p:nvPr/>
        </p:nvPicPr>
        <p:blipFill>
          <a:blip r:embed="rId12" cstate="email">
            <a:extLst>
              <a:ext uri="{28A0092B-C50C-407E-A947-70E740481C1C}">
                <a14:useLocalDpi xmlns:a14="http://schemas.microsoft.com/office/drawing/2010/main" xmlns=""/>
              </a:ext>
            </a:extLst>
          </a:blip>
          <a:srcRect/>
          <a:stretch>
            <a:fillRect/>
          </a:stretch>
        </p:blipFill>
        <p:spPr bwMode="auto">
          <a:xfrm>
            <a:off x="7512848" y="6468850"/>
            <a:ext cx="1366041" cy="325597"/>
          </a:xfrm>
          <a:prstGeom prst="rect">
            <a:avLst/>
          </a:prstGeom>
          <a:noFill/>
        </p:spPr>
      </p:pic>
      <p:cxnSp>
        <p:nvCxnSpPr>
          <p:cNvPr id="25" name="Straight Connector 24"/>
          <p:cNvCxnSpPr/>
          <p:nvPr/>
        </p:nvCxnSpPr>
        <p:spPr>
          <a:xfrm>
            <a:off x="0" y="6369126"/>
            <a:ext cx="9144000" cy="0"/>
          </a:xfrm>
          <a:prstGeom prst="line">
            <a:avLst/>
          </a:prstGeom>
          <a:ln w="6350" cap="flat" cmpd="sng" algn="ctr">
            <a:solidFill>
              <a:srgbClr val="01829B"/>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6" name="Picture 25" descr="Capgemini_logo_slides.jpg"/>
          <p:cNvPicPr>
            <a:picLocks noChangeAspect="1"/>
          </p:cNvPicPr>
          <p:nvPr/>
        </p:nvPicPr>
        <p:blipFill>
          <a:blip r:embed="rId13" cstate="email">
            <a:extLst>
              <a:ext uri="{28A0092B-C50C-407E-A947-70E740481C1C}">
                <a14:useLocalDpi xmlns:a14="http://schemas.microsoft.com/office/drawing/2010/main" xmlns=""/>
              </a:ext>
            </a:extLst>
          </a:blip>
          <a:stretch>
            <a:fillRect/>
          </a:stretch>
        </p:blipFill>
        <p:spPr>
          <a:xfrm>
            <a:off x="319088" y="6474460"/>
            <a:ext cx="1380744" cy="320040"/>
          </a:xfrm>
          <a:prstGeom prst="rect">
            <a:avLst/>
          </a:prstGeom>
        </p:spPr>
      </p:pic>
      <p:sp>
        <p:nvSpPr>
          <p:cNvPr id="12" name="Rectangle 11"/>
          <p:cNvSpPr/>
          <p:nvPr/>
        </p:nvSpPr>
        <p:spPr>
          <a:xfrm>
            <a:off x="2347913" y="6545262"/>
            <a:ext cx="4721225" cy="2492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700" dirty="0">
                <a:solidFill>
                  <a:schemeClr val="tx1"/>
                </a:solidFill>
                <a:latin typeface="Arial" pitchFamily="34" charset="0"/>
                <a:cs typeface="Arial" pitchFamily="34" charset="0"/>
              </a:rPr>
              <a:t>The information contained in this document is proprietary and confidential. </a:t>
            </a:r>
            <a:br>
              <a:rPr lang="en-US" sz="700" dirty="0">
                <a:solidFill>
                  <a:schemeClr val="tx1"/>
                </a:solidFill>
                <a:latin typeface="Arial" pitchFamily="34" charset="0"/>
                <a:cs typeface="Arial" pitchFamily="34" charset="0"/>
              </a:rPr>
            </a:br>
            <a:r>
              <a:rPr lang="en-US" sz="700" dirty="0">
                <a:solidFill>
                  <a:schemeClr val="tx1"/>
                </a:solidFill>
                <a:latin typeface="Arial" pitchFamily="34" charset="0"/>
                <a:cs typeface="Arial" pitchFamily="34" charset="0"/>
              </a:rPr>
              <a:t>It is for Capgemini internal use only. </a:t>
            </a:r>
            <a:r>
              <a:rPr lang="en-US" sz="700" dirty="0" smtClean="0">
                <a:solidFill>
                  <a:schemeClr val="tx1"/>
                </a:solidFill>
                <a:latin typeface="Arial" pitchFamily="34" charset="0"/>
                <a:cs typeface="Arial" pitchFamily="34" charset="0"/>
              </a:rPr>
              <a:t>Copyright© 2016 </a:t>
            </a:r>
            <a:r>
              <a:rPr lang="en-US" sz="700" dirty="0">
                <a:solidFill>
                  <a:schemeClr val="tx1"/>
                </a:solidFill>
                <a:latin typeface="Arial" pitchFamily="34" charset="0"/>
                <a:cs typeface="Arial" pitchFamily="34" charset="0"/>
              </a:rPr>
              <a:t>Capgemini. All rights reserved.</a:t>
            </a:r>
            <a:endParaRPr lang="en-GB" sz="700" dirty="0">
              <a:solidFill>
                <a:schemeClr val="tx1"/>
              </a:solidFill>
              <a:latin typeface="Arial" pitchFamily="34" charset="0"/>
              <a:cs typeface="Arial" pitchFamily="34" charset="0"/>
            </a:endParaRPr>
          </a:p>
        </p:txBody>
      </p:sp>
      <p:sp>
        <p:nvSpPr>
          <p:cNvPr id="20" name="TextBox 19"/>
          <p:cNvSpPr txBox="1"/>
          <p:nvPr>
            <p:custDataLst>
              <p:tags r:id="rId11"/>
            </p:custDataLst>
          </p:nvPr>
        </p:nvSpPr>
        <p:spPr>
          <a:xfrm>
            <a:off x="4614752" y="6380335"/>
            <a:ext cx="187552" cy="184666"/>
          </a:xfrm>
          <a:prstGeom prst="rect">
            <a:avLst/>
          </a:prstGeom>
          <a:noFill/>
        </p:spPr>
        <p:txBody>
          <a:bodyPr wrap="none" lIns="0" tIns="0" rIns="0" bIns="0" rtlCol="0" anchor="ctr">
            <a:spAutoFit/>
          </a:bodyPr>
          <a:lstStyle/>
          <a:p>
            <a:pPr algn="ctr"/>
            <a:fld id="{6A895693-0027-4F28-9367-92E39A51F51C}" type="slidenum">
              <a:rPr lang="en-US" sz="1200" smtClean="0">
                <a:solidFill>
                  <a:srgbClr val="979797"/>
                </a:solidFill>
              </a:rPr>
              <a:pPr algn="ctr"/>
              <a:t>‹#›</a:t>
            </a:fld>
            <a:endParaRPr lang="en-US" sz="1200" dirty="0">
              <a:solidFill>
                <a:srgbClr val="979797"/>
              </a:solidFill>
            </a:endParaRPr>
          </a:p>
        </p:txBody>
      </p:sp>
    </p:spTree>
  </p:cSld>
  <p:clrMap bg1="lt1" tx1="dk1" bg2="lt2" tx2="dk2" accent1="accent1" accent2="accent2" accent3="accent3" accent4="accent4" accent5="accent5" accent6="accent6" hlink="hlink" folHlink="folHlink"/>
  <p:sldLayoutIdLst>
    <p:sldLayoutId id="2147484080" r:id="rId1"/>
    <p:sldLayoutId id="2147484071" r:id="rId2"/>
    <p:sldLayoutId id="2147484091" r:id="rId3"/>
    <p:sldLayoutId id="2147484081" r:id="rId4"/>
    <p:sldLayoutId id="2147484073" r:id="rId5"/>
    <p:sldLayoutId id="2147484074" r:id="rId6"/>
    <p:sldLayoutId id="2147484075" r:id="rId7"/>
    <p:sldLayoutId id="2147484076" r:id="rId8"/>
  </p:sldLayoutIdLst>
  <p:hf hdr="0" ftr="0" dt="0"/>
  <p:txStyles>
    <p:titleStyle>
      <a:lvl1pPr algn="l" defTabSz="457200" rtl="0" eaLnBrk="0" fontAlgn="base" hangingPunct="0">
        <a:spcBef>
          <a:spcPct val="0"/>
        </a:spcBef>
        <a:spcAft>
          <a:spcPct val="0"/>
        </a:spcAft>
        <a:defRPr sz="3000" kern="1200">
          <a:solidFill>
            <a:schemeClr val="tx1"/>
          </a:solidFill>
          <a:latin typeface="Arial"/>
          <a:ea typeface="ＭＳ Ｐゴシック" charset="-128"/>
          <a:cs typeface="Arial"/>
        </a:defRPr>
      </a:lvl1pPr>
      <a:lvl2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2pPr>
      <a:lvl3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3pPr>
      <a:lvl4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4pPr>
      <a:lvl5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5pPr>
      <a:lvl6pPr marL="457200" algn="l" defTabSz="457200" rtl="0" fontAlgn="base">
        <a:spcBef>
          <a:spcPct val="0"/>
        </a:spcBef>
        <a:spcAft>
          <a:spcPct val="0"/>
        </a:spcAft>
        <a:defRPr sz="3000">
          <a:solidFill>
            <a:srgbClr val="FFFFFE"/>
          </a:solidFill>
          <a:latin typeface="Arial" charset="0"/>
          <a:ea typeface="ＭＳ Ｐゴシック" charset="-128"/>
        </a:defRPr>
      </a:lvl6pPr>
      <a:lvl7pPr marL="914400" algn="l" defTabSz="457200" rtl="0" fontAlgn="base">
        <a:spcBef>
          <a:spcPct val="0"/>
        </a:spcBef>
        <a:spcAft>
          <a:spcPct val="0"/>
        </a:spcAft>
        <a:defRPr sz="3000">
          <a:solidFill>
            <a:srgbClr val="FFFFFE"/>
          </a:solidFill>
          <a:latin typeface="Arial" charset="0"/>
          <a:ea typeface="ＭＳ Ｐゴシック" charset="-128"/>
        </a:defRPr>
      </a:lvl7pPr>
      <a:lvl8pPr marL="1371600" algn="l" defTabSz="457200" rtl="0" fontAlgn="base">
        <a:spcBef>
          <a:spcPct val="0"/>
        </a:spcBef>
        <a:spcAft>
          <a:spcPct val="0"/>
        </a:spcAft>
        <a:defRPr sz="3000">
          <a:solidFill>
            <a:srgbClr val="FFFFFE"/>
          </a:solidFill>
          <a:latin typeface="Arial" charset="0"/>
          <a:ea typeface="ＭＳ Ｐゴシック" charset="-128"/>
        </a:defRPr>
      </a:lvl8pPr>
      <a:lvl9pPr marL="1828800" algn="l" defTabSz="457200" rtl="0" fontAlgn="base">
        <a:spcBef>
          <a:spcPct val="0"/>
        </a:spcBef>
        <a:spcAft>
          <a:spcPct val="0"/>
        </a:spcAft>
        <a:defRPr sz="3000">
          <a:solidFill>
            <a:srgbClr val="FFFFFE"/>
          </a:solidFill>
          <a:latin typeface="Arial" charset="0"/>
          <a:ea typeface="ＭＳ Ｐゴシック" charset="-128"/>
        </a:defRPr>
      </a:lvl9pPr>
    </p:titleStyle>
    <p:bodyStyle>
      <a:lvl1pPr marL="228600" indent="-228600" algn="l" defTabSz="457200" rtl="0" eaLnBrk="0" fontAlgn="base" hangingPunct="0">
        <a:spcBef>
          <a:spcPts val="0"/>
        </a:spcBef>
        <a:spcAft>
          <a:spcPts val="200"/>
        </a:spcAft>
        <a:buClr>
          <a:schemeClr val="accent3"/>
        </a:buClr>
        <a:buSzPct val="110000"/>
        <a:buFont typeface="Arial" charset="0"/>
        <a:buChar char="•"/>
        <a:defRPr sz="1800" kern="1200">
          <a:solidFill>
            <a:schemeClr val="tx1"/>
          </a:solidFill>
          <a:latin typeface="Arial"/>
          <a:ea typeface="ＭＳ Ｐゴシック" charset="-128"/>
          <a:cs typeface="Arial"/>
        </a:defRPr>
      </a:lvl1pPr>
      <a:lvl2pPr marL="457200" indent="-228600" algn="l" defTabSz="457200" rtl="0" eaLnBrk="0" fontAlgn="base" hangingPunct="0">
        <a:spcBef>
          <a:spcPts val="0"/>
        </a:spcBef>
        <a:spcAft>
          <a:spcPts val="200"/>
        </a:spcAft>
        <a:buClr>
          <a:schemeClr val="accent3"/>
        </a:buClr>
        <a:buSzPct val="80000"/>
        <a:buFont typeface="Courier New" pitchFamily="49" charset="0"/>
        <a:buChar char="o"/>
        <a:defRPr sz="1600" kern="1200">
          <a:solidFill>
            <a:schemeClr val="tx1"/>
          </a:solidFill>
          <a:latin typeface="Arial"/>
          <a:ea typeface="ＭＳ Ｐゴシック" charset="-128"/>
          <a:cs typeface="Arial"/>
        </a:defRPr>
      </a:lvl2pPr>
      <a:lvl3pPr marL="685800" indent="-228600" algn="l" defTabSz="457200" rtl="0" eaLnBrk="0" fontAlgn="base" hangingPunct="0">
        <a:spcBef>
          <a:spcPts val="0"/>
        </a:spcBef>
        <a:spcAft>
          <a:spcPts val="200"/>
        </a:spcAft>
        <a:buClr>
          <a:schemeClr val="accent3"/>
        </a:buClr>
        <a:buFont typeface="Arial" pitchFamily="34" charset="0"/>
        <a:buChar char="–"/>
        <a:defRPr sz="1400" kern="1200">
          <a:solidFill>
            <a:schemeClr val="tx1"/>
          </a:solidFill>
          <a:latin typeface="Arial"/>
          <a:ea typeface="ＭＳ Ｐゴシック" charset="-128"/>
          <a:cs typeface="Arial"/>
        </a:defRPr>
      </a:lvl3pPr>
      <a:lvl4pPr marL="914400" indent="-228600" algn="l" defTabSz="457200" rtl="0" eaLnBrk="0" fontAlgn="base" hangingPunct="0">
        <a:spcBef>
          <a:spcPts val="0"/>
        </a:spcBef>
        <a:spcAft>
          <a:spcPts val="200"/>
        </a:spcAft>
        <a:buClr>
          <a:schemeClr val="accent4"/>
        </a:buClr>
        <a:buFont typeface="Arial" charset="0"/>
        <a:buChar char="•"/>
        <a:defRPr sz="1200" kern="1200">
          <a:solidFill>
            <a:schemeClr val="tx1"/>
          </a:solidFill>
          <a:latin typeface="Arial"/>
          <a:ea typeface="ＭＳ Ｐゴシック" charset="-128"/>
          <a:cs typeface="Arial"/>
        </a:defRPr>
      </a:lvl4pPr>
      <a:lvl5pPr marL="1143000" indent="-228600" algn="l" defTabSz="457200" rtl="0" eaLnBrk="0" fontAlgn="base" hangingPunct="0">
        <a:spcBef>
          <a:spcPts val="0"/>
        </a:spcBef>
        <a:spcAft>
          <a:spcPts val="200"/>
        </a:spcAft>
        <a:buClr>
          <a:schemeClr val="accent1"/>
        </a:buClr>
        <a:buFont typeface="Arial" charset="0"/>
        <a:buChar char="•"/>
        <a:defRPr sz="11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34918" name="think-cell Slide" r:id="rId12" imgW="360" imgH="360" progId="">
              <p:embed/>
            </p:oleObj>
          </a:graphicData>
        </a:graphic>
      </p:graphicFrame>
      <p:sp>
        <p:nvSpPr>
          <p:cNvPr id="4" name="TextBox 3"/>
          <p:cNvSpPr txBox="1"/>
          <p:nvPr>
            <p:custDataLst>
              <p:tags r:id="rId11"/>
            </p:custDataLst>
          </p:nvPr>
        </p:nvSpPr>
        <p:spPr>
          <a:xfrm>
            <a:off x="4614752" y="6380335"/>
            <a:ext cx="187552" cy="184666"/>
          </a:xfrm>
          <a:prstGeom prst="rect">
            <a:avLst/>
          </a:prstGeom>
          <a:noFill/>
        </p:spPr>
        <p:txBody>
          <a:bodyPr wrap="none" lIns="0" tIns="0" rIns="0" bIns="0" rtlCol="0" anchor="ctr">
            <a:spAutoFit/>
          </a:bodyPr>
          <a:lstStyle/>
          <a:p>
            <a:pPr algn="ctr"/>
            <a:fld id="{6A895693-0027-4F28-9367-92E39A51F51C}" type="slidenum">
              <a:rPr lang="en-US" sz="1200" smtClean="0">
                <a:solidFill>
                  <a:srgbClr val="979797"/>
                </a:solidFill>
              </a:rPr>
              <a:pPr algn="ctr"/>
              <a:t>‹#›</a:t>
            </a:fld>
            <a:endParaRPr lang="en-US" sz="1200" dirty="0">
              <a:solidFill>
                <a:srgbClr val="979797"/>
              </a:solidFill>
            </a:endParaRPr>
          </a:p>
        </p:txBody>
      </p:sp>
      <p:cxnSp>
        <p:nvCxnSpPr>
          <p:cNvPr id="11" name="Straight Connector 10"/>
          <p:cNvCxnSpPr/>
          <p:nvPr/>
        </p:nvCxnSpPr>
        <p:spPr>
          <a:xfrm>
            <a:off x="0" y="6369126"/>
            <a:ext cx="9144000" cy="0"/>
          </a:xfrm>
          <a:prstGeom prst="line">
            <a:avLst/>
          </a:prstGeom>
          <a:ln w="6350" cap="flat" cmpd="sng" algn="ctr">
            <a:solidFill>
              <a:srgbClr val="01829B"/>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347913" y="6545262"/>
            <a:ext cx="4721225" cy="2492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700" dirty="0">
                <a:solidFill>
                  <a:schemeClr val="tx1"/>
                </a:solidFill>
                <a:latin typeface="Arial" pitchFamily="34" charset="0"/>
                <a:cs typeface="Arial" pitchFamily="34" charset="0"/>
              </a:rPr>
              <a:t>The information contained in this document is proprietary and confidential. </a:t>
            </a:r>
            <a:br>
              <a:rPr lang="en-US" sz="700" dirty="0">
                <a:solidFill>
                  <a:schemeClr val="tx1"/>
                </a:solidFill>
                <a:latin typeface="Arial" pitchFamily="34" charset="0"/>
                <a:cs typeface="Arial" pitchFamily="34" charset="0"/>
              </a:rPr>
            </a:br>
            <a:r>
              <a:rPr lang="en-US" sz="700" dirty="0">
                <a:solidFill>
                  <a:schemeClr val="tx1"/>
                </a:solidFill>
                <a:latin typeface="Arial" pitchFamily="34" charset="0"/>
                <a:cs typeface="Arial" pitchFamily="34" charset="0"/>
              </a:rPr>
              <a:t>It is for Capgemini internal use only. </a:t>
            </a:r>
            <a:r>
              <a:rPr lang="en-US" sz="700" dirty="0" smtClean="0">
                <a:solidFill>
                  <a:schemeClr val="tx1"/>
                </a:solidFill>
                <a:latin typeface="Arial" pitchFamily="34" charset="0"/>
                <a:cs typeface="Arial" pitchFamily="34" charset="0"/>
              </a:rPr>
              <a:t>Copyright© 2016Capgemini</a:t>
            </a:r>
            <a:r>
              <a:rPr lang="en-US" sz="700" dirty="0">
                <a:solidFill>
                  <a:schemeClr val="tx1"/>
                </a:solidFill>
                <a:latin typeface="Arial" pitchFamily="34" charset="0"/>
                <a:cs typeface="Arial" pitchFamily="34" charset="0"/>
              </a:rPr>
              <a:t>. All rights reserved.</a:t>
            </a:r>
            <a:endParaRPr lang="en-GB" sz="700" dirty="0">
              <a:solidFill>
                <a:schemeClr val="tx1"/>
              </a:solidFill>
              <a:latin typeface="Arial" pitchFamily="34" charset="0"/>
              <a:cs typeface="Arial" pitchFamily="34" charset="0"/>
            </a:endParaRPr>
          </a:p>
        </p:txBody>
      </p:sp>
      <p:pic>
        <p:nvPicPr>
          <p:cNvPr id="13" name="Picture 2" descr="C:\Documents and Settings\sarumuga\Desktop\Subha\CG Univerity\CG Univerity Jobs\University_logo_Col.jpg"/>
          <p:cNvPicPr>
            <a:picLocks noChangeAspect="1" noChangeArrowheads="1"/>
          </p:cNvPicPr>
          <p:nvPr/>
        </p:nvPicPr>
        <p:blipFill>
          <a:blip r:embed="rId13" cstate="email">
            <a:extLst>
              <a:ext uri="{28A0092B-C50C-407E-A947-70E740481C1C}">
                <a14:useLocalDpi xmlns:a14="http://schemas.microsoft.com/office/drawing/2010/main" xmlns=""/>
              </a:ext>
            </a:extLst>
          </a:blip>
          <a:srcRect/>
          <a:stretch>
            <a:fillRect/>
          </a:stretch>
        </p:blipFill>
        <p:spPr bwMode="auto">
          <a:xfrm>
            <a:off x="7512848" y="6468850"/>
            <a:ext cx="1366041" cy="325597"/>
          </a:xfrm>
          <a:prstGeom prst="rect">
            <a:avLst/>
          </a:prstGeom>
          <a:noFill/>
        </p:spPr>
      </p:pic>
      <p:pic>
        <p:nvPicPr>
          <p:cNvPr id="14" name="Picture 13" descr="Capgemini_logo_slides.jpg"/>
          <p:cNvPicPr>
            <a:picLocks noChangeAspect="1"/>
          </p:cNvPicPr>
          <p:nvPr/>
        </p:nvPicPr>
        <p:blipFill>
          <a:blip r:embed="rId14" cstate="email">
            <a:extLst>
              <a:ext uri="{28A0092B-C50C-407E-A947-70E740481C1C}">
                <a14:useLocalDpi xmlns:a14="http://schemas.microsoft.com/office/drawing/2010/main" xmlns=""/>
              </a:ext>
            </a:extLst>
          </a:blip>
          <a:stretch>
            <a:fillRect/>
          </a:stretch>
        </p:blipFill>
        <p:spPr>
          <a:xfrm>
            <a:off x="319088" y="6474460"/>
            <a:ext cx="1380744" cy="320040"/>
          </a:xfrm>
          <a:prstGeom prst="rect">
            <a:avLst/>
          </a:prstGeom>
        </p:spPr>
      </p:pic>
      <p:sp>
        <p:nvSpPr>
          <p:cNvPr id="16" name="Title Placeholder 15"/>
          <p:cNvSpPr>
            <a:spLocks noGrp="1"/>
          </p:cNvSpPr>
          <p:nvPr>
            <p:ph type="title"/>
          </p:nvPr>
        </p:nvSpPr>
        <p:spPr>
          <a:xfrm>
            <a:off x="0" y="832430"/>
            <a:ext cx="9144000" cy="1143000"/>
          </a:xfrm>
          <a:prstGeom prst="rect">
            <a:avLst/>
          </a:prstGeom>
        </p:spPr>
        <p:txBody>
          <a:bodyPr vert="horz" lIns="330588" tIns="33059" rIns="33059" bIns="33059" rtlCol="0" anchor="ctr" anchorCtr="0">
            <a:normAutofit/>
          </a:bodyPr>
          <a:lstStyle/>
          <a:p>
            <a:pPr lvl="0" algn="l" defTabSz="839694" rtl="0" eaLnBrk="1" latinLnBrk="0" hangingPunct="1">
              <a:spcBef>
                <a:spcPct val="0"/>
              </a:spcBef>
              <a:buNone/>
            </a:pPr>
            <a:r>
              <a:rPr lang="en-US" dirty="0" smtClean="0"/>
              <a:t>Click to edit Master title style</a:t>
            </a:r>
            <a:endParaRPr lang="en-GB" dirty="0"/>
          </a:p>
        </p:txBody>
      </p:sp>
    </p:spTree>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 id="2147484104" r:id="rId7"/>
    <p:sldLayoutId id="2147484111" r:id="rId8"/>
  </p:sldLayoutIdLst>
  <p:txStyles>
    <p:titleStyle>
      <a:lvl1pPr algn="ctr" defTabSz="839694" rtl="0" eaLnBrk="1" latinLnBrk="0" hangingPunct="1">
        <a:spcBef>
          <a:spcPct val="0"/>
        </a:spcBef>
        <a:buNone/>
        <a:defRPr lang="en-GB" sz="4000" kern="1200" noProof="0" dirty="0" smtClean="0">
          <a:solidFill>
            <a:schemeClr val="bg1"/>
          </a:solidFill>
          <a:latin typeface="Arial" pitchFamily="34" charset="0"/>
          <a:ea typeface="+mj-ea"/>
          <a:cs typeface="Arial" pitchFamily="34" charset="0"/>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46538" cy="158750"/>
        </p:xfrm>
        <a:graphic>
          <a:graphicData uri="http://schemas.openxmlformats.org/presentationml/2006/ole">
            <p:oleObj spid="_x0000_s14438" name="think-cell Slide" r:id="rId8" imgW="360" imgH="360" progId="">
              <p:embed/>
            </p:oleObj>
          </a:graphicData>
        </a:graphic>
      </p:graphicFrame>
      <p:sp>
        <p:nvSpPr>
          <p:cNvPr id="357" name="Rectangle 7"/>
          <p:cNvSpPr/>
          <p:nvPr>
            <p:custDataLst>
              <p:tags r:id="rId5"/>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1829B"/>
              </a:gs>
              <a:gs pos="50000">
                <a:srgbClr val="01829B"/>
              </a:gs>
              <a:gs pos="100000">
                <a:schemeClr val="accent5"/>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4" name="Picture 13" descr="Capgemini_logo_closing.jpg"/>
          <p:cNvPicPr>
            <a:picLocks noChangeAspect="1"/>
          </p:cNvPicPr>
          <p:nvPr/>
        </p:nvPicPr>
        <p:blipFill>
          <a:blip r:embed="rId9" cstate="email">
            <a:extLst>
              <a:ext uri="{28A0092B-C50C-407E-A947-70E740481C1C}">
                <a14:useLocalDpi xmlns:a14="http://schemas.microsoft.com/office/drawing/2010/main" xmlns=""/>
              </a:ext>
            </a:extLst>
          </a:blip>
          <a:stretch>
            <a:fillRect/>
          </a:stretch>
        </p:blipFill>
        <p:spPr>
          <a:xfrm>
            <a:off x="304573" y="922322"/>
            <a:ext cx="2520000" cy="633044"/>
          </a:xfrm>
          <a:prstGeom prst="rect">
            <a:avLst/>
          </a:prstGeom>
        </p:spPr>
      </p:pic>
      <p:pic>
        <p:nvPicPr>
          <p:cNvPr id="21" name="Picture 2" descr="C:\Documents and Settings\sarumuga\Desktop\Subha\CG Univerity\CG Univerity Jobs\University_logo_Col.jpg"/>
          <p:cNvPicPr>
            <a:picLocks noChangeAspect="1" noChangeArrowheads="1"/>
          </p:cNvPicPr>
          <p:nvPr/>
        </p:nvPicPr>
        <p:blipFill>
          <a:blip r:embed="rId10" cstate="email">
            <a:extLst>
              <a:ext uri="{28A0092B-C50C-407E-A947-70E740481C1C}">
                <a14:useLocalDpi xmlns:a14="http://schemas.microsoft.com/office/drawing/2010/main" xmlns=""/>
              </a:ext>
            </a:extLst>
          </a:blip>
          <a:srcRect/>
          <a:stretch>
            <a:fillRect/>
          </a:stretch>
        </p:blipFill>
        <p:spPr bwMode="auto">
          <a:xfrm>
            <a:off x="6356494" y="926620"/>
            <a:ext cx="2520000" cy="600646"/>
          </a:xfrm>
          <a:prstGeom prst="rect">
            <a:avLst/>
          </a:prstGeom>
          <a:noFill/>
        </p:spPr>
      </p:pic>
      <p:sp>
        <p:nvSpPr>
          <p:cNvPr id="10" name="Rectangle 9"/>
          <p:cNvSpPr/>
          <p:nvPr>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6" name="Picture 104" descr="C:\Users\UserSim\Desktop\Capgemini\moto.emf"/>
          <p:cNvPicPr>
            <a:picLocks noChangeAspect="1" noChangeArrowheads="1"/>
          </p:cNvPicPr>
          <p:nvPr>
            <p:custDataLst>
              <p:tags r:id="rId7"/>
            </p:custDataLst>
          </p:nvPr>
        </p:nvPicPr>
        <p:blipFill>
          <a:blip r:embed="rId11" cstate="email"/>
          <a:srcRect/>
          <a:stretch>
            <a:fillRect/>
          </a:stretch>
        </p:blipFill>
        <p:spPr bwMode="auto">
          <a:xfrm>
            <a:off x="6335075" y="6505624"/>
            <a:ext cx="2520000" cy="200682"/>
          </a:xfrm>
          <a:prstGeom prst="rect">
            <a:avLst/>
          </a:prstGeom>
          <a:noFill/>
        </p:spPr>
      </p:pic>
    </p:spTree>
  </p:cSld>
  <p:clrMap bg1="lt1" tx1="dk1" bg2="lt2" tx2="dk2" accent1="accent1" accent2="accent2" accent3="accent3" accent4="accent4" accent5="accent5" accent6="accent6" hlink="hlink" folHlink="folHlink"/>
  <p:sldLayoutIdLst>
    <p:sldLayoutId id="2147484087" r:id="rId1"/>
    <p:sldLayoutId id="2147484089"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46538" cy="158750"/>
        </p:xfrm>
        <a:graphic>
          <a:graphicData uri="http://schemas.openxmlformats.org/presentationml/2006/ole">
            <p:oleObj spid="_x0000_s51233" name="think-cell Slide" r:id="rId8" imgW="360" imgH="360" progId="">
              <p:embed/>
            </p:oleObj>
          </a:graphicData>
        </a:graphic>
      </p:graphicFrame>
      <p:sp>
        <p:nvSpPr>
          <p:cNvPr id="357" name="Rectangle 7"/>
          <p:cNvSpPr/>
          <p:nvPr>
            <p:custDataLst>
              <p:tags r:id="rId5"/>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1829B"/>
              </a:gs>
              <a:gs pos="50000">
                <a:srgbClr val="01829B"/>
              </a:gs>
              <a:gs pos="100000">
                <a:schemeClr val="accent5"/>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prstClr val="white"/>
              </a:solidFill>
              <a:latin typeface="Arial"/>
              <a:cs typeface="Arial"/>
            </a:endParaRPr>
          </a:p>
        </p:txBody>
      </p:sp>
      <p:pic>
        <p:nvPicPr>
          <p:cNvPr id="14" name="Picture 13" descr="Capgemini_logo_closing.jpg"/>
          <p:cNvPicPr>
            <a:picLocks noChangeAspect="1"/>
          </p:cNvPicPr>
          <p:nvPr/>
        </p:nvPicPr>
        <p:blipFill>
          <a:blip r:embed="rId9" cstate="email">
            <a:extLst>
              <a:ext uri="{28A0092B-C50C-407E-A947-70E740481C1C}">
                <a14:useLocalDpi xmlns:a14="http://schemas.microsoft.com/office/drawing/2010/main" xmlns=""/>
              </a:ext>
            </a:extLst>
          </a:blip>
          <a:stretch>
            <a:fillRect/>
          </a:stretch>
        </p:blipFill>
        <p:spPr>
          <a:xfrm>
            <a:off x="304573" y="922322"/>
            <a:ext cx="2520000" cy="633044"/>
          </a:xfrm>
          <a:prstGeom prst="rect">
            <a:avLst/>
          </a:prstGeom>
        </p:spPr>
      </p:pic>
      <p:pic>
        <p:nvPicPr>
          <p:cNvPr id="21" name="Picture 2" descr="C:\Documents and Settings\sarumuga\Desktop\Subha\CG Univerity\CG Univerity Jobs\University_logo_Col.jpg"/>
          <p:cNvPicPr>
            <a:picLocks noChangeAspect="1" noChangeArrowheads="1"/>
          </p:cNvPicPr>
          <p:nvPr/>
        </p:nvPicPr>
        <p:blipFill>
          <a:blip r:embed="rId10" cstate="email">
            <a:extLst>
              <a:ext uri="{28A0092B-C50C-407E-A947-70E740481C1C}">
                <a14:useLocalDpi xmlns:a14="http://schemas.microsoft.com/office/drawing/2010/main" xmlns=""/>
              </a:ext>
            </a:extLst>
          </a:blip>
          <a:srcRect/>
          <a:stretch>
            <a:fillRect/>
          </a:stretch>
        </p:blipFill>
        <p:spPr bwMode="auto">
          <a:xfrm>
            <a:off x="6356494" y="926620"/>
            <a:ext cx="2520000" cy="600646"/>
          </a:xfrm>
          <a:prstGeom prst="rect">
            <a:avLst/>
          </a:prstGeom>
          <a:noFill/>
        </p:spPr>
      </p:pic>
      <p:sp>
        <p:nvSpPr>
          <p:cNvPr id="10" name="Rectangle 9"/>
          <p:cNvSpPr/>
          <p:nvPr>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latin typeface="Calibri"/>
            </a:endParaRPr>
          </a:p>
        </p:txBody>
      </p:sp>
      <p:pic>
        <p:nvPicPr>
          <p:cNvPr id="16" name="Picture 104" descr="C:\Users\UserSim\Desktop\Capgemini\moto.emf"/>
          <p:cNvPicPr>
            <a:picLocks noChangeAspect="1" noChangeArrowheads="1"/>
          </p:cNvPicPr>
          <p:nvPr>
            <p:custDataLst>
              <p:tags r:id="rId7"/>
            </p:custDataLst>
          </p:nvPr>
        </p:nvPicPr>
        <p:blipFill>
          <a:blip r:embed="rId11" cstate="email"/>
          <a:srcRect/>
          <a:stretch>
            <a:fillRect/>
          </a:stretch>
        </p:blipFill>
        <p:spPr bwMode="auto">
          <a:xfrm>
            <a:off x="6335075" y="6505624"/>
            <a:ext cx="2520000" cy="200682"/>
          </a:xfrm>
          <a:prstGeom prst="rect">
            <a:avLst/>
          </a:prstGeom>
          <a:noFill/>
        </p:spPr>
      </p:pic>
    </p:spTree>
    <p:extLst>
      <p:ext uri="{BB962C8B-B14F-4D97-AF65-F5344CB8AC3E}">
        <p14:creationId xmlns:p14="http://schemas.microsoft.com/office/powerpoint/2010/main" xmlns="" val="3702945258"/>
      </p:ext>
    </p:extLst>
  </p:cSld>
  <p:clrMap bg1="lt1" tx1="dk1" bg2="lt2" tx2="dk2" accent1="accent1" accent2="accent2" accent3="accent3" accent4="accent4" accent5="accent5" accent6="accent6" hlink="hlink" folHlink="folHlink"/>
  <p:sldLayoutIdLst>
    <p:sldLayoutId id="2147484101" r:id="rId1"/>
    <p:sldLayoutId id="2147484102"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46538" cy="158750"/>
        </p:xfrm>
        <a:graphic>
          <a:graphicData uri="http://schemas.openxmlformats.org/presentationml/2006/ole">
            <p:oleObj spid="_x0000_s56322" name="think-cell Slide" r:id="rId14" imgW="360" imgH="360" progId="">
              <p:embed/>
            </p:oleObj>
          </a:graphicData>
        </a:graphic>
      </p:graphicFrame>
      <p:sp>
        <p:nvSpPr>
          <p:cNvPr id="2" name="Title Placeholder 1"/>
          <p:cNvSpPr>
            <a:spLocks noGrp="1"/>
          </p:cNvSpPr>
          <p:nvPr>
            <p:ph type="title"/>
          </p:nvPr>
        </p:nvSpPr>
        <p:spPr>
          <a:xfrm>
            <a:off x="4" y="4"/>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nvPr>
        </p:nvSpPr>
        <p:spPr>
          <a:xfrm>
            <a:off x="298519"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nvSpPr>
        <p:spPr>
          <a:xfrm>
            <a:off x="8827279" y="6661691"/>
            <a:ext cx="110608" cy="107722"/>
          </a:xfrm>
          <a:prstGeom prst="rect">
            <a:avLst/>
          </a:prstGeom>
          <a:noFill/>
        </p:spPr>
        <p:txBody>
          <a:bodyPr wrap="none" lIns="0" tIns="0" rIns="0" bIns="0" rtlCol="0" anchor="ctr">
            <a:spAutoFit/>
          </a:bodyPr>
          <a:lstStyle/>
          <a:p>
            <a:pPr algn="ctr" defTabSz="957756" fontAlgn="auto">
              <a:spcBef>
                <a:spcPts val="0"/>
              </a:spcBef>
              <a:spcAft>
                <a:spcPts val="0"/>
              </a:spcAft>
            </a:pPr>
            <a:fld id="{6A895693-0027-4F28-9367-92E39A51F51C}" type="slidenum">
              <a:rPr lang="en-US" sz="700" smtClean="0">
                <a:solidFill>
                  <a:srgbClr val="9F958F"/>
                </a:solidFill>
                <a:latin typeface="Arial"/>
                <a:ea typeface="+mn-ea"/>
              </a:rPr>
              <a:pPr algn="ctr" defTabSz="957756" fontAlgn="auto">
                <a:spcBef>
                  <a:spcPts val="0"/>
                </a:spcBef>
                <a:spcAft>
                  <a:spcPts val="0"/>
                </a:spcAft>
              </a:pPr>
              <a:t>‹#›</a:t>
            </a:fld>
            <a:endParaRPr lang="en-US" sz="700" dirty="0">
              <a:solidFill>
                <a:srgbClr val="9F958F"/>
              </a:solidFill>
              <a:latin typeface="Arial"/>
              <a:ea typeface="+mn-ea"/>
            </a:endParaRPr>
          </a:p>
        </p:txBody>
      </p:sp>
      <p:sp>
        <p:nvSpPr>
          <p:cNvPr id="9" name="Freeform 4"/>
          <p:cNvSpPr>
            <a:spLocks/>
          </p:cNvSpPr>
          <p:nvPr/>
        </p:nvSpPr>
        <p:spPr bwMode="auto">
          <a:xfrm>
            <a:off x="5"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defTabSz="957756" fontAlgn="auto">
              <a:spcBef>
                <a:spcPts val="0"/>
              </a:spcBef>
              <a:spcAft>
                <a:spcPts val="0"/>
              </a:spcAft>
            </a:pPr>
            <a:endParaRPr lang="fr-FR" sz="1900">
              <a:solidFill>
                <a:srgbClr val="00264A"/>
              </a:solidFill>
              <a:latin typeface="Arial"/>
              <a:ea typeface="+mn-ea"/>
            </a:endParaRPr>
          </a:p>
        </p:txBody>
      </p:sp>
      <p:sp>
        <p:nvSpPr>
          <p:cNvPr id="12" name="Rectangle 11"/>
          <p:cNvSpPr>
            <a:spLocks noChangeArrowheads="1"/>
          </p:cNvSpPr>
          <p:nvPr/>
        </p:nvSpPr>
        <p:spPr bwMode="auto">
          <a:xfrm>
            <a:off x="6223231" y="6623410"/>
            <a:ext cx="2455979"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fontAlgn="auto" hangingPunct="0">
              <a:lnSpc>
                <a:spcPct val="90000"/>
              </a:lnSpc>
              <a:spcBef>
                <a:spcPct val="10000"/>
              </a:spcBef>
              <a:spcAft>
                <a:spcPts val="0"/>
              </a:spcAft>
              <a:defRPr/>
            </a:pPr>
            <a:r>
              <a:rPr lang="en-US" altLang="en-US" sz="600" dirty="0" smtClean="0">
                <a:solidFill>
                  <a:srgbClr val="9F958F"/>
                </a:solidFill>
                <a:latin typeface="Arial"/>
                <a:ea typeface="+mn-ea"/>
                <a:cs typeface="Helvetica Light"/>
              </a:rPr>
              <a:t>Copyright © Capgemini 2016. All Rights Reserved</a:t>
            </a:r>
          </a:p>
        </p:txBody>
      </p:sp>
      <p:sp>
        <p:nvSpPr>
          <p:cNvPr id="13" name="Rectangle 12"/>
          <p:cNvSpPr/>
          <p:nvPr/>
        </p:nvSpPr>
        <p:spPr>
          <a:xfrm>
            <a:off x="6911929" y="6427223"/>
            <a:ext cx="1767281" cy="195814"/>
          </a:xfrm>
          <a:prstGeom prst="rect">
            <a:avLst/>
          </a:prstGeom>
        </p:spPr>
        <p:txBody>
          <a:bodyPr wrap="none" lIns="35997" tIns="35997" rIns="35997" bIns="35997" anchor="b" anchorCtr="0">
            <a:noAutofit/>
          </a:bodyPr>
          <a:lstStyle/>
          <a:p>
            <a:pPr algn="r" defTabSz="957756" fontAlgn="auto">
              <a:spcBef>
                <a:spcPts val="0"/>
              </a:spcBef>
              <a:spcAft>
                <a:spcPts val="0"/>
              </a:spcAft>
            </a:pPr>
            <a:r>
              <a:rPr lang="en-US" sz="700" dirty="0" smtClean="0">
                <a:solidFill>
                  <a:srgbClr val="9F958F"/>
                </a:solidFill>
                <a:latin typeface="Arial"/>
                <a:ea typeface="+mn-ea"/>
              </a:rPr>
              <a:t>Presentation Title | Date</a:t>
            </a:r>
            <a:endParaRPr lang="en-US" sz="700" dirty="0">
              <a:solidFill>
                <a:srgbClr val="9F958F"/>
              </a:solidFill>
              <a:latin typeface="Arial"/>
              <a:ea typeface="+mn-ea"/>
            </a:endParaRPr>
          </a:p>
        </p:txBody>
      </p:sp>
      <p:cxnSp>
        <p:nvCxnSpPr>
          <p:cNvPr id="15" name="Straight Connector 5"/>
          <p:cNvCxnSpPr/>
          <p:nvPr/>
        </p:nvCxnSpPr>
        <p:spPr>
          <a:xfrm flipH="1">
            <a:off x="5"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15" cstate="print"/>
          <a:stretch>
            <a:fillRect/>
          </a:stretch>
        </p:blipFill>
        <p:spPr>
          <a:xfrm>
            <a:off x="109096" y="6419984"/>
            <a:ext cx="1329231" cy="343023"/>
          </a:xfrm>
          <a:prstGeom prst="rect">
            <a:avLst/>
          </a:prstGeom>
        </p:spPr>
      </p:pic>
    </p:spTree>
  </p:cSld>
  <p:clrMap bg1="lt1" tx1="dk1" bg2="lt2" tx2="dk2" accent1="accent1" accent2="accent2" accent3="accent3" accent4="accent4" accent5="accent5" accent6="accent6" hlink="hlink" folHlink="folHlink"/>
  <p:sldLayoutIdLst>
    <p:sldLayoutId id="2147484113" r:id="rId1"/>
    <p:sldLayoutId id="2147484114" r:id="rId2"/>
    <p:sldLayoutId id="2147484115" r:id="rId3"/>
    <p:sldLayoutId id="2147484116" r:id="rId4"/>
    <p:sldLayoutId id="2147484117" r:id="rId5"/>
    <p:sldLayoutId id="2147484118" r:id="rId6"/>
    <p:sldLayoutId id="2147484119" r:id="rId7"/>
    <p:sldLayoutId id="2147484120" r:id="rId8"/>
    <p:sldLayoutId id="2147484121" r:id="rId9"/>
    <p:sldLayoutId id="2147484123" r:id="rId10"/>
    <p:sldLayoutId id="2147484124" r:id="rId11"/>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46538" cy="158750"/>
        </p:xfrm>
        <a:graphic>
          <a:graphicData uri="http://schemas.openxmlformats.org/presentationml/2006/ole">
            <p:oleObj spid="_x0000_s65538" name="think-cell Slide" r:id="rId14" imgW="360" imgH="360" progId="">
              <p:embed/>
            </p:oleObj>
          </a:graphicData>
        </a:graphic>
      </p:graphicFrame>
      <p:sp>
        <p:nvSpPr>
          <p:cNvPr id="2" name="Title Placeholder 1"/>
          <p:cNvSpPr>
            <a:spLocks noGrp="1"/>
          </p:cNvSpPr>
          <p:nvPr>
            <p:ph type="title"/>
          </p:nvPr>
        </p:nvSpPr>
        <p:spPr>
          <a:xfrm>
            <a:off x="1"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nvSpPr>
        <p:spPr>
          <a:xfrm>
            <a:off x="8827276" y="6661691"/>
            <a:ext cx="110608" cy="107722"/>
          </a:xfrm>
          <a:prstGeom prst="rect">
            <a:avLst/>
          </a:prstGeom>
          <a:noFill/>
        </p:spPr>
        <p:txBody>
          <a:bodyPr wrap="none" lIns="0" tIns="0" rIns="0" bIns="0" rtlCol="0" anchor="ctr">
            <a:spAutoFit/>
          </a:bodyPr>
          <a:lstStyle/>
          <a:p>
            <a:pPr algn="ctr" defTabSz="957756" fontAlgn="auto">
              <a:spcBef>
                <a:spcPts val="0"/>
              </a:spcBef>
              <a:spcAft>
                <a:spcPts val="0"/>
              </a:spcAft>
            </a:pPr>
            <a:fld id="{6A895693-0027-4F28-9367-92E39A51F51C}" type="slidenum">
              <a:rPr lang="en-US" sz="700" smtClean="0">
                <a:solidFill>
                  <a:srgbClr val="9F958F"/>
                </a:solidFill>
                <a:latin typeface="Arial"/>
                <a:ea typeface="+mn-ea"/>
              </a:rPr>
              <a:pPr algn="ctr" defTabSz="957756" fontAlgn="auto">
                <a:spcBef>
                  <a:spcPts val="0"/>
                </a:spcBef>
                <a:spcAft>
                  <a:spcPts val="0"/>
                </a:spcAft>
              </a:pPr>
              <a:t>‹#›</a:t>
            </a:fld>
            <a:endParaRPr lang="en-US" sz="700" dirty="0">
              <a:solidFill>
                <a:srgbClr val="9F958F"/>
              </a:solidFill>
              <a:latin typeface="Arial"/>
              <a:ea typeface="+mn-ea"/>
            </a:endParaRPr>
          </a:p>
        </p:txBody>
      </p:sp>
      <p:sp>
        <p:nvSpPr>
          <p:cNvPr id="9" name="Freeform 4"/>
          <p:cNvSpPr>
            <a:spLocks/>
          </p:cNvSpPr>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defTabSz="957756" fontAlgn="auto">
              <a:spcBef>
                <a:spcPts val="0"/>
              </a:spcBef>
              <a:spcAft>
                <a:spcPts val="0"/>
              </a:spcAft>
            </a:pPr>
            <a:endParaRPr lang="fr-FR" sz="1900">
              <a:solidFill>
                <a:srgbClr val="00264A"/>
              </a:solidFill>
              <a:latin typeface="Arial"/>
              <a:ea typeface="+mn-ea"/>
            </a:endParaRPr>
          </a:p>
        </p:txBody>
      </p:sp>
      <p:sp>
        <p:nvSpPr>
          <p:cNvPr id="12" name="Rectangle 11"/>
          <p:cNvSpPr>
            <a:spLocks noChangeArrowheads="1"/>
          </p:cNvSpPr>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fontAlgn="auto" hangingPunct="0">
              <a:lnSpc>
                <a:spcPct val="90000"/>
              </a:lnSpc>
              <a:spcBef>
                <a:spcPct val="10000"/>
              </a:spcBef>
              <a:spcAft>
                <a:spcPts val="0"/>
              </a:spcAft>
              <a:defRPr/>
            </a:pPr>
            <a:r>
              <a:rPr lang="en-US" altLang="en-US" sz="600" dirty="0" smtClean="0">
                <a:solidFill>
                  <a:srgbClr val="9F958F"/>
                </a:solidFill>
                <a:latin typeface="Arial"/>
                <a:ea typeface="+mn-ea"/>
                <a:cs typeface="Helvetica Light"/>
              </a:rPr>
              <a:t>Copyright © Capgemini 2016. All Rights Reserved</a:t>
            </a:r>
          </a:p>
        </p:txBody>
      </p:sp>
      <p:sp>
        <p:nvSpPr>
          <p:cNvPr id="13" name="Rectangle 12"/>
          <p:cNvSpPr/>
          <p:nvPr/>
        </p:nvSpPr>
        <p:spPr>
          <a:xfrm>
            <a:off x="6911926" y="6427223"/>
            <a:ext cx="1767281" cy="195814"/>
          </a:xfrm>
          <a:prstGeom prst="rect">
            <a:avLst/>
          </a:prstGeom>
        </p:spPr>
        <p:txBody>
          <a:bodyPr wrap="none" lIns="35997" tIns="35997" rIns="35997" bIns="35997" anchor="b" anchorCtr="0">
            <a:noAutofit/>
          </a:bodyPr>
          <a:lstStyle/>
          <a:p>
            <a:pPr algn="r" defTabSz="957756" fontAlgn="auto">
              <a:spcBef>
                <a:spcPts val="0"/>
              </a:spcBef>
              <a:spcAft>
                <a:spcPts val="0"/>
              </a:spcAft>
            </a:pPr>
            <a:r>
              <a:rPr lang="en-US" sz="700" dirty="0" smtClean="0">
                <a:solidFill>
                  <a:srgbClr val="9F958F"/>
                </a:solidFill>
                <a:latin typeface="Arial"/>
                <a:ea typeface="+mn-ea"/>
              </a:rPr>
              <a:t>Presentation Title | Date</a:t>
            </a:r>
            <a:endParaRPr lang="en-US" sz="700" dirty="0">
              <a:solidFill>
                <a:srgbClr val="9F958F"/>
              </a:solidFill>
              <a:latin typeface="Arial"/>
              <a:ea typeface="+mn-ea"/>
            </a:endParaRPr>
          </a:p>
        </p:txBody>
      </p:sp>
      <p:cxnSp>
        <p:nvCxnSpPr>
          <p:cNvPr id="15" name="Straight Connector 5"/>
          <p:cNvCxnSpPr/>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15" cstate="print"/>
          <a:stretch>
            <a:fillRect/>
          </a:stretch>
        </p:blipFill>
        <p:spPr>
          <a:xfrm>
            <a:off x="109093" y="6419978"/>
            <a:ext cx="1329231" cy="343023"/>
          </a:xfrm>
          <a:prstGeom prst="rect">
            <a:avLst/>
          </a:prstGeom>
        </p:spPr>
      </p:pic>
    </p:spTree>
  </p:cSld>
  <p:clrMap bg1="lt1" tx1="dk1" bg2="lt2" tx2="dk2" accent1="accent1" accent2="accent2" accent3="accent3" accent4="accent4" accent5="accent5" accent6="accent6" hlink="hlink" folHlink="folHlink"/>
  <p:sldLayoutIdLst>
    <p:sldLayoutId id="2147484126" r:id="rId1"/>
    <p:sldLayoutId id="2147484127" r:id="rId2"/>
    <p:sldLayoutId id="2147484128" r:id="rId3"/>
    <p:sldLayoutId id="2147484129" r:id="rId4"/>
    <p:sldLayoutId id="2147484130" r:id="rId5"/>
    <p:sldLayoutId id="2147484131" r:id="rId6"/>
    <p:sldLayoutId id="2147484132" r:id="rId7"/>
    <p:sldLayoutId id="2147484133" r:id="rId8"/>
    <p:sldLayoutId id="2147484134" r:id="rId9"/>
    <p:sldLayoutId id="2147484136" r:id="rId10"/>
    <p:sldLayoutId id="2147484137" r:id="rId11"/>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46538" cy="158750"/>
        </p:xfrm>
        <a:graphic>
          <a:graphicData uri="http://schemas.openxmlformats.org/presentationml/2006/ole">
            <p:oleObj spid="_x0000_s80898" name="think-cell Slide" r:id="rId13" imgW="360" imgH="360" progId="">
              <p:embed/>
            </p:oleObj>
          </a:graphicData>
        </a:graphic>
      </p:graphicFrame>
      <p:sp>
        <p:nvSpPr>
          <p:cNvPr id="357" name="Rectangle 7"/>
          <p:cNvSpPr/>
          <p:nvPr>
            <p:custDataLst>
              <p:tags r:id="rId5"/>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defTabSz="957756" fontAlgn="auto">
              <a:spcBef>
                <a:spcPts val="0"/>
              </a:spcBef>
              <a:spcAft>
                <a:spcPts val="0"/>
              </a:spcAft>
            </a:pPr>
            <a:endParaRPr lang="en-US" sz="1000" dirty="0" smtClean="0">
              <a:solidFill>
                <a:prstClr val="white"/>
              </a:solidFill>
              <a:latin typeface="Arial"/>
              <a:ea typeface="+mn-ea"/>
              <a:cs typeface="Arial"/>
            </a:endParaRPr>
          </a:p>
        </p:txBody>
      </p:sp>
      <p:pic>
        <p:nvPicPr>
          <p:cNvPr id="9" name="Picture 104" descr="C:\Users\UserSim\Desktop\Capgemini\moto.emf"/>
          <p:cNvPicPr>
            <a:picLocks noChangeAspect="1" noChangeArrowheads="1"/>
          </p:cNvPicPr>
          <p:nvPr>
            <p:custDataLst>
              <p:tags r:id="rId6"/>
            </p:custDataLst>
          </p:nvPr>
        </p:nvPicPr>
        <p:blipFill>
          <a:blip r:embed="rId14" cstate="email"/>
          <a:srcRect/>
          <a:stretch>
            <a:fillRect/>
          </a:stretch>
        </p:blipFill>
        <p:spPr bwMode="auto">
          <a:xfrm>
            <a:off x="5914038" y="1209255"/>
            <a:ext cx="2658462" cy="229353"/>
          </a:xfrm>
          <a:prstGeom prst="rect">
            <a:avLst/>
          </a:prstGeom>
          <a:noFill/>
        </p:spPr>
      </p:pic>
      <p:sp>
        <p:nvSpPr>
          <p:cNvPr id="15" name="Rectangle 14"/>
          <p:cNvSpPr/>
          <p:nvPr>
            <p:custDataLst>
              <p:tags r:id="rId7"/>
            </p:custDataLst>
          </p:nvPr>
        </p:nvSpPr>
        <p:spPr>
          <a:xfrm>
            <a:off x="6049245" y="5457935"/>
            <a:ext cx="2523255" cy="380480"/>
          </a:xfrm>
          <a:prstGeom prst="rect">
            <a:avLst/>
          </a:prstGeom>
        </p:spPr>
        <p:txBody>
          <a:bodyPr wrap="none" lIns="0" tIns="36000" rIns="0" bIns="36000" anchor="b" anchorCtr="0">
            <a:spAutoFit/>
          </a:bodyPr>
          <a:lstStyle/>
          <a:p>
            <a:pPr algn="r" defTabSz="957756" fontAlgn="auto">
              <a:spcBef>
                <a:spcPts val="0"/>
              </a:spcBef>
              <a:spcAft>
                <a:spcPts val="0"/>
              </a:spcAft>
            </a:pPr>
            <a:r>
              <a:rPr lang="en-US" sz="2000" b="1" dirty="0">
                <a:solidFill>
                  <a:prstClr val="white"/>
                </a:solidFill>
                <a:latin typeface="Arial" pitchFamily="34" charset="0"/>
                <a:ea typeface="+mn-ea"/>
                <a:cs typeface="Arial" pitchFamily="34" charset="0"/>
              </a:rPr>
              <a:t>www.capgemini.com</a:t>
            </a:r>
          </a:p>
        </p:txBody>
      </p:sp>
      <p:pic>
        <p:nvPicPr>
          <p:cNvPr id="16" name="Picture 3" descr="C:\Users\UserSim\Desktop\DS_icons\128x128 shadows\facebook.png">
            <a:hlinkClick r:id="rId15"/>
          </p:cNvPr>
          <p:cNvPicPr>
            <a:picLocks noChangeAspect="1" noChangeArrowheads="1"/>
          </p:cNvPicPr>
          <p:nvPr>
            <p:custDataLst>
              <p:tags r:id="rId8"/>
            </p:custDataLst>
          </p:nvPr>
        </p:nvPicPr>
        <p:blipFill>
          <a:blip r:embed="rId16" cstate="email"/>
          <a:srcRect/>
          <a:stretch>
            <a:fillRect/>
          </a:stretch>
        </p:blipFill>
        <p:spPr bwMode="auto">
          <a:xfrm>
            <a:off x="7098349" y="5932547"/>
            <a:ext cx="256821" cy="263770"/>
          </a:xfrm>
          <a:prstGeom prst="rect">
            <a:avLst/>
          </a:prstGeom>
          <a:noFill/>
        </p:spPr>
      </p:pic>
      <p:pic>
        <p:nvPicPr>
          <p:cNvPr id="17" name="Picture 4" descr="C:\Users\UserSim\Desktop\DS_icons\128x128 shadows\linkedin.png">
            <a:hlinkClick r:id="rId17"/>
          </p:cNvPr>
          <p:cNvPicPr>
            <a:picLocks noChangeAspect="1" noChangeArrowheads="1"/>
          </p:cNvPicPr>
          <p:nvPr>
            <p:custDataLst>
              <p:tags r:id="rId9"/>
            </p:custDataLst>
          </p:nvPr>
        </p:nvPicPr>
        <p:blipFill>
          <a:blip r:embed="rId18" cstate="email"/>
          <a:srcRect/>
          <a:stretch>
            <a:fillRect/>
          </a:stretch>
        </p:blipFill>
        <p:spPr bwMode="auto">
          <a:xfrm>
            <a:off x="7407960" y="5932547"/>
            <a:ext cx="259674" cy="266700"/>
          </a:xfrm>
          <a:prstGeom prst="rect">
            <a:avLst/>
          </a:prstGeom>
          <a:noFill/>
        </p:spPr>
      </p:pic>
      <p:pic>
        <p:nvPicPr>
          <p:cNvPr id="18" name="Picture 5" descr="C:\Users\UserSim\Desktop\DS_icons\128x128 shadows\twitter.png">
            <a:hlinkClick r:id="rId19"/>
          </p:cNvPr>
          <p:cNvPicPr>
            <a:picLocks noChangeAspect="1" noChangeArrowheads="1"/>
          </p:cNvPicPr>
          <p:nvPr>
            <p:custDataLst>
              <p:tags r:id="rId10"/>
            </p:custDataLst>
          </p:nvPr>
        </p:nvPicPr>
        <p:blipFill>
          <a:blip r:embed="rId20" cstate="email"/>
          <a:srcRect/>
          <a:stretch>
            <a:fillRect/>
          </a:stretch>
        </p:blipFill>
        <p:spPr bwMode="auto">
          <a:xfrm>
            <a:off x="7988626" y="5932547"/>
            <a:ext cx="259674" cy="266700"/>
          </a:xfrm>
          <a:prstGeom prst="rect">
            <a:avLst/>
          </a:prstGeom>
          <a:noFill/>
        </p:spPr>
      </p:pic>
      <p:pic>
        <p:nvPicPr>
          <p:cNvPr id="19" name="Picture 6" descr="C:\Users\UserSim\Desktop\DS_icons\128x128 shadows\youtube.png">
            <a:hlinkClick r:id="rId21"/>
          </p:cNvPr>
          <p:cNvPicPr>
            <a:picLocks noChangeAspect="1" noChangeArrowheads="1"/>
          </p:cNvPicPr>
          <p:nvPr>
            <p:custDataLst>
              <p:tags r:id="rId11"/>
            </p:custDataLst>
          </p:nvPr>
        </p:nvPicPr>
        <p:blipFill>
          <a:blip r:embed="rId22" cstate="email"/>
          <a:srcRect/>
          <a:stretch>
            <a:fillRect/>
          </a:stretch>
        </p:blipFill>
        <p:spPr bwMode="auto">
          <a:xfrm>
            <a:off x="8301091" y="5932547"/>
            <a:ext cx="259674" cy="266700"/>
          </a:xfrm>
          <a:prstGeom prst="rect">
            <a:avLst/>
          </a:prstGeom>
          <a:noFill/>
        </p:spPr>
      </p:pic>
      <p:pic>
        <p:nvPicPr>
          <p:cNvPr id="20" name="Image 22" descr="Picto_Slideshare.gif">
            <a:hlinkClick r:id="rId23"/>
          </p:cNvPr>
          <p:cNvPicPr preferRelativeResize="0">
            <a:picLocks/>
          </p:cNvPicPr>
          <p:nvPr>
            <p:custDataLst>
              <p:tags r:id="rId12"/>
            </p:custDataLst>
          </p:nvPr>
        </p:nvPicPr>
        <p:blipFill>
          <a:blip r:embed="rId24" cstate="email"/>
          <a:srcRect l="4793" t="6316" r="5718" b="7969"/>
          <a:stretch>
            <a:fillRect/>
          </a:stretch>
        </p:blipFill>
        <p:spPr>
          <a:xfrm>
            <a:off x="7720424" y="5932548"/>
            <a:ext cx="21541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5" cstate="print"/>
          <a:stretch>
            <a:fillRect/>
          </a:stretch>
        </p:blipFill>
        <p:spPr>
          <a:xfrm>
            <a:off x="690062" y="1014965"/>
            <a:ext cx="2658462" cy="686046"/>
          </a:xfrm>
          <a:prstGeom prst="rect">
            <a:avLst/>
          </a:prstGeom>
        </p:spPr>
      </p:pic>
    </p:spTree>
  </p:cSld>
  <p:clrMap bg1="lt1" tx1="dk1" bg2="lt2" tx2="dk2" accent1="accent1" accent2="accent2" accent3="accent3" accent4="accent4" accent5="accent5" accent6="accent6" hlink="hlink" folHlink="folHlink"/>
  <p:sldLayoutIdLst>
    <p:sldLayoutId id="2147484149" r:id="rId1"/>
    <p:sldLayoutId id="2147484150"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192088" y="134938"/>
            <a:ext cx="8012112"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smtClean="0"/>
          </a:p>
        </p:txBody>
      </p:sp>
      <p:sp>
        <p:nvSpPr>
          <p:cNvPr id="1028" name="Text Placeholder 2"/>
          <p:cNvSpPr>
            <a:spLocks noGrp="1"/>
          </p:cNvSpPr>
          <p:nvPr>
            <p:ph type="body" idx="1"/>
          </p:nvPr>
        </p:nvSpPr>
        <p:spPr bwMode="auto">
          <a:xfrm>
            <a:off x="319088" y="1463675"/>
            <a:ext cx="8507412" cy="4556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4" name="Freeform 4"/>
          <p:cNvSpPr>
            <a:spLocks/>
          </p:cNvSpPr>
          <p:nvPr userDrawn="1">
            <p:custDataLst>
              <p:tags r:id="rId11"/>
            </p:custDataLst>
          </p:nvPr>
        </p:nvSpPr>
        <p:spPr bwMode="auto">
          <a:xfrm>
            <a:off x="3" y="577054"/>
            <a:ext cx="9151742" cy="751269"/>
          </a:xfrm>
          <a:custGeom>
            <a:avLst/>
            <a:gdLst>
              <a:gd name="connsiteX0" fmla="*/ 9509 w 10000"/>
              <a:gd name="connsiteY0" fmla="*/ 453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9509 w 10000"/>
              <a:gd name="connsiteY10" fmla="*/ 4537 h 10000"/>
              <a:gd name="connsiteX0" fmla="*/ 8912 w 10000"/>
              <a:gd name="connsiteY0" fmla="*/ 457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8912 w 10000"/>
              <a:gd name="connsiteY10" fmla="*/ 4577 h 10000"/>
              <a:gd name="connsiteX0" fmla="*/ 8912 w 10000"/>
              <a:gd name="connsiteY0" fmla="*/ 4383 h 9806"/>
              <a:gd name="connsiteX1" fmla="*/ 972 w 10000"/>
              <a:gd name="connsiteY1" fmla="*/ 4343 h 9806"/>
              <a:gd name="connsiteX2" fmla="*/ 484 w 10000"/>
              <a:gd name="connsiteY2" fmla="*/ 8928 h 9806"/>
              <a:gd name="connsiteX3" fmla="*/ 0 w 10000"/>
              <a:gd name="connsiteY3" fmla="*/ 4343 h 9806"/>
              <a:gd name="connsiteX4" fmla="*/ 0 w 10000"/>
              <a:gd name="connsiteY4" fmla="*/ 5269 h 9806"/>
              <a:gd name="connsiteX5" fmla="*/ 484 w 10000"/>
              <a:gd name="connsiteY5" fmla="*/ 9806 h 9806"/>
              <a:gd name="connsiteX6" fmla="*/ 972 w 10000"/>
              <a:gd name="connsiteY6" fmla="*/ 5269 h 9806"/>
              <a:gd name="connsiteX7" fmla="*/ 8912 w 10000"/>
              <a:gd name="connsiteY7" fmla="*/ 5320 h 9806"/>
              <a:gd name="connsiteX8" fmla="*/ 10000 w 10000"/>
              <a:gd name="connsiteY8" fmla="*/ 733 h 9806"/>
              <a:gd name="connsiteX9" fmla="*/ 9231 w 10000"/>
              <a:gd name="connsiteY9" fmla="*/ 0 h 9806"/>
              <a:gd name="connsiteX10" fmla="*/ 8912 w 10000"/>
              <a:gd name="connsiteY10" fmla="*/ 4383 h 9806"/>
              <a:gd name="connsiteX0" fmla="*/ 8912 w 9297"/>
              <a:gd name="connsiteY0" fmla="*/ 4470 h 10000"/>
              <a:gd name="connsiteX1" fmla="*/ 972 w 9297"/>
              <a:gd name="connsiteY1" fmla="*/ 4429 h 10000"/>
              <a:gd name="connsiteX2" fmla="*/ 484 w 9297"/>
              <a:gd name="connsiteY2" fmla="*/ 9105 h 10000"/>
              <a:gd name="connsiteX3" fmla="*/ 0 w 9297"/>
              <a:gd name="connsiteY3" fmla="*/ 4429 h 10000"/>
              <a:gd name="connsiteX4" fmla="*/ 0 w 9297"/>
              <a:gd name="connsiteY4" fmla="*/ 5373 h 10000"/>
              <a:gd name="connsiteX5" fmla="*/ 484 w 9297"/>
              <a:gd name="connsiteY5" fmla="*/ 10000 h 10000"/>
              <a:gd name="connsiteX6" fmla="*/ 972 w 9297"/>
              <a:gd name="connsiteY6" fmla="*/ 5373 h 10000"/>
              <a:gd name="connsiteX7" fmla="*/ 8912 w 9297"/>
              <a:gd name="connsiteY7" fmla="*/ 5425 h 10000"/>
              <a:gd name="connsiteX8" fmla="*/ 9231 w 9297"/>
              <a:gd name="connsiteY8" fmla="*/ 1642 h 10000"/>
              <a:gd name="connsiteX9" fmla="*/ 9231 w 9297"/>
              <a:gd name="connsiteY9" fmla="*/ 0 h 10000"/>
              <a:gd name="connsiteX10" fmla="*/ 8912 w 9297"/>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281 w 9929"/>
              <a:gd name="connsiteY0" fmla="*/ 4558 h 10000"/>
              <a:gd name="connsiteX1" fmla="*/ 1045 w 9929"/>
              <a:gd name="connsiteY1" fmla="*/ 4429 h 10000"/>
              <a:gd name="connsiteX2" fmla="*/ 521 w 9929"/>
              <a:gd name="connsiteY2" fmla="*/ 9105 h 10000"/>
              <a:gd name="connsiteX3" fmla="*/ 0 w 9929"/>
              <a:gd name="connsiteY3" fmla="*/ 4429 h 10000"/>
              <a:gd name="connsiteX4" fmla="*/ 0 w 9929"/>
              <a:gd name="connsiteY4" fmla="*/ 5373 h 10000"/>
              <a:gd name="connsiteX5" fmla="*/ 521 w 9929"/>
              <a:gd name="connsiteY5" fmla="*/ 10000 h 10000"/>
              <a:gd name="connsiteX6" fmla="*/ 1045 w 9929"/>
              <a:gd name="connsiteY6" fmla="*/ 5373 h 10000"/>
              <a:gd name="connsiteX7" fmla="*/ 9281 w 9929"/>
              <a:gd name="connsiteY7" fmla="*/ 5426 h 10000"/>
              <a:gd name="connsiteX8" fmla="*/ 9929 w 9929"/>
              <a:gd name="connsiteY8" fmla="*/ 1642 h 10000"/>
              <a:gd name="connsiteX9" fmla="*/ 9929 w 9929"/>
              <a:gd name="connsiteY9" fmla="*/ 0 h 10000"/>
              <a:gd name="connsiteX10" fmla="*/ 9281 w 9929"/>
              <a:gd name="connsiteY10" fmla="*/ 4558 h 10000"/>
              <a:gd name="connsiteX0" fmla="*/ 9347 w 10000"/>
              <a:gd name="connsiteY0" fmla="*/ 4558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347 w 10000"/>
              <a:gd name="connsiteY10" fmla="*/ 4558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475 w 10000"/>
              <a:gd name="connsiteY10" fmla="*/ 4447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449 w 10000"/>
              <a:gd name="connsiteY7" fmla="*/ 5470 h 10000"/>
              <a:gd name="connsiteX8" fmla="*/ 10000 w 10000"/>
              <a:gd name="connsiteY8" fmla="*/ 0 h 10000"/>
              <a:gd name="connsiteX9" fmla="*/ 10000 w 10000"/>
              <a:gd name="connsiteY9" fmla="*/ 0 h 10000"/>
              <a:gd name="connsiteX10" fmla="*/ 9475 w 10000"/>
              <a:gd name="connsiteY10"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9940 w 10956"/>
              <a:gd name="connsiteY10" fmla="*/ 1168 h 10000"/>
              <a:gd name="connsiteX11" fmla="*/ 9475 w 10956"/>
              <a:gd name="connsiteY11"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10104 w 10956"/>
              <a:gd name="connsiteY10" fmla="*/ 1401 h 10000"/>
              <a:gd name="connsiteX11" fmla="*/ 9475 w 10956"/>
              <a:gd name="connsiteY11"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00 w 10966"/>
              <a:gd name="connsiteY9" fmla="*/ 0 h 10000"/>
              <a:gd name="connsiteX10" fmla="*/ 9475 w 10966"/>
              <a:gd name="connsiteY10"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60 w 10966"/>
              <a:gd name="connsiteY9" fmla="*/ 1567 h 10000"/>
              <a:gd name="connsiteX10" fmla="*/ 9475 w 10966"/>
              <a:gd name="connsiteY10" fmla="*/ 4447 h 10000"/>
              <a:gd name="connsiteX0" fmla="*/ 9475 w 10966"/>
              <a:gd name="connsiteY0" fmla="*/ 3647 h 9200"/>
              <a:gd name="connsiteX1" fmla="*/ 1052 w 10966"/>
              <a:gd name="connsiteY1" fmla="*/ 3629 h 9200"/>
              <a:gd name="connsiteX2" fmla="*/ 525 w 10966"/>
              <a:gd name="connsiteY2" fmla="*/ 8305 h 9200"/>
              <a:gd name="connsiteX3" fmla="*/ 0 w 10966"/>
              <a:gd name="connsiteY3" fmla="*/ 3629 h 9200"/>
              <a:gd name="connsiteX4" fmla="*/ 0 w 10966"/>
              <a:gd name="connsiteY4" fmla="*/ 4573 h 9200"/>
              <a:gd name="connsiteX5" fmla="*/ 525 w 10966"/>
              <a:gd name="connsiteY5" fmla="*/ 9200 h 9200"/>
              <a:gd name="connsiteX6" fmla="*/ 1052 w 10966"/>
              <a:gd name="connsiteY6" fmla="*/ 4573 h 9200"/>
              <a:gd name="connsiteX7" fmla="*/ 9449 w 10966"/>
              <a:gd name="connsiteY7" fmla="*/ 4670 h 9200"/>
              <a:gd name="connsiteX8" fmla="*/ 10099 w 10966"/>
              <a:gd name="connsiteY8" fmla="*/ 0 h 9200"/>
              <a:gd name="connsiteX9" fmla="*/ 10060 w 10966"/>
              <a:gd name="connsiteY9" fmla="*/ 767 h 9200"/>
              <a:gd name="connsiteX10" fmla="*/ 9475 w 10966"/>
              <a:gd name="connsiteY10" fmla="*/ 3647 h 9200"/>
              <a:gd name="connsiteX0" fmla="*/ 8640 w 10000"/>
              <a:gd name="connsiteY0" fmla="*/ 5401 h 11437"/>
              <a:gd name="connsiteX1" fmla="*/ 959 w 10000"/>
              <a:gd name="connsiteY1" fmla="*/ 5382 h 11437"/>
              <a:gd name="connsiteX2" fmla="*/ 479 w 10000"/>
              <a:gd name="connsiteY2" fmla="*/ 10464 h 11437"/>
              <a:gd name="connsiteX3" fmla="*/ 0 w 10000"/>
              <a:gd name="connsiteY3" fmla="*/ 5382 h 11437"/>
              <a:gd name="connsiteX4" fmla="*/ 0 w 10000"/>
              <a:gd name="connsiteY4" fmla="*/ 6408 h 11437"/>
              <a:gd name="connsiteX5" fmla="*/ 479 w 10000"/>
              <a:gd name="connsiteY5" fmla="*/ 11437 h 11437"/>
              <a:gd name="connsiteX6" fmla="*/ 959 w 10000"/>
              <a:gd name="connsiteY6" fmla="*/ 6408 h 11437"/>
              <a:gd name="connsiteX7" fmla="*/ 8617 w 10000"/>
              <a:gd name="connsiteY7" fmla="*/ 6513 h 11437"/>
              <a:gd name="connsiteX8" fmla="*/ 9209 w 10000"/>
              <a:gd name="connsiteY8" fmla="*/ 1437 h 11437"/>
              <a:gd name="connsiteX9" fmla="*/ 9119 w 10000"/>
              <a:gd name="connsiteY9" fmla="*/ 568 h 11437"/>
              <a:gd name="connsiteX10" fmla="*/ 8640 w 10000"/>
              <a:gd name="connsiteY10" fmla="*/ 5401 h 11437"/>
              <a:gd name="connsiteX0" fmla="*/ 8640 w 9228"/>
              <a:gd name="connsiteY0" fmla="*/ 5401 h 11437"/>
              <a:gd name="connsiteX1" fmla="*/ 959 w 9228"/>
              <a:gd name="connsiteY1" fmla="*/ 5382 h 11437"/>
              <a:gd name="connsiteX2" fmla="*/ 479 w 9228"/>
              <a:gd name="connsiteY2" fmla="*/ 10464 h 11437"/>
              <a:gd name="connsiteX3" fmla="*/ 0 w 9228"/>
              <a:gd name="connsiteY3" fmla="*/ 5382 h 11437"/>
              <a:gd name="connsiteX4" fmla="*/ 0 w 9228"/>
              <a:gd name="connsiteY4" fmla="*/ 6408 h 11437"/>
              <a:gd name="connsiteX5" fmla="*/ 479 w 9228"/>
              <a:gd name="connsiteY5" fmla="*/ 11437 h 11437"/>
              <a:gd name="connsiteX6" fmla="*/ 959 w 9228"/>
              <a:gd name="connsiteY6" fmla="*/ 6408 h 11437"/>
              <a:gd name="connsiteX7" fmla="*/ 8617 w 9228"/>
              <a:gd name="connsiteY7" fmla="*/ 6513 h 11437"/>
              <a:gd name="connsiteX8" fmla="*/ 9209 w 9228"/>
              <a:gd name="connsiteY8" fmla="*/ 1437 h 11437"/>
              <a:gd name="connsiteX9" fmla="*/ 9119 w 9228"/>
              <a:gd name="connsiteY9" fmla="*/ 568 h 11437"/>
              <a:gd name="connsiteX10" fmla="*/ 8640 w 9228"/>
              <a:gd name="connsiteY10" fmla="*/ 5401 h 11437"/>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9903"/>
              <a:gd name="connsiteY0" fmla="*/ 4722 h 10000"/>
              <a:gd name="connsiteX1" fmla="*/ 1039 w 9903"/>
              <a:gd name="connsiteY1" fmla="*/ 4706 h 10000"/>
              <a:gd name="connsiteX2" fmla="*/ 519 w 9903"/>
              <a:gd name="connsiteY2" fmla="*/ 9149 h 10000"/>
              <a:gd name="connsiteX3" fmla="*/ 0 w 9903"/>
              <a:gd name="connsiteY3" fmla="*/ 4706 h 10000"/>
              <a:gd name="connsiteX4" fmla="*/ 0 w 9903"/>
              <a:gd name="connsiteY4" fmla="*/ 5603 h 10000"/>
              <a:gd name="connsiteX5" fmla="*/ 519 w 9903"/>
              <a:gd name="connsiteY5" fmla="*/ 10000 h 10000"/>
              <a:gd name="connsiteX6" fmla="*/ 1039 w 9903"/>
              <a:gd name="connsiteY6" fmla="*/ 5603 h 10000"/>
              <a:gd name="connsiteX7" fmla="*/ 9338 w 9903"/>
              <a:gd name="connsiteY7" fmla="*/ 5695 h 10000"/>
              <a:gd name="connsiteX8" fmla="*/ 9882 w 9903"/>
              <a:gd name="connsiteY8" fmla="*/ 1351 h 10000"/>
              <a:gd name="connsiteX9" fmla="*/ 9882 w 9903"/>
              <a:gd name="connsiteY9" fmla="*/ 497 h 10000"/>
              <a:gd name="connsiteX10" fmla="*/ 9363 w 99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9982"/>
              <a:gd name="connsiteY0" fmla="*/ 4722 h 10000"/>
              <a:gd name="connsiteX1" fmla="*/ 1049 w 9982"/>
              <a:gd name="connsiteY1" fmla="*/ 4706 h 10000"/>
              <a:gd name="connsiteX2" fmla="*/ 524 w 9982"/>
              <a:gd name="connsiteY2" fmla="*/ 9149 h 10000"/>
              <a:gd name="connsiteX3" fmla="*/ 0 w 9982"/>
              <a:gd name="connsiteY3" fmla="*/ 4706 h 10000"/>
              <a:gd name="connsiteX4" fmla="*/ 0 w 9982"/>
              <a:gd name="connsiteY4" fmla="*/ 5603 h 10000"/>
              <a:gd name="connsiteX5" fmla="*/ 524 w 9982"/>
              <a:gd name="connsiteY5" fmla="*/ 10000 h 10000"/>
              <a:gd name="connsiteX6" fmla="*/ 1049 w 9982"/>
              <a:gd name="connsiteY6" fmla="*/ 5603 h 10000"/>
              <a:gd name="connsiteX7" fmla="*/ 9429 w 9982"/>
              <a:gd name="connsiteY7" fmla="*/ 5695 h 10000"/>
              <a:gd name="connsiteX8" fmla="*/ 9979 w 9982"/>
              <a:gd name="connsiteY8" fmla="*/ 1351 h 10000"/>
              <a:gd name="connsiteX9" fmla="*/ 9979 w 9982"/>
              <a:gd name="connsiteY9" fmla="*/ 497 h 10000"/>
              <a:gd name="connsiteX10" fmla="*/ 9455 w 9982"/>
              <a:gd name="connsiteY10" fmla="*/ 4722 h 10000"/>
              <a:gd name="connsiteX0" fmla="*/ 9472 w 10005"/>
              <a:gd name="connsiteY0" fmla="*/ 4722 h 10000"/>
              <a:gd name="connsiteX1" fmla="*/ 1051 w 10005"/>
              <a:gd name="connsiteY1" fmla="*/ 4706 h 10000"/>
              <a:gd name="connsiteX2" fmla="*/ 525 w 10005"/>
              <a:gd name="connsiteY2" fmla="*/ 9149 h 10000"/>
              <a:gd name="connsiteX3" fmla="*/ 0 w 10005"/>
              <a:gd name="connsiteY3" fmla="*/ 4706 h 10000"/>
              <a:gd name="connsiteX4" fmla="*/ 0 w 10005"/>
              <a:gd name="connsiteY4" fmla="*/ 5603 h 10000"/>
              <a:gd name="connsiteX5" fmla="*/ 525 w 10005"/>
              <a:gd name="connsiteY5" fmla="*/ 10000 h 10000"/>
              <a:gd name="connsiteX6" fmla="*/ 1051 w 10005"/>
              <a:gd name="connsiteY6" fmla="*/ 5603 h 10000"/>
              <a:gd name="connsiteX7" fmla="*/ 9446 w 10005"/>
              <a:gd name="connsiteY7" fmla="*/ 5695 h 10000"/>
              <a:gd name="connsiteX8" fmla="*/ 9997 w 10005"/>
              <a:gd name="connsiteY8" fmla="*/ 1351 h 10000"/>
              <a:gd name="connsiteX9" fmla="*/ 9997 w 10005"/>
              <a:gd name="connsiteY9" fmla="*/ 497 h 10000"/>
              <a:gd name="connsiteX10" fmla="*/ 9472 w 10005"/>
              <a:gd name="connsiteY10" fmla="*/ 4722 h 10000"/>
              <a:gd name="connsiteX0" fmla="*/ 9472 w 9997"/>
              <a:gd name="connsiteY0" fmla="*/ 4722 h 10000"/>
              <a:gd name="connsiteX1" fmla="*/ 1051 w 9997"/>
              <a:gd name="connsiteY1" fmla="*/ 4706 h 10000"/>
              <a:gd name="connsiteX2" fmla="*/ 525 w 9997"/>
              <a:gd name="connsiteY2" fmla="*/ 9149 h 10000"/>
              <a:gd name="connsiteX3" fmla="*/ 0 w 9997"/>
              <a:gd name="connsiteY3" fmla="*/ 4706 h 10000"/>
              <a:gd name="connsiteX4" fmla="*/ 0 w 9997"/>
              <a:gd name="connsiteY4" fmla="*/ 5603 h 10000"/>
              <a:gd name="connsiteX5" fmla="*/ 525 w 9997"/>
              <a:gd name="connsiteY5" fmla="*/ 10000 h 10000"/>
              <a:gd name="connsiteX6" fmla="*/ 1051 w 9997"/>
              <a:gd name="connsiteY6" fmla="*/ 5603 h 10000"/>
              <a:gd name="connsiteX7" fmla="*/ 9446 w 9997"/>
              <a:gd name="connsiteY7" fmla="*/ 5695 h 10000"/>
              <a:gd name="connsiteX8" fmla="*/ 9942 w 9997"/>
              <a:gd name="connsiteY8" fmla="*/ 1985 h 10000"/>
              <a:gd name="connsiteX9" fmla="*/ 9997 w 9997"/>
              <a:gd name="connsiteY9" fmla="*/ 497 h 10000"/>
              <a:gd name="connsiteX10" fmla="*/ 9472 w 9997"/>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319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8" h="10000">
                <a:moveTo>
                  <a:pt x="9475" y="4722"/>
                </a:moveTo>
                <a:lnTo>
                  <a:pt x="1051" y="4706"/>
                </a:lnTo>
                <a:cubicBezTo>
                  <a:pt x="636" y="4706"/>
                  <a:pt x="525" y="9149"/>
                  <a:pt x="525" y="9149"/>
                </a:cubicBezTo>
                <a:cubicBezTo>
                  <a:pt x="525" y="9149"/>
                  <a:pt x="415" y="4706"/>
                  <a:pt x="0" y="4706"/>
                </a:cubicBezTo>
                <a:lnTo>
                  <a:pt x="0" y="5603"/>
                </a:lnTo>
                <a:cubicBezTo>
                  <a:pt x="415" y="5603"/>
                  <a:pt x="525" y="10000"/>
                  <a:pt x="525" y="10000"/>
                </a:cubicBezTo>
                <a:cubicBezTo>
                  <a:pt x="525" y="10000"/>
                  <a:pt x="636" y="5603"/>
                  <a:pt x="1051" y="5603"/>
                </a:cubicBezTo>
                <a:lnTo>
                  <a:pt x="9449" y="5695"/>
                </a:lnTo>
                <a:cubicBezTo>
                  <a:pt x="9827" y="5410"/>
                  <a:pt x="9934" y="2946"/>
                  <a:pt x="10000" y="1224"/>
                </a:cubicBezTo>
                <a:cubicBezTo>
                  <a:pt x="10008" y="1086"/>
                  <a:pt x="10001" y="0"/>
                  <a:pt x="10000" y="497"/>
                </a:cubicBezTo>
                <a:cubicBezTo>
                  <a:pt x="9937" y="1770"/>
                  <a:pt x="9819" y="4623"/>
                  <a:pt x="9475" y="4722"/>
                </a:cubicBezTo>
                <a:close/>
              </a:path>
            </a:pathLst>
          </a:custGeom>
          <a:solidFill>
            <a:srgbClr val="01829B"/>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defTabSz="914400" fontAlgn="auto">
              <a:spcBef>
                <a:spcPts val="0"/>
              </a:spcBef>
              <a:spcAft>
                <a:spcPts val="0"/>
              </a:spcAft>
              <a:defRPr/>
            </a:pPr>
            <a:endParaRPr lang="fr-FR" kern="0" dirty="0">
              <a:solidFill>
                <a:sysClr val="windowText" lastClr="000000"/>
              </a:solidFill>
            </a:endParaRPr>
          </a:p>
        </p:txBody>
      </p:sp>
      <p:pic>
        <p:nvPicPr>
          <p:cNvPr id="24" name="Picture 2" descr="C:\Documents and Settings\sarumuga\Desktop\Subha\CG Univerity\CG Univerity Jobs\University_logo_Col.jpg"/>
          <p:cNvPicPr>
            <a:picLocks noChangeAspect="1" noChangeArrowheads="1"/>
          </p:cNvPicPr>
          <p:nvPr userDrawn="1"/>
        </p:nvPicPr>
        <p:blipFill>
          <a:blip r:embed="rId13" cstate="email"/>
          <a:srcRect/>
          <a:stretch>
            <a:fillRect/>
          </a:stretch>
        </p:blipFill>
        <p:spPr bwMode="auto">
          <a:xfrm>
            <a:off x="7512847" y="6468844"/>
            <a:ext cx="1366041" cy="325597"/>
          </a:xfrm>
          <a:prstGeom prst="rect">
            <a:avLst/>
          </a:prstGeom>
          <a:noFill/>
        </p:spPr>
      </p:pic>
      <p:cxnSp>
        <p:nvCxnSpPr>
          <p:cNvPr id="25" name="Straight Connector 24"/>
          <p:cNvCxnSpPr/>
          <p:nvPr userDrawn="1"/>
        </p:nvCxnSpPr>
        <p:spPr>
          <a:xfrm>
            <a:off x="0" y="6369126"/>
            <a:ext cx="7935784" cy="0"/>
          </a:xfrm>
          <a:prstGeom prst="line">
            <a:avLst/>
          </a:prstGeom>
          <a:ln w="6350" cap="flat" cmpd="sng" algn="ctr">
            <a:solidFill>
              <a:srgbClr val="01829B"/>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6" name="Picture 25" descr="Capgemini_logo_slides.jpg"/>
          <p:cNvPicPr>
            <a:picLocks noChangeAspect="1"/>
          </p:cNvPicPr>
          <p:nvPr userDrawn="1"/>
        </p:nvPicPr>
        <p:blipFill>
          <a:blip r:embed="rId14" cstate="email">
            <a:extLst>
              <a:ext uri="{28A0092B-C50C-407E-A947-70E740481C1C}">
                <a14:useLocalDpi xmlns:a14="http://schemas.microsoft.com/office/drawing/2010/main" xmlns=""/>
              </a:ext>
            </a:extLst>
          </a:blip>
          <a:stretch>
            <a:fillRect/>
          </a:stretch>
        </p:blipFill>
        <p:spPr>
          <a:xfrm>
            <a:off x="319088" y="6474460"/>
            <a:ext cx="1380744" cy="320040"/>
          </a:xfrm>
          <a:prstGeom prst="rect">
            <a:avLst/>
          </a:prstGeom>
        </p:spPr>
      </p:pic>
      <p:sp>
        <p:nvSpPr>
          <p:cNvPr id="12" name="Rectangle 11"/>
          <p:cNvSpPr/>
          <p:nvPr userDrawn="1"/>
        </p:nvSpPr>
        <p:spPr>
          <a:xfrm>
            <a:off x="2347913" y="6545262"/>
            <a:ext cx="4721225" cy="2492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700" dirty="0">
                <a:solidFill>
                  <a:srgbClr val="505150"/>
                </a:solidFill>
                <a:cs typeface="Arial" pitchFamily="34" charset="0"/>
              </a:rPr>
              <a:t>The information contained in this document is proprietary and confidential. </a:t>
            </a:r>
            <a:br>
              <a:rPr lang="en-US" sz="700" dirty="0">
                <a:solidFill>
                  <a:srgbClr val="505150"/>
                </a:solidFill>
                <a:cs typeface="Arial" pitchFamily="34" charset="0"/>
              </a:rPr>
            </a:br>
            <a:r>
              <a:rPr lang="en-US" sz="700" dirty="0">
                <a:solidFill>
                  <a:srgbClr val="505150"/>
                </a:solidFill>
                <a:cs typeface="Arial" pitchFamily="34" charset="0"/>
              </a:rPr>
              <a:t>It is for Capgemini internal use only. </a:t>
            </a:r>
            <a:r>
              <a:rPr lang="en-US" sz="700" dirty="0" smtClean="0">
                <a:solidFill>
                  <a:srgbClr val="505150"/>
                </a:solidFill>
                <a:cs typeface="Arial" pitchFamily="34" charset="0"/>
              </a:rPr>
              <a:t>Copyright© 2016 </a:t>
            </a:r>
            <a:r>
              <a:rPr lang="en-US" sz="700" dirty="0">
                <a:solidFill>
                  <a:srgbClr val="505150"/>
                </a:solidFill>
                <a:cs typeface="Arial" pitchFamily="34" charset="0"/>
              </a:rPr>
              <a:t>Capgemini. All rights reserved.</a:t>
            </a:r>
            <a:endParaRPr lang="en-GB" sz="700" dirty="0">
              <a:solidFill>
                <a:srgbClr val="505150"/>
              </a:solidFill>
              <a:cs typeface="Arial" pitchFamily="34" charset="0"/>
            </a:endParaRPr>
          </a:p>
        </p:txBody>
      </p:sp>
      <p:sp>
        <p:nvSpPr>
          <p:cNvPr id="20" name="TextBox 19"/>
          <p:cNvSpPr txBox="1"/>
          <p:nvPr userDrawn="1">
            <p:custDataLst>
              <p:tags r:id="rId12"/>
            </p:custDataLst>
          </p:nvPr>
        </p:nvSpPr>
        <p:spPr>
          <a:xfrm>
            <a:off x="4614749" y="6380335"/>
            <a:ext cx="187552" cy="184666"/>
          </a:xfrm>
          <a:prstGeom prst="rect">
            <a:avLst/>
          </a:prstGeom>
          <a:noFill/>
        </p:spPr>
        <p:txBody>
          <a:bodyPr wrap="none" lIns="0" tIns="0" rIns="0" bIns="0" rtlCol="0" anchor="ctr">
            <a:spAutoFit/>
          </a:bodyPr>
          <a:lstStyle/>
          <a:p>
            <a:pPr algn="ctr"/>
            <a:fld id="{6A895693-0027-4F28-9367-92E39A51F51C}" type="slidenum">
              <a:rPr lang="en-US" sz="1200" smtClean="0">
                <a:solidFill>
                  <a:srgbClr val="979797"/>
                </a:solidFill>
              </a:rPr>
              <a:pPr algn="ctr"/>
              <a:t>‹#›</a:t>
            </a:fld>
            <a:endParaRPr lang="en-US" sz="1200" dirty="0">
              <a:solidFill>
                <a:srgbClr val="979797"/>
              </a:solidFill>
            </a:endParaRPr>
          </a:p>
        </p:txBody>
      </p:sp>
      <p:pic>
        <p:nvPicPr>
          <p:cNvPr id="10" name="Picture 9"/>
          <p:cNvPicPr>
            <a:picLocks noChangeAspect="1"/>
          </p:cNvPicPr>
          <p:nvPr userDrawn="1"/>
        </p:nvPicPr>
        <p:blipFill>
          <a:blip r:embed="rId15" cstate="email">
            <a:duotone>
              <a:schemeClr val="bg2">
                <a:shade val="45000"/>
                <a:satMod val="135000"/>
              </a:schemeClr>
              <a:prstClr val="white"/>
            </a:duotone>
            <a:extLst>
              <a:ext uri="{28A0092B-C50C-407E-A947-70E740481C1C}">
                <a14:useLocalDpi xmlns:a14="http://schemas.microsoft.com/office/drawing/2010/main" xmlns=""/>
              </a:ext>
            </a:extLst>
          </a:blip>
          <a:stretch>
            <a:fillRect/>
          </a:stretch>
        </p:blipFill>
        <p:spPr>
          <a:xfrm>
            <a:off x="7901459" y="6135480"/>
            <a:ext cx="945622" cy="242912"/>
          </a:xfrm>
          <a:prstGeom prst="rect">
            <a:avLst/>
          </a:prstGeom>
        </p:spPr>
      </p:pic>
      <p:cxnSp>
        <p:nvCxnSpPr>
          <p:cNvPr id="15" name="Straight Connector 14"/>
          <p:cNvCxnSpPr/>
          <p:nvPr userDrawn="1"/>
        </p:nvCxnSpPr>
        <p:spPr>
          <a:xfrm>
            <a:off x="8848811" y="6343727"/>
            <a:ext cx="295189" cy="0"/>
          </a:xfrm>
          <a:prstGeom prst="line">
            <a:avLst/>
          </a:prstGeom>
          <a:ln w="6350" cap="flat" cmpd="sng" algn="ctr">
            <a:solidFill>
              <a:srgbClr val="01829B"/>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Lst>
  <p:hf hdr="0" ftr="0" dt="0"/>
  <p:txStyles>
    <p:titleStyle>
      <a:lvl1pPr algn="l" defTabSz="457200" rtl="0" eaLnBrk="0" fontAlgn="base" hangingPunct="0">
        <a:spcBef>
          <a:spcPct val="0"/>
        </a:spcBef>
        <a:spcAft>
          <a:spcPct val="0"/>
        </a:spcAft>
        <a:defRPr sz="3000" kern="1200">
          <a:solidFill>
            <a:schemeClr val="tx1"/>
          </a:solidFill>
          <a:latin typeface="Arial"/>
          <a:ea typeface="ＭＳ Ｐゴシック" charset="-128"/>
          <a:cs typeface="Arial"/>
        </a:defRPr>
      </a:lvl1pPr>
      <a:lvl2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2pPr>
      <a:lvl3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3pPr>
      <a:lvl4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4pPr>
      <a:lvl5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5pPr>
      <a:lvl6pPr marL="457200" algn="l" defTabSz="457200" rtl="0" fontAlgn="base">
        <a:spcBef>
          <a:spcPct val="0"/>
        </a:spcBef>
        <a:spcAft>
          <a:spcPct val="0"/>
        </a:spcAft>
        <a:defRPr sz="3000">
          <a:solidFill>
            <a:srgbClr val="FFFFFE"/>
          </a:solidFill>
          <a:latin typeface="Arial" charset="0"/>
          <a:ea typeface="ＭＳ Ｐゴシック" charset="-128"/>
        </a:defRPr>
      </a:lvl6pPr>
      <a:lvl7pPr marL="914400" algn="l" defTabSz="457200" rtl="0" fontAlgn="base">
        <a:spcBef>
          <a:spcPct val="0"/>
        </a:spcBef>
        <a:spcAft>
          <a:spcPct val="0"/>
        </a:spcAft>
        <a:defRPr sz="3000">
          <a:solidFill>
            <a:srgbClr val="FFFFFE"/>
          </a:solidFill>
          <a:latin typeface="Arial" charset="0"/>
          <a:ea typeface="ＭＳ Ｐゴシック" charset="-128"/>
        </a:defRPr>
      </a:lvl7pPr>
      <a:lvl8pPr marL="1371600" algn="l" defTabSz="457200" rtl="0" fontAlgn="base">
        <a:spcBef>
          <a:spcPct val="0"/>
        </a:spcBef>
        <a:spcAft>
          <a:spcPct val="0"/>
        </a:spcAft>
        <a:defRPr sz="3000">
          <a:solidFill>
            <a:srgbClr val="FFFFFE"/>
          </a:solidFill>
          <a:latin typeface="Arial" charset="0"/>
          <a:ea typeface="ＭＳ Ｐゴシック" charset="-128"/>
        </a:defRPr>
      </a:lvl8pPr>
      <a:lvl9pPr marL="1828800" algn="l" defTabSz="457200" rtl="0" fontAlgn="base">
        <a:spcBef>
          <a:spcPct val="0"/>
        </a:spcBef>
        <a:spcAft>
          <a:spcPct val="0"/>
        </a:spcAft>
        <a:defRPr sz="3000">
          <a:solidFill>
            <a:srgbClr val="FFFFFE"/>
          </a:solidFill>
          <a:latin typeface="Arial" charset="0"/>
          <a:ea typeface="ＭＳ Ｐゴシック" charset="-128"/>
        </a:defRPr>
      </a:lvl9pPr>
    </p:titleStyle>
    <p:bodyStyle>
      <a:lvl1pPr marL="228600" indent="-228600" algn="l" defTabSz="457200" rtl="0" eaLnBrk="0" fontAlgn="base" hangingPunct="0">
        <a:spcBef>
          <a:spcPts val="0"/>
        </a:spcBef>
        <a:spcAft>
          <a:spcPts val="200"/>
        </a:spcAft>
        <a:buClr>
          <a:schemeClr val="bg2"/>
        </a:buClr>
        <a:buSzPct val="110000"/>
        <a:buFont typeface="Wingdings" charset="2"/>
        <a:buChar char="§"/>
        <a:defRPr sz="1800" kern="1200">
          <a:solidFill>
            <a:schemeClr val="tx1"/>
          </a:solidFill>
          <a:latin typeface="Arial"/>
          <a:ea typeface="ＭＳ Ｐゴシック" charset="-128"/>
          <a:cs typeface="Arial"/>
        </a:defRPr>
      </a:lvl1pPr>
      <a:lvl2pPr marL="457200" indent="-228600" algn="l" defTabSz="457200" rtl="0" eaLnBrk="0" fontAlgn="base" hangingPunct="0">
        <a:spcBef>
          <a:spcPts val="0"/>
        </a:spcBef>
        <a:spcAft>
          <a:spcPts val="200"/>
        </a:spcAft>
        <a:buClr>
          <a:schemeClr val="bg2"/>
        </a:buClr>
        <a:buSzPct val="80000"/>
        <a:buFont typeface="Wingdings" charset="2"/>
        <a:buChar char="§"/>
        <a:defRPr sz="1600" kern="1200">
          <a:solidFill>
            <a:schemeClr val="tx1"/>
          </a:solidFill>
          <a:latin typeface="Arial"/>
          <a:ea typeface="ＭＳ Ｐゴシック" charset="-128"/>
          <a:cs typeface="Arial"/>
        </a:defRPr>
      </a:lvl2pPr>
      <a:lvl3pPr marL="685800" indent="-228600" algn="l" defTabSz="457200" rtl="0" eaLnBrk="0" fontAlgn="base" hangingPunct="0">
        <a:spcBef>
          <a:spcPts val="0"/>
        </a:spcBef>
        <a:spcAft>
          <a:spcPts val="200"/>
        </a:spcAft>
        <a:buClr>
          <a:schemeClr val="bg2"/>
        </a:buClr>
        <a:buFont typeface="Arial" pitchFamily="34" charset="0"/>
        <a:buChar char="–"/>
        <a:defRPr sz="1200" kern="1200">
          <a:solidFill>
            <a:schemeClr val="tx1"/>
          </a:solidFill>
          <a:latin typeface="Arial"/>
          <a:ea typeface="ＭＳ Ｐゴシック" charset="-128"/>
          <a:cs typeface="Arial"/>
        </a:defRPr>
      </a:lvl3pPr>
      <a:lvl4pPr marL="914400" indent="-228600" algn="l" defTabSz="457200" rtl="0" eaLnBrk="0" fontAlgn="base" hangingPunct="0">
        <a:spcBef>
          <a:spcPts val="0"/>
        </a:spcBef>
        <a:spcAft>
          <a:spcPts val="200"/>
        </a:spcAft>
        <a:buClr>
          <a:schemeClr val="bg2"/>
        </a:buClr>
        <a:buFont typeface="Arial" charset="0"/>
        <a:buChar char="•"/>
        <a:defRPr sz="1000" kern="1200">
          <a:solidFill>
            <a:schemeClr val="tx1"/>
          </a:solidFill>
          <a:latin typeface="Arial"/>
          <a:ea typeface="ＭＳ Ｐゴシック" charset="-128"/>
          <a:cs typeface="Arial"/>
        </a:defRPr>
      </a:lvl4pPr>
      <a:lvl5pPr marL="1143000" indent="-228600" algn="l" defTabSz="457200" rtl="0" eaLnBrk="0" fontAlgn="base" hangingPunct="0">
        <a:spcBef>
          <a:spcPts val="0"/>
        </a:spcBef>
        <a:spcAft>
          <a:spcPts val="200"/>
        </a:spcAft>
        <a:buClr>
          <a:schemeClr val="bg2"/>
        </a:buClr>
        <a:buFont typeface="Arial" charset="0"/>
        <a:buChar char="•"/>
        <a:defRPr sz="10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46538" cy="158750"/>
        </p:xfrm>
        <a:graphic>
          <a:graphicData uri="http://schemas.openxmlformats.org/presentationml/2006/ole">
            <p:oleObj spid="_x0000_s115714" name="think-cell Slide" r:id="rId21" imgW="360" imgH="360" progId="">
              <p:embed/>
            </p:oleObj>
          </a:graphicData>
        </a:graphic>
      </p:graphicFrame>
      <p:sp>
        <p:nvSpPr>
          <p:cNvPr id="2" name="Title Placeholder 1"/>
          <p:cNvSpPr>
            <a:spLocks noGrp="1"/>
          </p:cNvSpPr>
          <p:nvPr>
            <p:ph type="title"/>
            <p:custDataLst>
              <p:tags r:id="rId13"/>
            </p:custDataLst>
          </p:nvPr>
        </p:nvSpPr>
        <p:spPr>
          <a:xfrm>
            <a:off x="1" y="1"/>
            <a:ext cx="9143999" cy="1002135"/>
          </a:xfrm>
          <a:prstGeom prst="rect">
            <a:avLst/>
          </a:prstGeom>
        </p:spPr>
        <p:txBody>
          <a:bodyPr vert="horz" lIns="297529" tIns="33059" rIns="165294" bIns="33059" rtlCol="0" anchor="ctr">
            <a:noAutofit/>
          </a:bodyPr>
          <a:lstStyle/>
          <a:p>
            <a:r>
              <a:rPr lang="fr-FR" noProof="0" smtClean="0"/>
              <a:t>Cliquez pour modifier le style du titre</a:t>
            </a:r>
            <a:endParaRPr lang="en-US" noProof="0" dirty="0"/>
          </a:p>
        </p:txBody>
      </p:sp>
      <p:sp>
        <p:nvSpPr>
          <p:cNvPr id="3" name="Text Placeholder 2"/>
          <p:cNvSpPr>
            <a:spLocks noGrp="1"/>
          </p:cNvSpPr>
          <p:nvPr>
            <p:ph type="body" idx="1"/>
            <p:custDataLst>
              <p:tags r:id="rId14"/>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8827276" y="6661691"/>
            <a:ext cx="110608" cy="107722"/>
          </a:xfrm>
          <a:prstGeom prst="rect">
            <a:avLst/>
          </a:prstGeom>
          <a:noFill/>
        </p:spPr>
        <p:txBody>
          <a:bodyPr wrap="none" lIns="0" tIns="0" rIns="0" bIns="0" rtlCol="0" anchor="ctr">
            <a:spAutoFit/>
          </a:bodyPr>
          <a:lstStyle/>
          <a:p>
            <a:pPr algn="ctr" defTabSz="957756" fontAlgn="auto">
              <a:spcBef>
                <a:spcPts val="0"/>
              </a:spcBef>
              <a:spcAft>
                <a:spcPts val="0"/>
              </a:spcAft>
            </a:pPr>
            <a:fld id="{6A895693-0027-4F28-9367-92E39A51F51C}" type="slidenum">
              <a:rPr lang="en-US" sz="700" smtClean="0">
                <a:solidFill>
                  <a:srgbClr val="998C85"/>
                </a:solidFill>
                <a:latin typeface="Arial"/>
                <a:ea typeface="+mn-ea"/>
              </a:rPr>
              <a:pPr algn="ctr" defTabSz="957756" fontAlgn="auto">
                <a:spcBef>
                  <a:spcPts val="0"/>
                </a:spcBef>
                <a:spcAft>
                  <a:spcPts val="0"/>
                </a:spcAft>
              </a:pPr>
              <a:t>‹#›</a:t>
            </a:fld>
            <a:endParaRPr lang="en-US" sz="700" dirty="0">
              <a:solidFill>
                <a:srgbClr val="998C85"/>
              </a:solidFill>
              <a:latin typeface="Arial"/>
              <a:ea typeface="+mn-ea"/>
            </a:endParaRPr>
          </a:p>
        </p:txBody>
      </p:sp>
      <p:sp>
        <p:nvSpPr>
          <p:cNvPr id="9" name="Freeform 4"/>
          <p:cNvSpPr>
            <a:spLocks/>
          </p:cNvSpPr>
          <p:nvPr>
            <p:custDataLst>
              <p:tags r:id="rId16"/>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defTabSz="957756" fontAlgn="auto">
              <a:spcBef>
                <a:spcPts val="0"/>
              </a:spcBef>
              <a:spcAft>
                <a:spcPts val="0"/>
              </a:spcAft>
            </a:pPr>
            <a:endParaRPr lang="fr-FR" sz="1900">
              <a:solidFill>
                <a:srgbClr val="263147"/>
              </a:solidFill>
              <a:latin typeface="Arial"/>
              <a:ea typeface="+mn-ea"/>
            </a:endParaRPr>
          </a:p>
        </p:txBody>
      </p:sp>
      <p:sp>
        <p:nvSpPr>
          <p:cNvPr id="12" name="Rectangle 11"/>
          <p:cNvSpPr>
            <a:spLocks noChangeArrowheads="1"/>
          </p:cNvSpPr>
          <p:nvPr>
            <p:custDataLst>
              <p:tags r:id="rId17"/>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fontAlgn="auto" hangingPunct="0">
              <a:lnSpc>
                <a:spcPct val="90000"/>
              </a:lnSpc>
              <a:spcBef>
                <a:spcPct val="10000"/>
              </a:spcBef>
              <a:spcAft>
                <a:spcPts val="0"/>
              </a:spcAft>
              <a:defRPr/>
            </a:pPr>
            <a:r>
              <a:rPr lang="en-US" altLang="en-US" sz="700" dirty="0" smtClean="0">
                <a:solidFill>
                  <a:srgbClr val="998C85"/>
                </a:solidFill>
                <a:latin typeface="Arial"/>
                <a:ea typeface="+mn-ea"/>
                <a:cs typeface="Helvetica Light"/>
              </a:rPr>
              <a:t>Copyright © Capgemini 2012. All Rights Reserved</a:t>
            </a:r>
          </a:p>
        </p:txBody>
      </p:sp>
      <p:sp>
        <p:nvSpPr>
          <p:cNvPr id="13" name="Rectangle 12"/>
          <p:cNvSpPr/>
          <p:nvPr>
            <p:custDataLst>
              <p:tags r:id="rId18"/>
            </p:custDataLst>
          </p:nvPr>
        </p:nvSpPr>
        <p:spPr>
          <a:xfrm>
            <a:off x="6911926" y="6427223"/>
            <a:ext cx="1767281" cy="195814"/>
          </a:xfrm>
          <a:prstGeom prst="rect">
            <a:avLst/>
          </a:prstGeom>
        </p:spPr>
        <p:txBody>
          <a:bodyPr wrap="none" lIns="35997" tIns="35997" rIns="35997" bIns="35997" anchor="b" anchorCtr="0">
            <a:noAutofit/>
          </a:bodyPr>
          <a:lstStyle/>
          <a:p>
            <a:pPr algn="r" defTabSz="957756" fontAlgn="auto">
              <a:spcBef>
                <a:spcPts val="0"/>
              </a:spcBef>
              <a:spcAft>
                <a:spcPts val="0"/>
              </a:spcAft>
            </a:pPr>
            <a:r>
              <a:rPr lang="en-US" sz="700" dirty="0" smtClean="0">
                <a:solidFill>
                  <a:srgbClr val="998C85"/>
                </a:solidFill>
                <a:latin typeface="Arial"/>
                <a:ea typeface="+mn-ea"/>
              </a:rPr>
              <a:t>Presentation Title | Date</a:t>
            </a:r>
            <a:endParaRPr lang="en-US" sz="700" dirty="0">
              <a:solidFill>
                <a:srgbClr val="998C85"/>
              </a:solidFill>
              <a:latin typeface="Arial"/>
              <a:ea typeface="+mn-ea"/>
            </a:endParaRPr>
          </a:p>
        </p:txBody>
      </p:sp>
      <p:pic>
        <p:nvPicPr>
          <p:cNvPr id="14" name="Picture 103" descr="C:\Users\UserSim\Desktop\Capgemini\Capgemini_logo_cmyk.png"/>
          <p:cNvPicPr>
            <a:picLocks noChangeAspect="1" noChangeArrowheads="1"/>
          </p:cNvPicPr>
          <p:nvPr>
            <p:custDataLst>
              <p:tags r:id="rId19"/>
            </p:custDataLst>
          </p:nvPr>
        </p:nvPicPr>
        <p:blipFill>
          <a:blip r:embed="rId22" cstate="email"/>
          <a:srcRect/>
          <a:stretch>
            <a:fillRect/>
          </a:stretch>
        </p:blipFill>
        <p:spPr bwMode="auto">
          <a:xfrm>
            <a:off x="146741" y="6443187"/>
            <a:ext cx="1209798" cy="320682"/>
          </a:xfrm>
          <a:prstGeom prst="rect">
            <a:avLst/>
          </a:prstGeom>
          <a:noFill/>
        </p:spPr>
      </p:pic>
      <p:cxnSp>
        <p:nvCxnSpPr>
          <p:cNvPr id="15" name="Straight Connector 5"/>
          <p:cNvCxnSpPr/>
          <p:nvPr>
            <p:custDataLst>
              <p:tags r:id="rId20"/>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 id="2147484166" r:id="rId4"/>
    <p:sldLayoutId id="2147484167" r:id="rId5"/>
    <p:sldLayoutId id="2147484168" r:id="rId6"/>
    <p:sldLayoutId id="2147484169" r:id="rId7"/>
    <p:sldLayoutId id="2147484170" r:id="rId8"/>
    <p:sldLayoutId id="2147484171" r:id="rId9"/>
    <p:sldLayoutId id="2147484172" r:id="rId10"/>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5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Computer_programming" TargetMode="External"/><Relationship Id="rId2" Type="http://schemas.openxmlformats.org/officeDocument/2006/relationships/hyperlink" Target="https://en.wikipedia.org/wiki/Statistics" TargetMode="External"/><Relationship Id="rId1" Type="http://schemas.openxmlformats.org/officeDocument/2006/relationships/slideLayout" Target="../slideLayouts/slideLayout7.xml"/><Relationship Id="rId5" Type="http://schemas.openxmlformats.org/officeDocument/2006/relationships/hyperlink" Target="https://en.wikipedia.org/wiki/Data_visualization" TargetMode="External"/><Relationship Id="rId4" Type="http://schemas.openxmlformats.org/officeDocument/2006/relationships/hyperlink" Target="https://en.wikipedia.org/wiki/Operations_research"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talent.capgemini.com/global/pages/delivery/methods/iaftools/introduction_to_iaf/iaf_reference/" TargetMode="External"/><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hyperlink" Target="https://en.wikipedia.org/wiki/Data_visualization" TargetMode="External"/></Relationships>
</file>

<file path=ppt/slides/_rels/slide7.xml.rels><?xml version="1.0" encoding="UTF-8" standalone="yes"?>
<Relationships xmlns="http://schemas.openxmlformats.org/package/2006/relationships"><Relationship Id="rId8" Type="http://schemas.openxmlformats.org/officeDocument/2006/relationships/tags" Target="../tags/tag114.xml"/><Relationship Id="rId13" Type="http://schemas.openxmlformats.org/officeDocument/2006/relationships/tags" Target="../tags/tag119.xml"/><Relationship Id="rId18" Type="http://schemas.openxmlformats.org/officeDocument/2006/relationships/tags" Target="../tags/tag124.xml"/><Relationship Id="rId3" Type="http://schemas.openxmlformats.org/officeDocument/2006/relationships/tags" Target="../tags/tag109.xml"/><Relationship Id="rId21" Type="http://schemas.openxmlformats.org/officeDocument/2006/relationships/tags" Target="../tags/tag127.xml"/><Relationship Id="rId7" Type="http://schemas.openxmlformats.org/officeDocument/2006/relationships/tags" Target="../tags/tag113.xml"/><Relationship Id="rId12" Type="http://schemas.openxmlformats.org/officeDocument/2006/relationships/tags" Target="../tags/tag118.xml"/><Relationship Id="rId17" Type="http://schemas.openxmlformats.org/officeDocument/2006/relationships/tags" Target="../tags/tag123.xml"/><Relationship Id="rId2" Type="http://schemas.openxmlformats.org/officeDocument/2006/relationships/tags" Target="../tags/tag108.xml"/><Relationship Id="rId16" Type="http://schemas.openxmlformats.org/officeDocument/2006/relationships/tags" Target="../tags/tag122.xml"/><Relationship Id="rId20" Type="http://schemas.openxmlformats.org/officeDocument/2006/relationships/tags" Target="../tags/tag126.xml"/><Relationship Id="rId1" Type="http://schemas.openxmlformats.org/officeDocument/2006/relationships/tags" Target="../tags/tag107.xml"/><Relationship Id="rId6" Type="http://schemas.openxmlformats.org/officeDocument/2006/relationships/tags" Target="../tags/tag112.xml"/><Relationship Id="rId11" Type="http://schemas.openxmlformats.org/officeDocument/2006/relationships/tags" Target="../tags/tag117.xml"/><Relationship Id="rId5" Type="http://schemas.openxmlformats.org/officeDocument/2006/relationships/tags" Target="../tags/tag111.xml"/><Relationship Id="rId15" Type="http://schemas.openxmlformats.org/officeDocument/2006/relationships/tags" Target="../tags/tag121.xml"/><Relationship Id="rId23" Type="http://schemas.openxmlformats.org/officeDocument/2006/relationships/slideLayout" Target="../slideLayouts/slideLayout47.xml"/><Relationship Id="rId10" Type="http://schemas.openxmlformats.org/officeDocument/2006/relationships/tags" Target="../tags/tag116.xml"/><Relationship Id="rId19" Type="http://schemas.openxmlformats.org/officeDocument/2006/relationships/tags" Target="../tags/tag125.xml"/><Relationship Id="rId4" Type="http://schemas.openxmlformats.org/officeDocument/2006/relationships/tags" Target="../tags/tag110.xml"/><Relationship Id="rId9" Type="http://schemas.openxmlformats.org/officeDocument/2006/relationships/tags" Target="../tags/tag115.xml"/><Relationship Id="rId14" Type="http://schemas.openxmlformats.org/officeDocument/2006/relationships/tags" Target="../tags/tag120.xml"/><Relationship Id="rId22" Type="http://schemas.openxmlformats.org/officeDocument/2006/relationships/tags" Target="../tags/tag128.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solidFill>
                  <a:srgbClr val="FFFFFE"/>
                </a:solidFill>
              </a:rPr>
              <a:t>Analytics Stream</a:t>
            </a:r>
            <a:br>
              <a:rPr lang="en-GB" dirty="0" smtClean="0">
                <a:solidFill>
                  <a:srgbClr val="FFFFFE"/>
                </a:solidFill>
              </a:rPr>
            </a:br>
            <a:r>
              <a:rPr lang="en-GB" sz="2000" dirty="0" smtClean="0">
                <a:solidFill>
                  <a:srgbClr val="FFFFFE"/>
                </a:solidFill>
              </a:rPr>
              <a:t> Draft 2016-09-27</a:t>
            </a:r>
            <a:endParaRPr lang="en-GB" dirty="0">
              <a:solidFill>
                <a:srgbClr val="FFFFFE"/>
              </a:solidFill>
            </a:endParaRPr>
          </a:p>
        </p:txBody>
      </p:sp>
      <p:sp>
        <p:nvSpPr>
          <p:cNvPr id="9" name="Subtitle 8"/>
          <p:cNvSpPr>
            <a:spLocks noGrp="1"/>
          </p:cNvSpPr>
          <p:nvPr>
            <p:ph type="body" sz="quarter" idx="10"/>
          </p:nvPr>
        </p:nvSpPr>
        <p:spPr/>
        <p:txBody>
          <a:bodyPr/>
          <a:lstStyle/>
          <a:p>
            <a:r>
              <a:rPr lang="en-GB" sz="1600" dirty="0" smtClean="0"/>
              <a:t>September </a:t>
            </a:r>
            <a:r>
              <a:rPr lang="pl-PL" sz="1600" dirty="0" smtClean="0"/>
              <a:t>2016</a:t>
            </a:r>
            <a:r>
              <a:rPr lang="da-DK" sz="1600" dirty="0" smtClean="0"/>
              <a:t> / Peter Tillegreen</a:t>
            </a:r>
            <a:endParaRPr lang="en-GB" sz="1600" dirty="0"/>
          </a:p>
        </p:txBody>
      </p:sp>
    </p:spTree>
    <p:extLst>
      <p:ext uri="{BB962C8B-B14F-4D97-AF65-F5344CB8AC3E}">
        <p14:creationId xmlns:p14="http://schemas.microsoft.com/office/powerpoint/2010/main" xmlns="" val="2590979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z="2000" dirty="0" smtClean="0"/>
              <a:t>Where are we on the Analytics Journey started 2012/2013:</a:t>
            </a:r>
            <a:endParaRPr lang="da-DK" sz="2000" dirty="0"/>
          </a:p>
        </p:txBody>
      </p:sp>
      <p:sp>
        <p:nvSpPr>
          <p:cNvPr id="3" name="Content Placeholder 2"/>
          <p:cNvSpPr>
            <a:spLocks noGrp="1"/>
          </p:cNvSpPr>
          <p:nvPr>
            <p:ph idx="1"/>
          </p:nvPr>
        </p:nvSpPr>
        <p:spPr>
          <a:xfrm>
            <a:off x="319088" y="1463675"/>
            <a:ext cx="8507412" cy="2502683"/>
          </a:xfrm>
        </p:spPr>
        <p:txBody>
          <a:bodyPr/>
          <a:lstStyle/>
          <a:p>
            <a:r>
              <a:rPr lang="da-DK" dirty="0" smtClean="0"/>
              <a:t>Framework done – </a:t>
            </a:r>
            <a:r>
              <a:rPr lang="en-GB" dirty="0" err="1" smtClean="0"/>
              <a:t>Evaluate</a:t>
            </a:r>
            <a:r>
              <a:rPr lang="en-GB" b="1" i="1" dirty="0" err="1" smtClean="0">
                <a:solidFill>
                  <a:srgbClr val="0070C0"/>
                </a:solidFill>
              </a:rPr>
              <a:t>It</a:t>
            </a:r>
            <a:endParaRPr lang="en-GB" b="1" i="1" dirty="0" smtClean="0">
              <a:solidFill>
                <a:srgbClr val="0070C0"/>
              </a:solidFill>
            </a:endParaRPr>
          </a:p>
          <a:p>
            <a:pPr lvl="1"/>
            <a:r>
              <a:rPr lang="en-GB" i="1" dirty="0" smtClean="0"/>
              <a:t>Consistent implementation in the Group still </a:t>
            </a:r>
            <a:r>
              <a:rPr lang="en-GB" i="1" dirty="0" smtClean="0"/>
              <a:t>TBD!</a:t>
            </a:r>
            <a:endParaRPr lang="en-GB" i="1" dirty="0" smtClean="0"/>
          </a:p>
          <a:p>
            <a:r>
              <a:rPr lang="da-DK" dirty="0" smtClean="0"/>
              <a:t>IT and IS systems – good position with group wide systems in Place (MyL / QV)</a:t>
            </a:r>
          </a:p>
          <a:p>
            <a:pPr lvl="1"/>
            <a:r>
              <a:rPr lang="da-DK" i="1" dirty="0" smtClean="0"/>
              <a:t>Last pockets of BU’s still not working consistently with LMS – so data not gathered</a:t>
            </a:r>
          </a:p>
          <a:p>
            <a:pPr lvl="1"/>
            <a:r>
              <a:rPr lang="da-DK" i="1" dirty="0" smtClean="0"/>
              <a:t>Erstwhile Igate units processes still to be transformed to leverage IT &amp; IS available</a:t>
            </a:r>
          </a:p>
          <a:p>
            <a:r>
              <a:rPr lang="da-DK" dirty="0" smtClean="0"/>
              <a:t>DAL preparedness</a:t>
            </a:r>
          </a:p>
          <a:p>
            <a:pPr lvl="1"/>
            <a:r>
              <a:rPr lang="da-DK" dirty="0" smtClean="0"/>
              <a:t>Two worlds in Capgemini: India and RoW</a:t>
            </a:r>
          </a:p>
          <a:p>
            <a:pPr lvl="2"/>
            <a:r>
              <a:rPr lang="da-DK" dirty="0" smtClean="0"/>
              <a:t>Need a clear India ambition implemented and priotitized to enable DAL ambition analytics for Business impact</a:t>
            </a:r>
          </a:p>
          <a:p>
            <a:pPr lvl="2"/>
            <a:r>
              <a:rPr lang="da-DK" dirty="0" smtClean="0"/>
              <a:t>Need to develop a digital culture in all India L&amp;D</a:t>
            </a:r>
            <a:endParaRPr lang="da-DK" dirty="0"/>
          </a:p>
        </p:txBody>
      </p:sp>
      <p:pic>
        <p:nvPicPr>
          <p:cNvPr id="137218" name="Picture 1" descr="image011"/>
          <p:cNvPicPr>
            <a:picLocks noChangeAspect="1" noChangeArrowheads="1"/>
          </p:cNvPicPr>
          <p:nvPr/>
        </p:nvPicPr>
        <p:blipFill>
          <a:blip r:embed="rId2" cstate="print"/>
          <a:srcRect/>
          <a:stretch>
            <a:fillRect/>
          </a:stretch>
        </p:blipFill>
        <p:spPr bwMode="auto">
          <a:xfrm>
            <a:off x="1544048" y="3915527"/>
            <a:ext cx="5486400" cy="1714500"/>
          </a:xfrm>
          <a:prstGeom prst="rect">
            <a:avLst/>
          </a:prstGeom>
          <a:noFill/>
          <a:ln w="9525">
            <a:noFill/>
            <a:miter lim="800000"/>
            <a:headEnd/>
            <a:tailEnd/>
          </a:ln>
        </p:spPr>
      </p:pic>
      <p:sp>
        <p:nvSpPr>
          <p:cNvPr id="5" name="Up Arrow 4"/>
          <p:cNvSpPr/>
          <p:nvPr/>
        </p:nvSpPr>
        <p:spPr>
          <a:xfrm>
            <a:off x="3491354" y="5652653"/>
            <a:ext cx="748145" cy="653142"/>
          </a:xfrm>
          <a:prstGeom prst="upArrow">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da-DK" sz="700" dirty="0" smtClean="0">
                <a:solidFill>
                  <a:schemeClr val="bg1"/>
                </a:solidFill>
              </a:rPr>
              <a:t>Are wqe here?</a:t>
            </a:r>
            <a:endParaRPr lang="da-DK" sz="700" dirty="0">
              <a:solidFill>
                <a:schemeClr val="bg1"/>
              </a:solidFill>
            </a:endParaRPr>
          </a:p>
        </p:txBody>
      </p:sp>
      <p:sp>
        <p:nvSpPr>
          <p:cNvPr id="6" name="Up Arrow 5"/>
          <p:cNvSpPr/>
          <p:nvPr/>
        </p:nvSpPr>
        <p:spPr>
          <a:xfrm>
            <a:off x="5035146" y="5759531"/>
            <a:ext cx="201880" cy="178129"/>
          </a:xfrm>
          <a:prstGeom prst="upArrow">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
        <p:nvSpPr>
          <p:cNvPr id="7" name="Up Arrow 6"/>
          <p:cNvSpPr/>
          <p:nvPr/>
        </p:nvSpPr>
        <p:spPr>
          <a:xfrm>
            <a:off x="6280046" y="5757556"/>
            <a:ext cx="201880" cy="178129"/>
          </a:xfrm>
          <a:prstGeom prst="upArrow">
            <a:avLst/>
          </a:prstGeom>
          <a:solidFill>
            <a:schemeClr val="bg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a-DK"/>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z="2400" dirty="0" smtClean="0"/>
              <a:t>The IBM Learning Analytics Model for inspiration</a:t>
            </a:r>
            <a:endParaRPr lang="da-DK" sz="2400" dirty="0"/>
          </a:p>
        </p:txBody>
      </p:sp>
      <p:sp>
        <p:nvSpPr>
          <p:cNvPr id="3" name="Content Placeholder 2"/>
          <p:cNvSpPr>
            <a:spLocks noGrp="1"/>
          </p:cNvSpPr>
          <p:nvPr>
            <p:ph idx="1"/>
          </p:nvPr>
        </p:nvSpPr>
        <p:spPr>
          <a:xfrm>
            <a:off x="319088" y="1463675"/>
            <a:ext cx="3136631" cy="4556125"/>
          </a:xfrm>
        </p:spPr>
        <p:txBody>
          <a:bodyPr/>
          <a:lstStyle/>
          <a:p>
            <a:r>
              <a:rPr lang="da-DK" dirty="0" smtClean="0"/>
              <a:t>IBM Learning analytics Model – focused on</a:t>
            </a:r>
          </a:p>
          <a:p>
            <a:pPr lvl="1"/>
            <a:r>
              <a:rPr lang="da-DK" dirty="0" smtClean="0"/>
              <a:t>Learners (Student)</a:t>
            </a:r>
          </a:p>
          <a:p>
            <a:pPr lvl="1"/>
            <a:r>
              <a:rPr lang="da-DK" dirty="0" smtClean="0"/>
              <a:t>Teachers (Facilitators)</a:t>
            </a:r>
          </a:p>
          <a:p>
            <a:pPr lvl="1"/>
            <a:r>
              <a:rPr lang="da-DK" dirty="0" smtClean="0"/>
              <a:t>Education Mangement (OU / L&amp;D Management)</a:t>
            </a:r>
          </a:p>
          <a:p>
            <a:pPr lvl="1"/>
            <a:endParaRPr lang="da-DK" dirty="0" smtClean="0"/>
          </a:p>
          <a:p>
            <a:r>
              <a:rPr lang="da-DK" dirty="0" smtClean="0"/>
              <a:t>Insights / Ideas / Observations:</a:t>
            </a:r>
          </a:p>
          <a:p>
            <a:pPr lvl="1"/>
            <a:r>
              <a:rPr lang="da-DK" b="1" i="1" dirty="0" smtClean="0"/>
              <a:t>TBD</a:t>
            </a:r>
          </a:p>
          <a:p>
            <a:pPr lvl="1"/>
            <a:endParaRPr lang="da-DK" sz="1100" i="1" dirty="0" smtClean="0"/>
          </a:p>
          <a:p>
            <a:pPr lvl="1"/>
            <a:r>
              <a:rPr lang="da-DK" sz="1100" i="1" dirty="0" smtClean="0"/>
              <a:t>Idea: Link Learning data with HR Talent data (Job role, performance/potential), performace metrics (ARVE etc) to identify and recommend skill gaps to bridge</a:t>
            </a:r>
          </a:p>
          <a:p>
            <a:pPr lvl="1"/>
            <a:endParaRPr lang="da-DK" sz="1100" i="1" dirty="0" smtClean="0"/>
          </a:p>
          <a:p>
            <a:pPr lvl="1"/>
            <a:endParaRPr lang="da-DK" dirty="0" smtClean="0"/>
          </a:p>
          <a:p>
            <a:endParaRPr lang="da-DK" dirty="0"/>
          </a:p>
        </p:txBody>
      </p:sp>
      <p:pic>
        <p:nvPicPr>
          <p:cNvPr id="137218" name="Picture 2"/>
          <p:cNvPicPr>
            <a:picLocks noChangeAspect="1" noChangeArrowheads="1"/>
          </p:cNvPicPr>
          <p:nvPr/>
        </p:nvPicPr>
        <p:blipFill>
          <a:blip r:embed="rId2" cstate="print"/>
          <a:srcRect l="1935" t="3597" r="2774" b="1145"/>
          <a:stretch>
            <a:fillRect/>
          </a:stretch>
        </p:blipFill>
        <p:spPr bwMode="auto">
          <a:xfrm>
            <a:off x="3455677" y="1294404"/>
            <a:ext cx="5391397" cy="4845133"/>
          </a:xfrm>
          <a:prstGeom prst="rect">
            <a:avLst/>
          </a:prstGeom>
          <a:noFill/>
          <a:ln w="9525">
            <a:noFill/>
            <a:miter lim="800000"/>
            <a:headEnd/>
            <a:tailEnd/>
          </a:ln>
        </p:spPr>
      </p:pic>
      <p:sp>
        <p:nvSpPr>
          <p:cNvPr id="6" name="TextBox 5"/>
          <p:cNvSpPr txBox="1"/>
          <p:nvPr/>
        </p:nvSpPr>
        <p:spPr>
          <a:xfrm>
            <a:off x="4465122" y="6115793"/>
            <a:ext cx="3140603" cy="261610"/>
          </a:xfrm>
          <a:prstGeom prst="rect">
            <a:avLst/>
          </a:prstGeom>
          <a:noFill/>
        </p:spPr>
        <p:txBody>
          <a:bodyPr wrap="none" rtlCol="0">
            <a:spAutoFit/>
          </a:bodyPr>
          <a:lstStyle/>
          <a:p>
            <a:r>
              <a:rPr lang="da-DK" sz="1100" i="1" dirty="0" smtClean="0">
                <a:solidFill>
                  <a:schemeClr val="bg2"/>
                </a:solidFill>
              </a:rPr>
              <a:t>Source: Learning Analytics Education IBM.PDF</a:t>
            </a:r>
            <a:endParaRPr lang="da-DK" sz="1100" i="1" dirty="0">
              <a:solidFill>
                <a:schemeClr val="bg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Suggested Learning Analytics Roadmap V1</a:t>
            </a:r>
            <a:endParaRPr lang="da-DK" dirty="0"/>
          </a:p>
        </p:txBody>
      </p:sp>
      <p:graphicFrame>
        <p:nvGraphicFramePr>
          <p:cNvPr id="4" name="Diagram 3"/>
          <p:cNvGraphicFramePr/>
          <p:nvPr/>
        </p:nvGraphicFramePr>
        <p:xfrm>
          <a:off x="872360" y="2033752"/>
          <a:ext cx="7199585" cy="3966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4575474" y="2483412"/>
            <a:ext cx="3409721" cy="355453"/>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200" b="1" dirty="0" smtClean="0">
                <a:solidFill>
                  <a:schemeClr val="tx2">
                    <a:lumMod val="50000"/>
                  </a:schemeClr>
                </a:solidFill>
              </a:rPr>
              <a:t>Educate</a:t>
            </a:r>
            <a:r>
              <a:rPr lang="da-DK" sz="1200" dirty="0" smtClean="0">
                <a:solidFill>
                  <a:schemeClr val="tx2">
                    <a:lumMod val="50000"/>
                  </a:schemeClr>
                </a:solidFill>
              </a:rPr>
              <a:t> teams across ecosystem</a:t>
            </a:r>
          </a:p>
        </p:txBody>
      </p:sp>
      <p:sp>
        <p:nvSpPr>
          <p:cNvPr id="6" name="Rounded Rectangle 5"/>
          <p:cNvSpPr/>
          <p:nvPr/>
        </p:nvSpPr>
        <p:spPr>
          <a:xfrm>
            <a:off x="4575474" y="3267024"/>
            <a:ext cx="3409721" cy="355453"/>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200" dirty="0" smtClean="0">
                <a:solidFill>
                  <a:schemeClr val="tx2">
                    <a:lumMod val="50000"/>
                  </a:schemeClr>
                </a:solidFill>
              </a:rPr>
              <a:t>HRO capability ramp up, </a:t>
            </a:r>
            <a:r>
              <a:rPr lang="da-DK" sz="1200" b="1" dirty="0" smtClean="0">
                <a:solidFill>
                  <a:schemeClr val="tx2">
                    <a:lumMod val="50000"/>
                  </a:schemeClr>
                </a:solidFill>
              </a:rPr>
              <a:t>QV dashboard push</a:t>
            </a:r>
          </a:p>
        </p:txBody>
      </p:sp>
      <p:sp>
        <p:nvSpPr>
          <p:cNvPr id="7" name="Rounded Rectangle 6"/>
          <p:cNvSpPr/>
          <p:nvPr/>
        </p:nvSpPr>
        <p:spPr>
          <a:xfrm>
            <a:off x="4575474" y="3848674"/>
            <a:ext cx="3409721" cy="355453"/>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200" b="1" dirty="0" smtClean="0">
                <a:solidFill>
                  <a:schemeClr val="tx2">
                    <a:lumMod val="50000"/>
                  </a:schemeClr>
                </a:solidFill>
              </a:rPr>
              <a:t>Automate</a:t>
            </a:r>
            <a:r>
              <a:rPr lang="da-DK" sz="1200" dirty="0" smtClean="0">
                <a:solidFill>
                  <a:schemeClr val="tx2">
                    <a:lumMod val="50000"/>
                  </a:schemeClr>
                </a:solidFill>
              </a:rPr>
              <a:t>, </a:t>
            </a:r>
            <a:r>
              <a:rPr lang="da-DK" sz="1200" b="1" dirty="0" smtClean="0">
                <a:solidFill>
                  <a:schemeClr val="tx2">
                    <a:lumMod val="50000"/>
                  </a:schemeClr>
                </a:solidFill>
              </a:rPr>
              <a:t>self service</a:t>
            </a:r>
            <a:r>
              <a:rPr lang="da-DK" sz="1200" dirty="0" smtClean="0">
                <a:solidFill>
                  <a:schemeClr val="tx2">
                    <a:lumMod val="50000"/>
                  </a:schemeClr>
                </a:solidFill>
              </a:rPr>
              <a:t>, move to QV</a:t>
            </a:r>
          </a:p>
        </p:txBody>
      </p:sp>
      <p:sp>
        <p:nvSpPr>
          <p:cNvPr id="8" name="Rounded Rectangle 7"/>
          <p:cNvSpPr/>
          <p:nvPr/>
        </p:nvSpPr>
        <p:spPr>
          <a:xfrm>
            <a:off x="4575474" y="4398010"/>
            <a:ext cx="3409721" cy="355453"/>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200" dirty="0" smtClean="0">
                <a:solidFill>
                  <a:schemeClr val="tx2">
                    <a:lumMod val="50000"/>
                  </a:schemeClr>
                </a:solidFill>
              </a:rPr>
              <a:t>Develop for DAL, LPM and Impact measurement</a:t>
            </a:r>
          </a:p>
        </p:txBody>
      </p:sp>
      <p:sp>
        <p:nvSpPr>
          <p:cNvPr id="9" name="Rounded Rectangle 8"/>
          <p:cNvSpPr/>
          <p:nvPr/>
        </p:nvSpPr>
        <p:spPr>
          <a:xfrm>
            <a:off x="4575474" y="4955424"/>
            <a:ext cx="3409721" cy="355453"/>
          </a:xfrm>
          <a:prstGeom prst="roundRect">
            <a:avLst/>
          </a:prstGeom>
          <a:solidFill>
            <a:schemeClr val="accent3">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200" b="1" dirty="0" smtClean="0">
                <a:solidFill>
                  <a:schemeClr val="tx2">
                    <a:lumMod val="50000"/>
                  </a:schemeClr>
                </a:solidFill>
              </a:rPr>
              <a:t>Renew</a:t>
            </a:r>
            <a:r>
              <a:rPr lang="da-DK" sz="1200" dirty="0" smtClean="0">
                <a:solidFill>
                  <a:schemeClr val="tx2">
                    <a:lumMod val="50000"/>
                  </a:schemeClr>
                </a:solidFill>
              </a:rPr>
              <a:t> </a:t>
            </a:r>
            <a:r>
              <a:rPr lang="da-DK" sz="1200" b="1" dirty="0" smtClean="0">
                <a:solidFill>
                  <a:schemeClr val="tx2">
                    <a:lumMod val="50000"/>
                  </a:schemeClr>
                </a:solidFill>
              </a:rPr>
              <a:t>platform</a:t>
            </a:r>
            <a:r>
              <a:rPr lang="da-DK" sz="1200" dirty="0" smtClean="0">
                <a:solidFill>
                  <a:schemeClr val="tx2">
                    <a:lumMod val="50000"/>
                  </a:schemeClr>
                </a:solidFill>
              </a:rPr>
              <a:t> / architecture for scalability !</a:t>
            </a:r>
          </a:p>
        </p:txBody>
      </p:sp>
      <p:sp>
        <p:nvSpPr>
          <p:cNvPr id="10" name="Rounded Rectangle 9"/>
          <p:cNvSpPr/>
          <p:nvPr/>
        </p:nvSpPr>
        <p:spPr>
          <a:xfrm>
            <a:off x="4575474" y="5512839"/>
            <a:ext cx="3409721" cy="355453"/>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200" dirty="0" smtClean="0">
                <a:solidFill>
                  <a:schemeClr val="tx2">
                    <a:lumMod val="50000"/>
                  </a:schemeClr>
                </a:solidFill>
              </a:rPr>
              <a:t>Automate, integrate, API’s, drive consistency</a:t>
            </a:r>
          </a:p>
        </p:txBody>
      </p:sp>
      <p:sp>
        <p:nvSpPr>
          <p:cNvPr id="12" name="Down Arrow 11"/>
          <p:cNvSpPr/>
          <p:nvPr/>
        </p:nvSpPr>
        <p:spPr>
          <a:xfrm>
            <a:off x="1355834" y="1308538"/>
            <a:ext cx="2506718" cy="725214"/>
          </a:xfrm>
          <a:prstGeom prst="downArrow">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da-DK" sz="1200" dirty="0" smtClean="0">
                <a:solidFill>
                  <a:schemeClr val="tx2">
                    <a:lumMod val="50000"/>
                  </a:schemeClr>
                </a:solidFill>
              </a:rPr>
              <a:t>Architectural layer</a:t>
            </a:r>
          </a:p>
        </p:txBody>
      </p:sp>
      <p:sp>
        <p:nvSpPr>
          <p:cNvPr id="13" name="Down Arrow 12"/>
          <p:cNvSpPr/>
          <p:nvPr/>
        </p:nvSpPr>
        <p:spPr>
          <a:xfrm>
            <a:off x="5008286" y="1303278"/>
            <a:ext cx="2506718" cy="725214"/>
          </a:xfrm>
          <a:prstGeom prst="downArrow">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da-DK" sz="1200" dirty="0" smtClean="0">
                <a:solidFill>
                  <a:schemeClr val="tx2">
                    <a:lumMod val="50000"/>
                  </a:schemeClr>
                </a:solidFill>
              </a:rPr>
              <a:t>What to</a:t>
            </a:r>
          </a:p>
          <a:p>
            <a:pPr algn="ctr"/>
            <a:r>
              <a:rPr lang="da-DK" sz="1200" dirty="0" smtClean="0">
                <a:solidFill>
                  <a:schemeClr val="tx2">
                    <a:lumMod val="50000"/>
                  </a:schemeClr>
                </a:solidFill>
              </a:rPr>
              <a:t>Focus on</a:t>
            </a:r>
          </a:p>
        </p:txBody>
      </p:sp>
      <p:sp>
        <p:nvSpPr>
          <p:cNvPr id="14" name="TextBox 13"/>
          <p:cNvSpPr txBox="1"/>
          <p:nvPr/>
        </p:nvSpPr>
        <p:spPr>
          <a:xfrm rot="1621047">
            <a:off x="8067723" y="214900"/>
            <a:ext cx="1042273" cy="400110"/>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da-DK" sz="2000" dirty="0" smtClean="0">
                <a:solidFill>
                  <a:schemeClr val="tx2">
                    <a:lumMod val="50000"/>
                  </a:schemeClr>
                </a:solidFill>
              </a:rPr>
              <a:t>DRAFT</a:t>
            </a:r>
            <a:endParaRPr lang="da-DK" sz="1400" dirty="0" smtClean="0">
              <a:solidFill>
                <a:schemeClr val="tx2">
                  <a:lumMod val="50000"/>
                </a:schemeClr>
              </a:solidFill>
            </a:endParaRPr>
          </a:p>
        </p:txBody>
      </p:sp>
      <p:sp>
        <p:nvSpPr>
          <p:cNvPr id="15" name="TextBox 14"/>
          <p:cNvSpPr txBox="1"/>
          <p:nvPr/>
        </p:nvSpPr>
        <p:spPr>
          <a:xfrm rot="5400000">
            <a:off x="6534807" y="3869681"/>
            <a:ext cx="3934654" cy="307777"/>
          </a:xfrm>
          <a:prstGeom prst="rect">
            <a:avLst/>
          </a:prstGeom>
          <a:solidFill>
            <a:schemeClr val="accent6">
              <a:lumMod val="60000"/>
              <a:lumOff val="40000"/>
            </a:schemeClr>
          </a:solidFill>
        </p:spPr>
        <p:txBody>
          <a:bodyPr wrap="square" rtlCol="0">
            <a:spAutoFit/>
          </a:bodyPr>
          <a:lstStyle/>
          <a:p>
            <a:pPr algn="ctr"/>
            <a:r>
              <a:rPr lang="da-DK" sz="1400" dirty="0" smtClean="0">
                <a:solidFill>
                  <a:schemeClr val="tx2">
                    <a:lumMod val="50000"/>
                  </a:schemeClr>
                </a:solidFill>
              </a:rPr>
              <a:t>To be decided when!</a:t>
            </a:r>
            <a:endParaRPr lang="da-DK" sz="14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Select Architectural layers (3-7) detailed</a:t>
            </a:r>
            <a:endParaRPr lang="da-DK" dirty="0"/>
          </a:p>
        </p:txBody>
      </p:sp>
      <p:graphicFrame>
        <p:nvGraphicFramePr>
          <p:cNvPr id="4" name="Content Placeholder 3"/>
          <p:cNvGraphicFramePr>
            <a:graphicFrameLocks noGrp="1"/>
          </p:cNvGraphicFramePr>
          <p:nvPr>
            <p:ph idx="1"/>
          </p:nvPr>
        </p:nvGraphicFramePr>
        <p:xfrm>
          <a:off x="298450" y="1495425"/>
          <a:ext cx="3836822" cy="4850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4512860" y="1451590"/>
          <a:ext cx="4440072" cy="49219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p:cNvSpPr txBox="1"/>
          <p:nvPr/>
        </p:nvSpPr>
        <p:spPr>
          <a:xfrm rot="1621047">
            <a:off x="7881393" y="417858"/>
            <a:ext cx="1042273" cy="400110"/>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da-DK" sz="2000" dirty="0" smtClean="0">
                <a:solidFill>
                  <a:schemeClr val="tx2">
                    <a:lumMod val="50000"/>
                  </a:schemeClr>
                </a:solidFill>
              </a:rPr>
              <a:t>DRAFT</a:t>
            </a:r>
            <a:endParaRPr lang="da-DK" sz="1400" dirty="0" smtClean="0">
              <a:solidFill>
                <a:schemeClr val="tx2">
                  <a:lumMod val="50000"/>
                </a:schemeClr>
              </a:solidFill>
            </a:endParaRPr>
          </a:p>
        </p:txBody>
      </p:sp>
      <p:sp>
        <p:nvSpPr>
          <p:cNvPr id="7" name="TextBox 6"/>
          <p:cNvSpPr txBox="1"/>
          <p:nvPr/>
        </p:nvSpPr>
        <p:spPr>
          <a:xfrm>
            <a:off x="1064525" y="6334780"/>
            <a:ext cx="7178723"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da-DK" sz="1400" dirty="0" smtClean="0">
                <a:solidFill>
                  <a:schemeClr val="tx2">
                    <a:lumMod val="50000"/>
                  </a:schemeClr>
                </a:solidFill>
              </a:rPr>
              <a:t>To support requirement capture, estimation and ambition agreement linked to a plan &amp; investment budget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z="2800" dirty="0" smtClean="0"/>
              <a:t>Business stakeholders </a:t>
            </a:r>
            <a:br>
              <a:rPr lang="da-DK" sz="2800" dirty="0" smtClean="0"/>
            </a:br>
            <a:r>
              <a:rPr lang="da-DK" sz="2800" dirty="0" smtClean="0"/>
              <a:t>with Analytics / reporting requirements / For verification</a:t>
            </a:r>
            <a:endParaRPr lang="da-DK" sz="2800" dirty="0"/>
          </a:p>
        </p:txBody>
      </p:sp>
      <p:sp>
        <p:nvSpPr>
          <p:cNvPr id="3" name="Content Placeholder 2"/>
          <p:cNvSpPr>
            <a:spLocks noGrp="1"/>
          </p:cNvSpPr>
          <p:nvPr>
            <p:ph idx="1"/>
          </p:nvPr>
        </p:nvSpPr>
        <p:spPr/>
        <p:txBody>
          <a:bodyPr/>
          <a:lstStyle/>
          <a:p>
            <a:r>
              <a:rPr lang="da-DK" dirty="0" smtClean="0"/>
              <a:t>OU/L&amp;D Management</a:t>
            </a:r>
          </a:p>
          <a:p>
            <a:r>
              <a:rPr lang="da-DK" dirty="0" smtClean="0"/>
              <a:t>Business stakeholders</a:t>
            </a:r>
          </a:p>
          <a:p>
            <a:pPr lvl="1"/>
            <a:r>
              <a:rPr lang="da-DK" dirty="0" smtClean="0"/>
              <a:t>SBU’s / BU’s / SSC’s</a:t>
            </a:r>
          </a:p>
          <a:p>
            <a:r>
              <a:rPr lang="da-DK" dirty="0" smtClean="0"/>
              <a:t>Approach core teams</a:t>
            </a:r>
          </a:p>
          <a:p>
            <a:r>
              <a:rPr lang="da-DK" dirty="0" smtClean="0"/>
              <a:t>Shared service teams</a:t>
            </a:r>
          </a:p>
          <a:p>
            <a:r>
              <a:rPr lang="da-DK" dirty="0" smtClean="0"/>
              <a:t>Finance team</a:t>
            </a:r>
          </a:p>
          <a:p>
            <a:r>
              <a:rPr lang="da-DK" dirty="0" smtClean="0"/>
              <a:t>Other support teams</a:t>
            </a:r>
          </a:p>
          <a:p>
            <a:r>
              <a:rPr lang="da-DK" dirty="0" smtClean="0"/>
              <a:t>Group L&amp;D and University Board</a:t>
            </a:r>
          </a:p>
          <a:p>
            <a:endParaRPr lang="da-DK" dirty="0" smtClean="0"/>
          </a:p>
          <a:p>
            <a:r>
              <a:rPr lang="da-DK" dirty="0" smtClean="0"/>
              <a:t>Learners ? – perhaps more indirectly!</a:t>
            </a:r>
          </a:p>
          <a:p>
            <a:endParaRPr lang="da-DK" dirty="0"/>
          </a:p>
        </p:txBody>
      </p:sp>
      <p:sp>
        <p:nvSpPr>
          <p:cNvPr id="4" name="TextBox 3"/>
          <p:cNvSpPr txBox="1"/>
          <p:nvPr/>
        </p:nvSpPr>
        <p:spPr>
          <a:xfrm rot="220851">
            <a:off x="8089959" y="33044"/>
            <a:ext cx="1042273" cy="400110"/>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da-DK" sz="2000" dirty="0" smtClean="0">
                <a:solidFill>
                  <a:schemeClr val="tx2">
                    <a:lumMod val="50000"/>
                  </a:schemeClr>
                </a:solidFill>
              </a:rPr>
              <a:t>DRAFT</a:t>
            </a:r>
            <a:endParaRPr lang="da-DK" sz="14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Questions not handled at this point in time:</a:t>
            </a:r>
            <a:endParaRPr lang="da-DK" dirty="0"/>
          </a:p>
        </p:txBody>
      </p:sp>
      <p:sp>
        <p:nvSpPr>
          <p:cNvPr id="3" name="Content Placeholder 2"/>
          <p:cNvSpPr>
            <a:spLocks noGrp="1"/>
          </p:cNvSpPr>
          <p:nvPr>
            <p:ph idx="1"/>
          </p:nvPr>
        </p:nvSpPr>
        <p:spPr/>
        <p:txBody>
          <a:bodyPr/>
          <a:lstStyle/>
          <a:p>
            <a:pPr lvl="0"/>
            <a:r>
              <a:rPr lang="da-DK" dirty="0" smtClean="0"/>
              <a:t>FROM LPM Project:</a:t>
            </a:r>
          </a:p>
          <a:p>
            <a:pPr lvl="1"/>
            <a:r>
              <a:rPr lang="da-DK" dirty="0" smtClean="0"/>
              <a:t>We are working on creating some predictive analytics reporting from the LPM Dashboard, in addition to simple red alert status reports</a:t>
            </a:r>
          </a:p>
          <a:p>
            <a:pPr lvl="1"/>
            <a:r>
              <a:rPr lang="da-DK" dirty="0" smtClean="0"/>
              <a:t>The analytics report model is being manually set up at this point, and I’d like this information included in the analytics stream requirements</a:t>
            </a:r>
          </a:p>
          <a:p>
            <a:pPr lvl="1"/>
            <a:r>
              <a:rPr lang="da-DK" dirty="0" smtClean="0"/>
              <a:t>My point about the ecosystem and interfaces is that there is a much broader enterprise topology which should be considered if we want real business insights to drive effectiveness </a:t>
            </a:r>
            <a:r>
              <a:rPr lang="da-DK" i="1" dirty="0" smtClean="0"/>
              <a:t>(Suggestion from Peter: Anchor with Tech stream / Dennis &amp; ITICS what roadmap is feasible?)</a:t>
            </a:r>
          </a:p>
          <a:p>
            <a:pPr lvl="1"/>
            <a:r>
              <a:rPr lang="da-DK" dirty="0" smtClean="0"/>
              <a:t>There is a list of standard business measurements someone (maybe in DAL paper) that should be reviewed to understand all the source systems </a:t>
            </a:r>
            <a:r>
              <a:rPr lang="da-DK" i="1" dirty="0" smtClean="0"/>
              <a:t>(Peter: To be handled in Business impact project? Discuss with Lakshmi!)</a:t>
            </a:r>
          </a:p>
          <a:p>
            <a:pPr lvl="1"/>
            <a:endParaRPr lang="da-DK" i="1" dirty="0" smtClean="0"/>
          </a:p>
          <a:p>
            <a:pPr lvl="0"/>
            <a:endParaRPr lang="da-DK" dirty="0" smtClean="0"/>
          </a:p>
          <a:p>
            <a:endParaRPr lang="da-DK"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Stream Charter / Analytics</a:t>
            </a:r>
            <a:endParaRPr lang="en-US" dirty="0"/>
          </a:p>
        </p:txBody>
      </p:sp>
      <p:sp>
        <p:nvSpPr>
          <p:cNvPr id="3" name="Rectangle 2"/>
          <p:cNvSpPr>
            <a:spLocks noChangeArrowheads="1"/>
          </p:cNvSpPr>
          <p:nvPr/>
        </p:nvSpPr>
        <p:spPr bwMode="auto">
          <a:xfrm>
            <a:off x="238124" y="1319219"/>
            <a:ext cx="2651125" cy="331787"/>
          </a:xfrm>
          <a:prstGeom prst="rect">
            <a:avLst/>
          </a:prstGeom>
          <a:solidFill>
            <a:schemeClr val="tx2"/>
          </a:solidFill>
          <a:ln w="9525">
            <a:solidFill>
              <a:schemeClr val="tx1"/>
            </a:solidFill>
            <a:headEnd/>
            <a:tailEnd/>
          </a:ln>
          <a:effectLst/>
        </p:spPr>
        <p:style>
          <a:lnRef idx="1">
            <a:schemeClr val="accent2"/>
          </a:lnRef>
          <a:fillRef idx="3">
            <a:schemeClr val="accent2"/>
          </a:fillRef>
          <a:effectRef idx="2">
            <a:schemeClr val="accent2"/>
          </a:effectRef>
          <a:fontRef idx="minor">
            <a:schemeClr val="lt1"/>
          </a:fontRef>
        </p:style>
        <p:txBody>
          <a:bodyPr lIns="65943" tIns="65943" rIns="65943" bIns="65943" anchor="ctr"/>
          <a:lstStyle/>
          <a:p>
            <a:pPr algn="ctr">
              <a:lnSpc>
                <a:spcPct val="90000"/>
              </a:lnSpc>
              <a:spcBef>
                <a:spcPct val="20000"/>
              </a:spcBef>
              <a:buClr>
                <a:schemeClr val="tx2"/>
              </a:buClr>
              <a:defRPr/>
            </a:pPr>
            <a:r>
              <a:rPr lang="en-GB" sz="1400" b="1" dirty="0" smtClean="0">
                <a:latin typeface="Calibri" panose="020F0502020204030204" pitchFamily="34" charset="0"/>
                <a:cs typeface="Arial" pitchFamily="34" charset="0"/>
              </a:rPr>
              <a:t>Key outcomes </a:t>
            </a:r>
            <a:endParaRPr lang="en-GB" sz="1400" b="1" dirty="0">
              <a:latin typeface="Calibri" panose="020F0502020204030204" pitchFamily="34" charset="0"/>
              <a:cs typeface="Arial" pitchFamily="34" charset="0"/>
            </a:endParaRPr>
          </a:p>
        </p:txBody>
      </p:sp>
      <p:sp>
        <p:nvSpPr>
          <p:cNvPr id="6" name="Rectangle 5"/>
          <p:cNvSpPr>
            <a:spLocks noChangeArrowheads="1"/>
          </p:cNvSpPr>
          <p:nvPr/>
        </p:nvSpPr>
        <p:spPr bwMode="auto">
          <a:xfrm>
            <a:off x="238124" y="1651000"/>
            <a:ext cx="2651125" cy="2476500"/>
          </a:xfrm>
          <a:prstGeom prst="rect">
            <a:avLst/>
          </a:prstGeom>
          <a:solidFill>
            <a:schemeClr val="bg1"/>
          </a:solidFill>
          <a:ln w="3175">
            <a:solidFill>
              <a:schemeClr val="tx1"/>
            </a:solidFill>
            <a:miter lim="800000"/>
            <a:headEnd/>
            <a:tailEnd/>
          </a:ln>
        </p:spPr>
        <p:txBody>
          <a:bodyPr lIns="65943" tIns="65943" rIns="65943" bIns="65943"/>
          <a:lstStyle/>
          <a:p>
            <a:pPr marL="166688" indent="-166688">
              <a:lnSpc>
                <a:spcPct val="90000"/>
              </a:lnSpc>
              <a:spcBef>
                <a:spcPts val="188"/>
              </a:spcBef>
              <a:buClr>
                <a:schemeClr val="tx1"/>
              </a:buClr>
              <a:buSzPct val="100000"/>
              <a:buFontTx/>
              <a:buChar char="•"/>
              <a:tabLst>
                <a:tab pos="1401763" algn="l"/>
              </a:tabLst>
            </a:pPr>
            <a:r>
              <a:rPr lang="da-DK" sz="1200" dirty="0" smtClean="0">
                <a:latin typeface="+mn-lt"/>
              </a:rPr>
              <a:t>Driving global alignment in group learning ecosystem analytical capabilities and reporting platforms</a:t>
            </a:r>
          </a:p>
          <a:p>
            <a:pPr marL="166688" indent="-166688">
              <a:lnSpc>
                <a:spcPct val="90000"/>
              </a:lnSpc>
              <a:spcBef>
                <a:spcPts val="188"/>
              </a:spcBef>
              <a:buClr>
                <a:schemeClr val="tx1"/>
              </a:buClr>
              <a:buSzPct val="100000"/>
              <a:buFontTx/>
              <a:buChar char="•"/>
              <a:tabLst>
                <a:tab pos="1401763" algn="l"/>
              </a:tabLst>
            </a:pPr>
            <a:r>
              <a:rPr lang="da-DK" sz="1200" dirty="0" smtClean="0">
                <a:latin typeface="+mn-lt"/>
              </a:rPr>
              <a:t>A group level analyts centric enterprise architectural view</a:t>
            </a:r>
          </a:p>
          <a:p>
            <a:pPr marL="166688" indent="-166688">
              <a:lnSpc>
                <a:spcPct val="90000"/>
              </a:lnSpc>
              <a:spcBef>
                <a:spcPts val="188"/>
              </a:spcBef>
              <a:buClr>
                <a:schemeClr val="tx1"/>
              </a:buClr>
              <a:buSzPct val="100000"/>
              <a:buFontTx/>
              <a:buChar char="•"/>
              <a:tabLst>
                <a:tab pos="1401763" algn="l"/>
              </a:tabLst>
            </a:pPr>
            <a:endParaRPr lang="da-DK" sz="1000" dirty="0" smtClean="0">
              <a:latin typeface="Calibri" charset="0"/>
              <a:cs typeface="Arial" charset="0"/>
            </a:endParaRPr>
          </a:p>
        </p:txBody>
      </p:sp>
      <p:sp>
        <p:nvSpPr>
          <p:cNvPr id="7" name="Rectangle 6"/>
          <p:cNvSpPr>
            <a:spLocks noChangeArrowheads="1"/>
          </p:cNvSpPr>
          <p:nvPr/>
        </p:nvSpPr>
        <p:spPr bwMode="auto">
          <a:xfrm>
            <a:off x="238124" y="4135444"/>
            <a:ext cx="2651125" cy="331787"/>
          </a:xfrm>
          <a:prstGeom prst="rect">
            <a:avLst/>
          </a:prstGeom>
          <a:solidFill>
            <a:schemeClr val="tx2"/>
          </a:solidFill>
          <a:ln w="9525">
            <a:solidFill>
              <a:schemeClr val="tx1"/>
            </a:solidFill>
            <a:headEnd/>
            <a:tailEnd/>
          </a:ln>
          <a:effectLst/>
        </p:spPr>
        <p:style>
          <a:lnRef idx="1">
            <a:schemeClr val="accent2"/>
          </a:lnRef>
          <a:fillRef idx="3">
            <a:schemeClr val="accent2"/>
          </a:fillRef>
          <a:effectRef idx="2">
            <a:schemeClr val="accent2"/>
          </a:effectRef>
          <a:fontRef idx="minor">
            <a:schemeClr val="lt1"/>
          </a:fontRef>
        </p:style>
        <p:txBody>
          <a:bodyPr lIns="65943" tIns="65943" rIns="65943" bIns="65943" anchor="ctr"/>
          <a:lstStyle/>
          <a:p>
            <a:pPr algn="ctr">
              <a:lnSpc>
                <a:spcPct val="90000"/>
              </a:lnSpc>
              <a:spcBef>
                <a:spcPct val="20000"/>
              </a:spcBef>
              <a:buClr>
                <a:schemeClr val="tx2"/>
              </a:buClr>
              <a:defRPr/>
            </a:pPr>
            <a:r>
              <a:rPr lang="en-GB" sz="1400" b="1" dirty="0">
                <a:latin typeface="Calibri" panose="020F0502020204030204" pitchFamily="34" charset="0"/>
                <a:cs typeface="Arial" pitchFamily="34" charset="0"/>
              </a:rPr>
              <a:t>In scope</a:t>
            </a:r>
          </a:p>
        </p:txBody>
      </p:sp>
      <p:sp>
        <p:nvSpPr>
          <p:cNvPr id="8" name="Rectangle 7"/>
          <p:cNvSpPr>
            <a:spLocks noChangeArrowheads="1"/>
          </p:cNvSpPr>
          <p:nvPr/>
        </p:nvSpPr>
        <p:spPr bwMode="auto">
          <a:xfrm>
            <a:off x="238124" y="4467231"/>
            <a:ext cx="2651125" cy="665163"/>
          </a:xfrm>
          <a:prstGeom prst="rect">
            <a:avLst/>
          </a:prstGeom>
          <a:solidFill>
            <a:schemeClr val="bg1"/>
          </a:solidFill>
          <a:ln w="3175">
            <a:solidFill>
              <a:schemeClr val="tx1"/>
            </a:solidFill>
            <a:miter lim="800000"/>
            <a:headEnd/>
            <a:tailEnd/>
          </a:ln>
        </p:spPr>
        <p:txBody>
          <a:bodyPr lIns="65943" tIns="65943" rIns="65943" bIns="65943"/>
          <a:lstStyle/>
          <a:p>
            <a:r>
              <a:rPr lang="da-DK" sz="1050" dirty="0" smtClean="0"/>
              <a:t>Business centric analytics</a:t>
            </a:r>
            <a:endParaRPr lang="da-DK" sz="1000" dirty="0" smtClean="0">
              <a:solidFill>
                <a:schemeClr val="accent5">
                  <a:lumMod val="60000"/>
                  <a:lumOff val="40000"/>
                </a:schemeClr>
              </a:solidFill>
              <a:latin typeface="+mn-lt"/>
            </a:endParaRPr>
          </a:p>
        </p:txBody>
      </p:sp>
      <p:sp>
        <p:nvSpPr>
          <p:cNvPr id="9" name="Rectangle 8"/>
          <p:cNvSpPr>
            <a:spLocks noChangeArrowheads="1"/>
          </p:cNvSpPr>
          <p:nvPr/>
        </p:nvSpPr>
        <p:spPr bwMode="auto">
          <a:xfrm>
            <a:off x="238124" y="5135569"/>
            <a:ext cx="2651125" cy="333375"/>
          </a:xfrm>
          <a:prstGeom prst="rect">
            <a:avLst/>
          </a:prstGeom>
          <a:solidFill>
            <a:schemeClr val="tx2"/>
          </a:solidFill>
          <a:ln w="9525">
            <a:solidFill>
              <a:schemeClr val="tx1"/>
            </a:solidFill>
            <a:headEnd/>
            <a:tailEnd/>
          </a:ln>
          <a:effectLst/>
        </p:spPr>
        <p:style>
          <a:lnRef idx="1">
            <a:schemeClr val="accent2"/>
          </a:lnRef>
          <a:fillRef idx="3">
            <a:schemeClr val="accent2"/>
          </a:fillRef>
          <a:effectRef idx="2">
            <a:schemeClr val="accent2"/>
          </a:effectRef>
          <a:fontRef idx="minor">
            <a:schemeClr val="lt1"/>
          </a:fontRef>
        </p:style>
        <p:txBody>
          <a:bodyPr lIns="65943" tIns="65943" rIns="65943" bIns="65943" anchor="ctr"/>
          <a:lstStyle/>
          <a:p>
            <a:pPr algn="ctr">
              <a:lnSpc>
                <a:spcPct val="90000"/>
              </a:lnSpc>
              <a:spcBef>
                <a:spcPct val="20000"/>
              </a:spcBef>
              <a:buClr>
                <a:schemeClr val="tx2"/>
              </a:buClr>
              <a:defRPr/>
            </a:pPr>
            <a:r>
              <a:rPr lang="en-GB" sz="1400" b="1" dirty="0">
                <a:latin typeface="Calibri" panose="020F0502020204030204" pitchFamily="34" charset="0"/>
                <a:cs typeface="Arial" pitchFamily="34" charset="0"/>
              </a:rPr>
              <a:t>Out of scope</a:t>
            </a:r>
          </a:p>
        </p:txBody>
      </p:sp>
      <p:sp>
        <p:nvSpPr>
          <p:cNvPr id="10" name="Rectangle 9"/>
          <p:cNvSpPr>
            <a:spLocks noChangeArrowheads="1"/>
          </p:cNvSpPr>
          <p:nvPr/>
        </p:nvSpPr>
        <p:spPr bwMode="auto">
          <a:xfrm>
            <a:off x="238124" y="5451475"/>
            <a:ext cx="2651125" cy="681038"/>
          </a:xfrm>
          <a:prstGeom prst="rect">
            <a:avLst/>
          </a:prstGeom>
          <a:solidFill>
            <a:schemeClr val="bg1"/>
          </a:solidFill>
          <a:ln w="3175">
            <a:solidFill>
              <a:schemeClr val="tx1"/>
            </a:solidFill>
            <a:miter lim="800000"/>
            <a:headEnd/>
            <a:tailEnd/>
          </a:ln>
        </p:spPr>
        <p:txBody>
          <a:bodyPr lIns="65943" tIns="65943" rIns="65943" bIns="65943"/>
          <a:lstStyle/>
          <a:p>
            <a:r>
              <a:rPr lang="da-DK" sz="1000" dirty="0" smtClean="0"/>
              <a:t>Predictive /prescriptive individual learner analytics / guidance</a:t>
            </a:r>
          </a:p>
        </p:txBody>
      </p:sp>
      <p:sp>
        <p:nvSpPr>
          <p:cNvPr id="13" name="Rectangle 12"/>
          <p:cNvSpPr>
            <a:spLocks noChangeArrowheads="1"/>
          </p:cNvSpPr>
          <p:nvPr/>
        </p:nvSpPr>
        <p:spPr bwMode="auto">
          <a:xfrm>
            <a:off x="2889252" y="1319219"/>
            <a:ext cx="3379788" cy="331787"/>
          </a:xfrm>
          <a:prstGeom prst="rect">
            <a:avLst/>
          </a:prstGeom>
          <a:solidFill>
            <a:schemeClr val="tx2"/>
          </a:solidFill>
          <a:ln w="9525">
            <a:solidFill>
              <a:schemeClr val="tx1"/>
            </a:solidFill>
            <a:headEnd/>
            <a:tailEnd/>
          </a:ln>
          <a:effectLst/>
        </p:spPr>
        <p:style>
          <a:lnRef idx="1">
            <a:schemeClr val="accent2"/>
          </a:lnRef>
          <a:fillRef idx="3">
            <a:schemeClr val="accent2"/>
          </a:fillRef>
          <a:effectRef idx="2">
            <a:schemeClr val="accent2"/>
          </a:effectRef>
          <a:fontRef idx="minor">
            <a:schemeClr val="lt1"/>
          </a:fontRef>
        </p:style>
        <p:txBody>
          <a:bodyPr lIns="65943" tIns="65943" rIns="65943" bIns="65943" anchor="ctr"/>
          <a:lstStyle/>
          <a:p>
            <a:pPr algn="ctr">
              <a:lnSpc>
                <a:spcPct val="90000"/>
              </a:lnSpc>
              <a:spcBef>
                <a:spcPct val="20000"/>
              </a:spcBef>
              <a:buClr>
                <a:schemeClr val="tx2"/>
              </a:buClr>
              <a:defRPr/>
            </a:pPr>
            <a:r>
              <a:rPr lang="en-GB" sz="1400" b="1" dirty="0">
                <a:latin typeface="Calibri" panose="020F0502020204030204" pitchFamily="34" charset="0"/>
                <a:cs typeface="Arial" pitchFamily="34" charset="0"/>
              </a:rPr>
              <a:t>Deliverables</a:t>
            </a:r>
          </a:p>
        </p:txBody>
      </p:sp>
      <p:sp>
        <p:nvSpPr>
          <p:cNvPr id="14" name="Rectangle 13"/>
          <p:cNvSpPr>
            <a:spLocks noChangeArrowheads="1"/>
          </p:cNvSpPr>
          <p:nvPr/>
        </p:nvSpPr>
        <p:spPr bwMode="auto">
          <a:xfrm>
            <a:off x="2889252" y="1652588"/>
            <a:ext cx="3379788" cy="2474912"/>
          </a:xfrm>
          <a:prstGeom prst="rect">
            <a:avLst/>
          </a:prstGeom>
          <a:solidFill>
            <a:schemeClr val="bg1"/>
          </a:solidFill>
          <a:ln w="3175">
            <a:solidFill>
              <a:schemeClr val="tx1"/>
            </a:solidFill>
            <a:miter lim="800000"/>
            <a:headEnd/>
            <a:tailEnd/>
          </a:ln>
        </p:spPr>
        <p:txBody>
          <a:bodyPr lIns="65943" tIns="65943" rIns="65943" bIns="65943"/>
          <a:lstStyle/>
          <a:p>
            <a:pPr>
              <a:lnSpc>
                <a:spcPct val="90000"/>
              </a:lnSpc>
              <a:spcBef>
                <a:spcPts val="0"/>
              </a:spcBef>
              <a:buClr>
                <a:schemeClr val="tx1"/>
              </a:buClr>
              <a:buSzPct val="100000"/>
              <a:buFont typeface="Arial" pitchFamily="34" charset="0"/>
              <a:buChar char="•"/>
              <a:tabLst>
                <a:tab pos="1401763" algn="l"/>
              </a:tabLst>
            </a:pPr>
            <a:r>
              <a:rPr lang="da-DK" sz="1200" dirty="0" smtClean="0"/>
              <a:t>Updated Analytical Roadmap</a:t>
            </a:r>
          </a:p>
          <a:p>
            <a:pPr>
              <a:lnSpc>
                <a:spcPct val="90000"/>
              </a:lnSpc>
              <a:spcBef>
                <a:spcPts val="0"/>
              </a:spcBef>
              <a:buClr>
                <a:schemeClr val="tx1"/>
              </a:buClr>
              <a:buSzPct val="100000"/>
              <a:buFont typeface="Arial" pitchFamily="34" charset="0"/>
              <a:buChar char="•"/>
              <a:tabLst>
                <a:tab pos="1401763" algn="l"/>
              </a:tabLst>
            </a:pPr>
            <a:endParaRPr lang="da-DK" sz="1200" dirty="0" smtClean="0"/>
          </a:p>
          <a:p>
            <a:pPr>
              <a:lnSpc>
                <a:spcPct val="90000"/>
              </a:lnSpc>
              <a:spcBef>
                <a:spcPts val="0"/>
              </a:spcBef>
              <a:buClr>
                <a:schemeClr val="tx1"/>
              </a:buClr>
              <a:buSzPct val="100000"/>
              <a:buFont typeface="Arial" pitchFamily="34" charset="0"/>
              <a:buChar char="•"/>
              <a:tabLst>
                <a:tab pos="1401763" algn="l"/>
              </a:tabLst>
            </a:pPr>
            <a:r>
              <a:rPr lang="da-DK" sz="1200" dirty="0" smtClean="0"/>
              <a:t>Analytics enterprise architecture view</a:t>
            </a:r>
          </a:p>
          <a:p>
            <a:pPr>
              <a:lnSpc>
                <a:spcPct val="90000"/>
              </a:lnSpc>
              <a:spcBef>
                <a:spcPts val="0"/>
              </a:spcBef>
              <a:buClr>
                <a:schemeClr val="tx1"/>
              </a:buClr>
              <a:buSzPct val="100000"/>
              <a:buFont typeface="Arial" pitchFamily="34" charset="0"/>
              <a:buChar char="•"/>
              <a:tabLst>
                <a:tab pos="1401763" algn="l"/>
              </a:tabLst>
            </a:pPr>
            <a:endParaRPr lang="da-DK" sz="1200" dirty="0" smtClean="0"/>
          </a:p>
          <a:p>
            <a:pPr>
              <a:lnSpc>
                <a:spcPct val="90000"/>
              </a:lnSpc>
              <a:spcBef>
                <a:spcPts val="0"/>
              </a:spcBef>
              <a:buClr>
                <a:schemeClr val="tx1"/>
              </a:buClr>
              <a:buSzPct val="100000"/>
              <a:buFont typeface="Arial" pitchFamily="34" charset="0"/>
              <a:buChar char="•"/>
              <a:tabLst>
                <a:tab pos="1401763" algn="l"/>
              </a:tabLst>
            </a:pPr>
            <a:r>
              <a:rPr lang="da-DK" sz="1200" dirty="0" smtClean="0"/>
              <a:t>Coordination between initiatives and stakeholders driving forward analytical capability</a:t>
            </a:r>
          </a:p>
        </p:txBody>
      </p:sp>
      <p:sp>
        <p:nvSpPr>
          <p:cNvPr id="15" name="Rectangle 14"/>
          <p:cNvSpPr>
            <a:spLocks noChangeArrowheads="1"/>
          </p:cNvSpPr>
          <p:nvPr/>
        </p:nvSpPr>
        <p:spPr bwMode="auto">
          <a:xfrm>
            <a:off x="2889252" y="4137030"/>
            <a:ext cx="3379788" cy="339725"/>
          </a:xfrm>
          <a:prstGeom prst="rect">
            <a:avLst/>
          </a:prstGeom>
          <a:solidFill>
            <a:schemeClr val="tx2"/>
          </a:solidFill>
          <a:ln w="9525">
            <a:solidFill>
              <a:schemeClr val="tx1"/>
            </a:solidFill>
            <a:headEnd/>
            <a:tailEnd/>
          </a:ln>
          <a:effectLst/>
        </p:spPr>
        <p:style>
          <a:lnRef idx="1">
            <a:schemeClr val="accent2"/>
          </a:lnRef>
          <a:fillRef idx="3">
            <a:schemeClr val="accent2"/>
          </a:fillRef>
          <a:effectRef idx="2">
            <a:schemeClr val="accent2"/>
          </a:effectRef>
          <a:fontRef idx="minor">
            <a:schemeClr val="lt1"/>
          </a:fontRef>
        </p:style>
        <p:txBody>
          <a:bodyPr lIns="65943" tIns="65943" rIns="65943" bIns="65943" anchor="ctr"/>
          <a:lstStyle/>
          <a:p>
            <a:pPr algn="ctr">
              <a:lnSpc>
                <a:spcPct val="90000"/>
              </a:lnSpc>
              <a:spcBef>
                <a:spcPct val="20000"/>
              </a:spcBef>
              <a:buClr>
                <a:schemeClr val="tx2"/>
              </a:buClr>
              <a:defRPr/>
            </a:pPr>
            <a:r>
              <a:rPr lang="en-GB" sz="1400" b="1" dirty="0" smtClean="0">
                <a:latin typeface="Calibri" panose="020F0502020204030204" pitchFamily="34" charset="0"/>
                <a:cs typeface="Arial" pitchFamily="34" charset="0"/>
              </a:rPr>
              <a:t>Timelines </a:t>
            </a:r>
            <a:endParaRPr lang="en-GB" sz="1400" b="1" dirty="0">
              <a:latin typeface="Calibri" panose="020F0502020204030204" pitchFamily="34" charset="0"/>
              <a:cs typeface="Arial" pitchFamily="34" charset="0"/>
            </a:endParaRPr>
          </a:p>
        </p:txBody>
      </p:sp>
      <p:sp>
        <p:nvSpPr>
          <p:cNvPr id="16" name="Rectangle 15"/>
          <p:cNvSpPr>
            <a:spLocks noChangeArrowheads="1"/>
          </p:cNvSpPr>
          <p:nvPr/>
        </p:nvSpPr>
        <p:spPr bwMode="auto">
          <a:xfrm>
            <a:off x="2889252" y="4449763"/>
            <a:ext cx="3379788" cy="1686342"/>
          </a:xfrm>
          <a:prstGeom prst="rect">
            <a:avLst/>
          </a:prstGeom>
          <a:solidFill>
            <a:schemeClr val="bg1"/>
          </a:solidFill>
          <a:ln w="3175">
            <a:solidFill>
              <a:schemeClr val="tx1"/>
            </a:solidFill>
            <a:miter lim="800000"/>
            <a:headEnd/>
            <a:tailEnd/>
          </a:ln>
        </p:spPr>
        <p:txBody>
          <a:bodyPr lIns="65943" tIns="65943" rIns="65943" bIns="65943"/>
          <a:lstStyle/>
          <a:p>
            <a:pPr marL="166688" indent="-166688">
              <a:lnSpc>
                <a:spcPct val="90000"/>
              </a:lnSpc>
              <a:spcBef>
                <a:spcPts val="188"/>
              </a:spcBef>
              <a:buClr>
                <a:schemeClr val="tx1"/>
              </a:buClr>
              <a:buSzPct val="100000"/>
              <a:buFontTx/>
              <a:buChar char="•"/>
              <a:tabLst>
                <a:tab pos="1401763" algn="l"/>
              </a:tabLst>
            </a:pPr>
            <a:r>
              <a:rPr lang="da-DK" sz="1100" dirty="0" smtClean="0">
                <a:solidFill>
                  <a:schemeClr val="tx2"/>
                </a:solidFill>
                <a:latin typeface="Calibri" charset="0"/>
                <a:cs typeface="Arial" charset="0"/>
              </a:rPr>
              <a:t>TDB</a:t>
            </a:r>
          </a:p>
          <a:p>
            <a:pPr marL="166688" indent="-166688">
              <a:lnSpc>
                <a:spcPct val="90000"/>
              </a:lnSpc>
              <a:spcBef>
                <a:spcPts val="188"/>
              </a:spcBef>
              <a:buClr>
                <a:schemeClr val="tx1"/>
              </a:buClr>
              <a:buSzPct val="100000"/>
              <a:buFontTx/>
              <a:buChar char="•"/>
              <a:tabLst>
                <a:tab pos="1401763" algn="l"/>
              </a:tabLst>
            </a:pPr>
            <a:r>
              <a:rPr lang="da-DK" sz="1100" dirty="0" smtClean="0">
                <a:solidFill>
                  <a:schemeClr val="tx2"/>
                </a:solidFill>
                <a:latin typeface="Calibri" charset="0"/>
                <a:cs typeface="Arial" charset="0"/>
              </a:rPr>
              <a:t>Scope clear October 1st 2017</a:t>
            </a:r>
          </a:p>
          <a:p>
            <a:pPr marL="166688" indent="-166688">
              <a:lnSpc>
                <a:spcPct val="90000"/>
              </a:lnSpc>
              <a:spcBef>
                <a:spcPts val="188"/>
              </a:spcBef>
              <a:buClr>
                <a:schemeClr val="tx1"/>
              </a:buClr>
              <a:buSzPct val="100000"/>
              <a:buFontTx/>
              <a:buChar char="•"/>
              <a:tabLst>
                <a:tab pos="1401763" algn="l"/>
              </a:tabLst>
            </a:pPr>
            <a:r>
              <a:rPr lang="da-DK" sz="1100" dirty="0" smtClean="0">
                <a:solidFill>
                  <a:schemeClr val="tx2"/>
                </a:solidFill>
                <a:latin typeface="Calibri" charset="0"/>
                <a:cs typeface="Arial" charset="0"/>
              </a:rPr>
              <a:t>Systems ready</a:t>
            </a:r>
          </a:p>
          <a:p>
            <a:pPr marL="166688" indent="-166688">
              <a:lnSpc>
                <a:spcPct val="90000"/>
              </a:lnSpc>
              <a:spcBef>
                <a:spcPts val="188"/>
              </a:spcBef>
              <a:buClr>
                <a:schemeClr val="tx1"/>
              </a:buClr>
              <a:buSzPct val="100000"/>
              <a:buFontTx/>
              <a:buChar char="•"/>
              <a:tabLst>
                <a:tab pos="1401763" algn="l"/>
              </a:tabLst>
            </a:pPr>
            <a:r>
              <a:rPr lang="da-DK" sz="1100" dirty="0" smtClean="0">
                <a:solidFill>
                  <a:schemeClr val="tx2"/>
                </a:solidFill>
                <a:latin typeface="Calibri" charset="0"/>
                <a:cs typeface="Arial" charset="0"/>
              </a:rPr>
              <a:t>Training plan / team ramp up</a:t>
            </a:r>
          </a:p>
          <a:p>
            <a:pPr marL="166688" indent="-166688">
              <a:lnSpc>
                <a:spcPct val="90000"/>
              </a:lnSpc>
              <a:spcBef>
                <a:spcPts val="188"/>
              </a:spcBef>
              <a:buClr>
                <a:schemeClr val="tx1"/>
              </a:buClr>
              <a:buSzPct val="100000"/>
              <a:buFontTx/>
              <a:buChar char="•"/>
              <a:tabLst>
                <a:tab pos="1401763" algn="l"/>
              </a:tabLst>
            </a:pPr>
            <a:endParaRPr lang="da-DK" sz="1100" dirty="0" smtClean="0">
              <a:solidFill>
                <a:schemeClr val="tx2"/>
              </a:solidFill>
            </a:endParaRPr>
          </a:p>
          <a:p>
            <a:pPr marL="166688" indent="-166688">
              <a:lnSpc>
                <a:spcPct val="90000"/>
              </a:lnSpc>
              <a:spcBef>
                <a:spcPts val="188"/>
              </a:spcBef>
              <a:buClr>
                <a:schemeClr val="tx1"/>
              </a:buClr>
              <a:buSzPct val="100000"/>
              <a:tabLst>
                <a:tab pos="1401763" algn="l"/>
              </a:tabLst>
            </a:pPr>
            <a:endParaRPr lang="en-GB" sz="1000" dirty="0">
              <a:solidFill>
                <a:schemeClr val="accent5">
                  <a:lumMod val="60000"/>
                  <a:lumOff val="40000"/>
                </a:schemeClr>
              </a:solidFill>
              <a:latin typeface="Calibri" charset="0"/>
              <a:cs typeface="Arial" charset="0"/>
            </a:endParaRPr>
          </a:p>
        </p:txBody>
      </p:sp>
      <p:sp>
        <p:nvSpPr>
          <p:cNvPr id="20" name="Rectangle 22"/>
          <p:cNvSpPr>
            <a:spLocks noChangeArrowheads="1"/>
          </p:cNvSpPr>
          <p:nvPr/>
        </p:nvSpPr>
        <p:spPr bwMode="auto">
          <a:xfrm>
            <a:off x="6273800" y="4880807"/>
            <a:ext cx="2651125" cy="1255298"/>
          </a:xfrm>
          <a:prstGeom prst="rect">
            <a:avLst/>
          </a:prstGeom>
          <a:solidFill>
            <a:schemeClr val="bg1"/>
          </a:solidFill>
          <a:ln w="3175">
            <a:solidFill>
              <a:schemeClr val="tx1"/>
            </a:solidFill>
            <a:miter lim="800000"/>
            <a:headEnd/>
            <a:tailEnd/>
          </a:ln>
        </p:spPr>
        <p:txBody>
          <a:bodyPr lIns="65943" tIns="65943" rIns="65943" bIns="65943"/>
          <a:lstStyle/>
          <a:p>
            <a:pPr marL="166688" indent="-166688">
              <a:lnSpc>
                <a:spcPct val="90000"/>
              </a:lnSpc>
              <a:buClr>
                <a:schemeClr val="tx1"/>
              </a:buClr>
              <a:buSzPct val="100000"/>
              <a:buFontTx/>
              <a:buChar char="•"/>
              <a:tabLst>
                <a:tab pos="1401763" algn="l"/>
              </a:tabLst>
            </a:pPr>
            <a:r>
              <a:rPr lang="en-GB" sz="1000" dirty="0" smtClean="0">
                <a:latin typeface="Calibri" charset="0"/>
                <a:cs typeface="Arial" charset="0"/>
              </a:rPr>
              <a:t>LEAD :Peter .Tillegreen</a:t>
            </a:r>
          </a:p>
          <a:p>
            <a:pPr marL="166688" indent="-166688">
              <a:lnSpc>
                <a:spcPct val="90000"/>
              </a:lnSpc>
              <a:buClr>
                <a:schemeClr val="tx1"/>
              </a:buClr>
              <a:buSzPct val="100000"/>
              <a:buFontTx/>
              <a:buChar char="•"/>
              <a:tabLst>
                <a:tab pos="1401763" algn="l"/>
              </a:tabLst>
            </a:pPr>
            <a:r>
              <a:rPr lang="en-GB" sz="1000" dirty="0" smtClean="0">
                <a:latin typeface="Calibri" charset="0"/>
                <a:cs typeface="Arial" charset="0"/>
              </a:rPr>
              <a:t>Team members</a:t>
            </a:r>
          </a:p>
          <a:p>
            <a:pPr marL="166688" indent="-166688">
              <a:lnSpc>
                <a:spcPct val="90000"/>
              </a:lnSpc>
              <a:buClr>
                <a:schemeClr val="tx1"/>
              </a:buClr>
              <a:buSzPct val="100000"/>
              <a:tabLst>
                <a:tab pos="1401763" algn="l"/>
              </a:tabLst>
            </a:pPr>
            <a:r>
              <a:rPr lang="en-GB" sz="1000" dirty="0" smtClean="0">
                <a:latin typeface="Calibri" charset="0"/>
                <a:cs typeface="Arial" charset="0"/>
              </a:rPr>
              <a:t>Regis, Debbie, Frederic, Niyati (</a:t>
            </a:r>
            <a:r>
              <a:rPr lang="en-GB" sz="1000" dirty="0" err="1" smtClean="0">
                <a:latin typeface="Calibri" charset="0"/>
                <a:cs typeface="Arial" charset="0"/>
              </a:rPr>
              <a:t>Herbie</a:t>
            </a:r>
            <a:r>
              <a:rPr lang="en-GB" sz="1000" dirty="0" smtClean="0">
                <a:latin typeface="Calibri" charset="0"/>
                <a:cs typeface="Arial" charset="0"/>
              </a:rPr>
              <a:t>)</a:t>
            </a:r>
          </a:p>
          <a:p>
            <a:pPr marL="166688" indent="-166688">
              <a:lnSpc>
                <a:spcPct val="90000"/>
              </a:lnSpc>
              <a:buClr>
                <a:schemeClr val="tx1"/>
              </a:buClr>
              <a:buSzPct val="100000"/>
              <a:tabLst>
                <a:tab pos="1401763" algn="l"/>
              </a:tabLst>
            </a:pPr>
            <a:endParaRPr lang="en-GB" sz="1000" dirty="0" smtClean="0">
              <a:latin typeface="Calibri" charset="0"/>
              <a:cs typeface="Arial" charset="0"/>
            </a:endParaRPr>
          </a:p>
          <a:p>
            <a:pPr marL="623888" lvl="1" indent="-166688">
              <a:lnSpc>
                <a:spcPct val="90000"/>
              </a:lnSpc>
              <a:buClr>
                <a:schemeClr val="tx1"/>
              </a:buClr>
              <a:buSzPct val="100000"/>
              <a:buFontTx/>
              <a:buChar char="•"/>
              <a:tabLst>
                <a:tab pos="1401763" algn="l"/>
              </a:tabLst>
            </a:pPr>
            <a:endParaRPr lang="en-GB" sz="1000" dirty="0" smtClean="0">
              <a:latin typeface="Calibri" charset="0"/>
              <a:cs typeface="Arial" charset="0"/>
            </a:endParaRPr>
          </a:p>
          <a:p>
            <a:pPr>
              <a:lnSpc>
                <a:spcPct val="90000"/>
              </a:lnSpc>
              <a:buClr>
                <a:schemeClr val="tx1"/>
              </a:buClr>
              <a:buSzPct val="100000"/>
              <a:tabLst>
                <a:tab pos="1401763" algn="l"/>
              </a:tabLst>
            </a:pPr>
            <a:endParaRPr lang="en-GB" sz="1000" dirty="0">
              <a:latin typeface="Calibri" charset="0"/>
              <a:cs typeface="Arial" charset="0"/>
            </a:endParaRPr>
          </a:p>
          <a:p>
            <a:pPr marL="166688" indent="-166688">
              <a:lnSpc>
                <a:spcPct val="90000"/>
              </a:lnSpc>
              <a:buClr>
                <a:schemeClr val="tx1"/>
              </a:buClr>
              <a:buSzPct val="100000"/>
              <a:buFontTx/>
              <a:buChar char="•"/>
              <a:tabLst>
                <a:tab pos="1401763" algn="l"/>
              </a:tabLst>
            </a:pPr>
            <a:endParaRPr lang="en-GB" sz="1000" dirty="0">
              <a:latin typeface="Calibri" charset="0"/>
              <a:cs typeface="Arial" charset="0"/>
            </a:endParaRPr>
          </a:p>
          <a:p>
            <a:pPr marL="166688" indent="-166688">
              <a:lnSpc>
                <a:spcPct val="90000"/>
              </a:lnSpc>
              <a:buClr>
                <a:schemeClr val="tx1"/>
              </a:buClr>
              <a:buSzPct val="100000"/>
              <a:buFontTx/>
              <a:buChar char="•"/>
              <a:tabLst>
                <a:tab pos="1401763" algn="l"/>
              </a:tabLst>
            </a:pPr>
            <a:endParaRPr lang="en-GB" sz="1000" dirty="0">
              <a:latin typeface="Calibri" charset="0"/>
              <a:cs typeface="Arial" charset="0"/>
            </a:endParaRPr>
          </a:p>
        </p:txBody>
      </p:sp>
      <p:sp>
        <p:nvSpPr>
          <p:cNvPr id="22" name="Rectangle 21"/>
          <p:cNvSpPr>
            <a:spLocks noChangeArrowheads="1"/>
          </p:cNvSpPr>
          <p:nvPr/>
        </p:nvSpPr>
        <p:spPr bwMode="auto">
          <a:xfrm>
            <a:off x="6286503" y="1320800"/>
            <a:ext cx="2651125" cy="331788"/>
          </a:xfrm>
          <a:prstGeom prst="rect">
            <a:avLst/>
          </a:prstGeom>
          <a:solidFill>
            <a:schemeClr val="tx2"/>
          </a:solidFill>
          <a:ln w="9525">
            <a:solidFill>
              <a:schemeClr val="tx1"/>
            </a:solidFill>
            <a:headEnd/>
            <a:tailEnd/>
          </a:ln>
          <a:effectLst/>
        </p:spPr>
        <p:style>
          <a:lnRef idx="1">
            <a:schemeClr val="accent2"/>
          </a:lnRef>
          <a:fillRef idx="3">
            <a:schemeClr val="accent2"/>
          </a:fillRef>
          <a:effectRef idx="2">
            <a:schemeClr val="accent2"/>
          </a:effectRef>
          <a:fontRef idx="minor">
            <a:schemeClr val="lt1"/>
          </a:fontRef>
        </p:style>
        <p:txBody>
          <a:bodyPr lIns="65943" tIns="65943" rIns="65943" bIns="65943" anchor="ctr"/>
          <a:lstStyle/>
          <a:p>
            <a:pPr algn="ctr">
              <a:lnSpc>
                <a:spcPct val="90000"/>
              </a:lnSpc>
              <a:spcBef>
                <a:spcPct val="20000"/>
              </a:spcBef>
              <a:buClr>
                <a:schemeClr val="tx2"/>
              </a:buClr>
              <a:defRPr/>
            </a:pPr>
            <a:r>
              <a:rPr lang="en-GB" sz="1400" b="1" dirty="0" smtClean="0">
                <a:latin typeface="Calibri" panose="020F0502020204030204" pitchFamily="34" charset="0"/>
                <a:cs typeface="Arial" pitchFamily="34" charset="0"/>
              </a:rPr>
              <a:t>Key Success Factors </a:t>
            </a:r>
            <a:endParaRPr lang="en-GB" sz="1400" b="1" dirty="0">
              <a:latin typeface="Calibri" panose="020F0502020204030204" pitchFamily="34" charset="0"/>
              <a:cs typeface="Arial" pitchFamily="34" charset="0"/>
            </a:endParaRPr>
          </a:p>
        </p:txBody>
      </p:sp>
      <p:sp>
        <p:nvSpPr>
          <p:cNvPr id="23" name="Rectangle 22"/>
          <p:cNvSpPr>
            <a:spLocks noChangeArrowheads="1"/>
          </p:cNvSpPr>
          <p:nvPr/>
        </p:nvSpPr>
        <p:spPr bwMode="auto">
          <a:xfrm>
            <a:off x="6270628" y="1666881"/>
            <a:ext cx="2651125" cy="1349375"/>
          </a:xfrm>
          <a:prstGeom prst="rect">
            <a:avLst/>
          </a:prstGeom>
          <a:solidFill>
            <a:schemeClr val="bg1"/>
          </a:solidFill>
          <a:ln w="3175">
            <a:solidFill>
              <a:schemeClr val="tx1"/>
            </a:solidFill>
            <a:miter lim="800000"/>
            <a:headEnd/>
            <a:tailEnd/>
          </a:ln>
        </p:spPr>
        <p:txBody>
          <a:bodyPr lIns="65943" tIns="65943" rIns="65943" bIns="65943"/>
          <a:lstStyle/>
          <a:p>
            <a:pPr marL="166688" indent="-166688">
              <a:lnSpc>
                <a:spcPct val="90000"/>
              </a:lnSpc>
              <a:spcBef>
                <a:spcPts val="188"/>
              </a:spcBef>
              <a:buClr>
                <a:schemeClr val="tx1"/>
              </a:buClr>
              <a:buSzPct val="100000"/>
              <a:buFontTx/>
              <a:buChar char="•"/>
              <a:tabLst>
                <a:tab pos="1401763" algn="l"/>
              </a:tabLst>
            </a:pPr>
            <a:endParaRPr lang="en-GB" sz="1000" dirty="0" smtClean="0">
              <a:latin typeface="Calibri" charset="0"/>
              <a:cs typeface="Arial" charset="0"/>
            </a:endParaRPr>
          </a:p>
        </p:txBody>
      </p:sp>
      <p:sp>
        <p:nvSpPr>
          <p:cNvPr id="21" name="Rectangle 20"/>
          <p:cNvSpPr>
            <a:spLocks noChangeArrowheads="1"/>
          </p:cNvSpPr>
          <p:nvPr/>
        </p:nvSpPr>
        <p:spPr bwMode="auto">
          <a:xfrm>
            <a:off x="6273800" y="2949998"/>
            <a:ext cx="2651125" cy="331787"/>
          </a:xfrm>
          <a:prstGeom prst="rect">
            <a:avLst/>
          </a:prstGeom>
          <a:solidFill>
            <a:schemeClr val="tx2"/>
          </a:solidFill>
          <a:ln w="9525">
            <a:solidFill>
              <a:schemeClr val="tx1"/>
            </a:solidFill>
            <a:headEnd/>
            <a:tailEnd/>
          </a:ln>
          <a:effectLst/>
        </p:spPr>
        <p:style>
          <a:lnRef idx="1">
            <a:schemeClr val="accent2"/>
          </a:lnRef>
          <a:fillRef idx="3">
            <a:schemeClr val="accent2"/>
          </a:fillRef>
          <a:effectRef idx="2">
            <a:schemeClr val="accent2"/>
          </a:effectRef>
          <a:fontRef idx="minor">
            <a:schemeClr val="lt1"/>
          </a:fontRef>
        </p:style>
        <p:txBody>
          <a:bodyPr lIns="65943" tIns="65943" rIns="65943" bIns="65943" anchor="ctr"/>
          <a:lstStyle/>
          <a:p>
            <a:pPr algn="ctr">
              <a:lnSpc>
                <a:spcPct val="90000"/>
              </a:lnSpc>
              <a:spcBef>
                <a:spcPct val="20000"/>
              </a:spcBef>
              <a:buClr>
                <a:schemeClr val="tx2"/>
              </a:buClr>
              <a:defRPr/>
            </a:pPr>
            <a:r>
              <a:rPr lang="en-GB" sz="1400" b="1" dirty="0" smtClean="0">
                <a:latin typeface="Calibri" panose="020F0502020204030204" pitchFamily="34" charset="0"/>
                <a:cs typeface="Arial" pitchFamily="34" charset="0"/>
              </a:rPr>
              <a:t>Key Stakeholders</a:t>
            </a:r>
            <a:endParaRPr lang="en-GB" sz="1400" b="1" dirty="0">
              <a:latin typeface="Calibri" panose="020F0502020204030204" pitchFamily="34" charset="0"/>
              <a:cs typeface="Arial" pitchFamily="34" charset="0"/>
            </a:endParaRPr>
          </a:p>
        </p:txBody>
      </p:sp>
      <p:sp>
        <p:nvSpPr>
          <p:cNvPr id="24" name="Rectangle 23"/>
          <p:cNvSpPr>
            <a:spLocks noChangeArrowheads="1"/>
          </p:cNvSpPr>
          <p:nvPr/>
        </p:nvSpPr>
        <p:spPr bwMode="auto">
          <a:xfrm>
            <a:off x="6273800" y="3265910"/>
            <a:ext cx="2651125" cy="1293813"/>
          </a:xfrm>
          <a:prstGeom prst="rect">
            <a:avLst/>
          </a:prstGeom>
          <a:solidFill>
            <a:schemeClr val="bg1"/>
          </a:solidFill>
          <a:ln w="3175">
            <a:solidFill>
              <a:schemeClr val="tx1"/>
            </a:solidFill>
            <a:miter lim="800000"/>
            <a:headEnd/>
            <a:tailEnd/>
          </a:ln>
        </p:spPr>
        <p:txBody>
          <a:bodyPr lIns="65943" tIns="65943" rIns="65943" bIns="65943"/>
          <a:lstStyle/>
          <a:p>
            <a:r>
              <a:rPr lang="da-DK" sz="1000" dirty="0" smtClean="0"/>
              <a:t>Group L&amp;D,</a:t>
            </a:r>
          </a:p>
          <a:p>
            <a:r>
              <a:rPr lang="da-DK" sz="1000" dirty="0" smtClean="0"/>
              <a:t>OU Management</a:t>
            </a:r>
          </a:p>
          <a:p>
            <a:r>
              <a:rPr lang="da-DK" sz="1000" dirty="0" smtClean="0"/>
              <a:t>Itics</a:t>
            </a:r>
          </a:p>
          <a:p>
            <a:r>
              <a:rPr lang="da-DK" sz="1000" dirty="0" smtClean="0"/>
              <a:t>HRO</a:t>
            </a:r>
          </a:p>
          <a:p>
            <a:endParaRPr lang="da-DK" sz="1000" dirty="0" smtClean="0"/>
          </a:p>
          <a:p>
            <a:r>
              <a:rPr lang="da-DK" sz="1000" dirty="0" smtClean="0"/>
              <a:t>T</a:t>
            </a:r>
            <a:r>
              <a:rPr lang="da-DK" sz="1000" i="1" dirty="0" smtClean="0"/>
              <a:t>o be completed !</a:t>
            </a:r>
          </a:p>
        </p:txBody>
      </p:sp>
      <p:sp>
        <p:nvSpPr>
          <p:cNvPr id="25" name="Rectangle 21"/>
          <p:cNvSpPr>
            <a:spLocks noChangeArrowheads="1"/>
          </p:cNvSpPr>
          <p:nvPr/>
        </p:nvSpPr>
        <p:spPr bwMode="auto">
          <a:xfrm>
            <a:off x="6272895" y="4575598"/>
            <a:ext cx="2657372" cy="333375"/>
          </a:xfrm>
          <a:prstGeom prst="rect">
            <a:avLst/>
          </a:prstGeom>
          <a:solidFill>
            <a:schemeClr val="tx2"/>
          </a:solidFill>
          <a:ln w="9525">
            <a:solidFill>
              <a:schemeClr val="tx1"/>
            </a:solidFill>
            <a:headEnd/>
            <a:tailEnd/>
          </a:ln>
          <a:effectLst/>
        </p:spPr>
        <p:style>
          <a:lnRef idx="1">
            <a:schemeClr val="accent2"/>
          </a:lnRef>
          <a:fillRef idx="3">
            <a:schemeClr val="accent2"/>
          </a:fillRef>
          <a:effectRef idx="2">
            <a:schemeClr val="accent2"/>
          </a:effectRef>
          <a:fontRef idx="minor">
            <a:schemeClr val="lt1"/>
          </a:fontRef>
        </p:style>
        <p:txBody>
          <a:bodyPr lIns="65943" tIns="65943" rIns="65943" bIns="65943" anchor="ctr"/>
          <a:lstStyle/>
          <a:p>
            <a:pPr algn="ctr">
              <a:lnSpc>
                <a:spcPct val="90000"/>
              </a:lnSpc>
              <a:spcBef>
                <a:spcPct val="20000"/>
              </a:spcBef>
              <a:buClr>
                <a:schemeClr val="tx2"/>
              </a:buClr>
              <a:defRPr/>
            </a:pPr>
            <a:r>
              <a:rPr lang="en-GB" sz="1400" b="1" dirty="0" smtClean="0">
                <a:latin typeface="Calibri" panose="020F0502020204030204" pitchFamily="34" charset="0"/>
                <a:cs typeface="Arial" pitchFamily="34" charset="0"/>
              </a:rPr>
              <a:t>Lead &amp; Team Members </a:t>
            </a:r>
            <a:endParaRPr lang="en-GB" sz="1400" b="1" dirty="0">
              <a:latin typeface="Calibri" panose="020F0502020204030204" pitchFamily="34" charset="0"/>
              <a:cs typeface="Arial" pitchFamily="34" charset="0"/>
            </a:endParaRPr>
          </a:p>
        </p:txBody>
      </p:sp>
      <p:sp>
        <p:nvSpPr>
          <p:cNvPr id="19" name="TextBox 18"/>
          <p:cNvSpPr txBox="1"/>
          <p:nvPr/>
        </p:nvSpPr>
        <p:spPr>
          <a:xfrm rot="1621047">
            <a:off x="1124953" y="3275494"/>
            <a:ext cx="7180733" cy="40011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da-DK" sz="2000" dirty="0" smtClean="0">
                <a:solidFill>
                  <a:schemeClr val="tx2">
                    <a:lumMod val="50000"/>
                  </a:schemeClr>
                </a:solidFill>
              </a:rPr>
              <a:t>DRAFT to be further developed</a:t>
            </a:r>
            <a:endParaRPr lang="da-DK" sz="1400" dirty="0" smtClean="0">
              <a:solidFill>
                <a:schemeClr val="tx2">
                  <a:lumMod val="50000"/>
                </a:schemeClr>
              </a:solidFill>
            </a:endParaRPr>
          </a:p>
        </p:txBody>
      </p:sp>
    </p:spTree>
    <p:extLst>
      <p:ext uri="{BB962C8B-B14F-4D97-AF65-F5344CB8AC3E}">
        <p14:creationId xmlns:p14="http://schemas.microsoft.com/office/powerpoint/2010/main" xmlns="" val="2341532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smtClean="0"/>
              <a:t>Support slides</a:t>
            </a:r>
            <a:endParaRPr lang="da-DK"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Analytics defined (Wikipedia)</a:t>
            </a:r>
            <a:endParaRPr lang="da-DK" dirty="0"/>
          </a:p>
        </p:txBody>
      </p:sp>
      <p:sp>
        <p:nvSpPr>
          <p:cNvPr id="3" name="Rectangle 2"/>
          <p:cNvSpPr/>
          <p:nvPr/>
        </p:nvSpPr>
        <p:spPr>
          <a:xfrm>
            <a:off x="2286000" y="1582341"/>
            <a:ext cx="4572000" cy="4524315"/>
          </a:xfrm>
          <a:prstGeom prst="rect">
            <a:avLst/>
          </a:prstGeom>
        </p:spPr>
        <p:txBody>
          <a:bodyPr>
            <a:spAutoFit/>
          </a:bodyPr>
          <a:lstStyle/>
          <a:p>
            <a:r>
              <a:rPr lang="en-US" b="1" dirty="0" smtClean="0"/>
              <a:t>Analytics</a:t>
            </a:r>
            <a:r>
              <a:rPr lang="en-US" dirty="0" smtClean="0"/>
              <a:t> is the </a:t>
            </a:r>
            <a:r>
              <a:rPr lang="en-US" b="1" dirty="0" smtClean="0">
                <a:solidFill>
                  <a:schemeClr val="bg2"/>
                </a:solidFill>
              </a:rPr>
              <a:t>discovery, interpretation, and communication of meaningful patterns in data</a:t>
            </a:r>
            <a:r>
              <a:rPr lang="en-US" dirty="0" smtClean="0"/>
              <a:t>. Especially valuable in areas rich with recorded information, analytics relies on the simultaneous application of </a:t>
            </a:r>
            <a:r>
              <a:rPr lang="en-US" dirty="0" smtClean="0">
                <a:hlinkClick r:id="rId2" tooltip="Statistics"/>
              </a:rPr>
              <a:t>statistics</a:t>
            </a:r>
            <a:r>
              <a:rPr lang="en-US" dirty="0" smtClean="0"/>
              <a:t>, </a:t>
            </a:r>
            <a:r>
              <a:rPr lang="en-US" dirty="0" smtClean="0">
                <a:hlinkClick r:id="rId3" tooltip="Computer programming"/>
              </a:rPr>
              <a:t>computer programming</a:t>
            </a:r>
            <a:r>
              <a:rPr lang="en-US" dirty="0" smtClean="0"/>
              <a:t> and </a:t>
            </a:r>
            <a:r>
              <a:rPr lang="en-US" dirty="0" smtClean="0">
                <a:hlinkClick r:id="rId4" tooltip="Operations research"/>
              </a:rPr>
              <a:t>operations research</a:t>
            </a:r>
            <a:r>
              <a:rPr lang="en-US" dirty="0" smtClean="0"/>
              <a:t> to quantify performance. </a:t>
            </a:r>
          </a:p>
          <a:p>
            <a:endParaRPr lang="en-US" dirty="0" smtClean="0"/>
          </a:p>
          <a:p>
            <a:r>
              <a:rPr lang="en-US" dirty="0" smtClean="0"/>
              <a:t>Analytics often favors </a:t>
            </a:r>
            <a:r>
              <a:rPr lang="en-US" dirty="0" smtClean="0">
                <a:hlinkClick r:id="rId5" tooltip="Data visualization"/>
              </a:rPr>
              <a:t>data visualization</a:t>
            </a:r>
            <a:r>
              <a:rPr lang="en-US" dirty="0" smtClean="0"/>
              <a:t> </a:t>
            </a:r>
            <a:r>
              <a:rPr lang="en-US" b="1" dirty="0" smtClean="0">
                <a:solidFill>
                  <a:schemeClr val="bg2"/>
                </a:solidFill>
              </a:rPr>
              <a:t>to communicate insight.</a:t>
            </a:r>
          </a:p>
          <a:p>
            <a:endParaRPr lang="en-US" dirty="0" smtClean="0"/>
          </a:p>
          <a:p>
            <a:r>
              <a:rPr lang="en-US" dirty="0" smtClean="0"/>
              <a:t>Organizations may apply analytics to business data to describe, predict, </a:t>
            </a:r>
            <a:r>
              <a:rPr lang="en-US" b="1" dirty="0" smtClean="0">
                <a:solidFill>
                  <a:schemeClr val="bg2"/>
                </a:solidFill>
              </a:rPr>
              <a:t>and improve business performance. </a:t>
            </a:r>
            <a:endParaRPr lang="en-US" b="1" dirty="0">
              <a:solidFill>
                <a:schemeClr val="bg2"/>
              </a:solidFill>
            </a:endParaRPr>
          </a:p>
        </p:txBody>
      </p:sp>
      <p:sp>
        <p:nvSpPr>
          <p:cNvPr id="4" name="Rectangle 3"/>
          <p:cNvSpPr/>
          <p:nvPr/>
        </p:nvSpPr>
        <p:spPr>
          <a:xfrm>
            <a:off x="288462" y="5082741"/>
            <a:ext cx="1665841"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Why</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Rectangle 4"/>
          <p:cNvSpPr/>
          <p:nvPr/>
        </p:nvSpPr>
        <p:spPr>
          <a:xfrm>
            <a:off x="288462" y="3897637"/>
            <a:ext cx="1665842"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How</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Rectangle 5"/>
          <p:cNvSpPr/>
          <p:nvPr/>
        </p:nvSpPr>
        <p:spPr>
          <a:xfrm>
            <a:off x="288462" y="1443269"/>
            <a:ext cx="190308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What</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82404" y="1397204"/>
            <a:ext cx="7886911" cy="4652467"/>
          </a:xfrm>
          <a:prstGeom prst="round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fontAlgn="auto">
              <a:spcBef>
                <a:spcPts val="0"/>
              </a:spcBef>
              <a:spcAft>
                <a:spcPts val="0"/>
              </a:spcAft>
            </a:pPr>
            <a:endParaRPr lang="de-CH" sz="2400" dirty="0" err="1" smtClean="0">
              <a:solidFill>
                <a:srgbClr val="998C85">
                  <a:lumMod val="50000"/>
                </a:srgbClr>
              </a:solidFill>
            </a:endParaRPr>
          </a:p>
        </p:txBody>
      </p:sp>
      <p:pic>
        <p:nvPicPr>
          <p:cNvPr id="166914" name="Picture 2"/>
          <p:cNvPicPr>
            <a:picLocks noChangeAspect="1" noChangeArrowheads="1"/>
          </p:cNvPicPr>
          <p:nvPr/>
        </p:nvPicPr>
        <p:blipFill>
          <a:blip r:embed="rId3" cstate="print"/>
          <a:srcRect l="21863" t="41635" r="37470" b="28208"/>
          <a:stretch>
            <a:fillRect/>
          </a:stretch>
        </p:blipFill>
        <p:spPr bwMode="auto">
          <a:xfrm>
            <a:off x="1375105" y="1801368"/>
            <a:ext cx="6301511" cy="3163860"/>
          </a:xfrm>
          <a:prstGeom prst="rect">
            <a:avLst/>
          </a:prstGeom>
          <a:noFill/>
          <a:ln w="9525">
            <a:noFill/>
            <a:miter lim="800000"/>
            <a:headEnd/>
            <a:tailEnd/>
          </a:ln>
        </p:spPr>
      </p:pic>
      <p:sp>
        <p:nvSpPr>
          <p:cNvPr id="6" name="Title 3"/>
          <p:cNvSpPr>
            <a:spLocks noGrp="1"/>
          </p:cNvSpPr>
          <p:nvPr>
            <p:ph type="title"/>
          </p:nvPr>
        </p:nvSpPr>
        <p:spPr>
          <a:xfrm>
            <a:off x="2" y="3"/>
            <a:ext cx="9143999" cy="1002135"/>
          </a:xfrm>
        </p:spPr>
        <p:txBody>
          <a:bodyPr/>
          <a:lstStyle/>
          <a:p>
            <a:r>
              <a:rPr lang="en-US" dirty="0" smtClean="0"/>
              <a:t>Analytics – What is it (2013/2014 View)</a:t>
            </a:r>
            <a:endParaRPr lang="en-US" dirty="0"/>
          </a:p>
        </p:txBody>
      </p:sp>
      <p:sp>
        <p:nvSpPr>
          <p:cNvPr id="10" name="TextBox 9"/>
          <p:cNvSpPr txBox="1"/>
          <p:nvPr/>
        </p:nvSpPr>
        <p:spPr>
          <a:xfrm>
            <a:off x="585779" y="5230375"/>
            <a:ext cx="7880158" cy="400110"/>
          </a:xfrm>
          <a:prstGeom prst="rect">
            <a:avLst/>
          </a:prstGeom>
          <a:noFill/>
        </p:spPr>
        <p:txBody>
          <a:bodyPr wrap="square" rtlCol="0">
            <a:spAutoFit/>
          </a:bodyPr>
          <a:lstStyle/>
          <a:p>
            <a:pPr algn="ctr" defTabSz="957756" fontAlgn="auto">
              <a:spcBef>
                <a:spcPts val="0"/>
              </a:spcBef>
              <a:spcAft>
                <a:spcPts val="0"/>
              </a:spcAft>
            </a:pPr>
            <a:r>
              <a:rPr lang="de-CH" sz="2000" b="1" dirty="0" smtClean="0">
                <a:solidFill>
                  <a:srgbClr val="762C7C">
                    <a:lumMod val="50000"/>
                  </a:srgbClr>
                </a:solidFill>
                <a:latin typeface="Calibri" pitchFamily="34" charset="0"/>
                <a:ea typeface="+mn-ea"/>
              </a:rPr>
              <a:t>Developing Collaborative Insights to Drive Business and People Impact</a:t>
            </a:r>
          </a:p>
        </p:txBody>
      </p:sp>
      <p:sp>
        <p:nvSpPr>
          <p:cNvPr id="7" name="TextBox 6"/>
          <p:cNvSpPr txBox="1"/>
          <p:nvPr/>
        </p:nvSpPr>
        <p:spPr>
          <a:xfrm>
            <a:off x="6394616" y="4747569"/>
            <a:ext cx="1473480" cy="253916"/>
          </a:xfrm>
          <a:prstGeom prst="rect">
            <a:avLst/>
          </a:prstGeom>
          <a:noFill/>
        </p:spPr>
        <p:txBody>
          <a:bodyPr wrap="none" rtlCol="0">
            <a:spAutoFit/>
          </a:bodyPr>
          <a:lstStyle/>
          <a:p>
            <a:pPr defTabSz="957756" fontAlgn="auto">
              <a:spcBef>
                <a:spcPts val="0"/>
              </a:spcBef>
              <a:spcAft>
                <a:spcPts val="0"/>
              </a:spcAft>
            </a:pPr>
            <a:r>
              <a:rPr lang="de-CH" sz="1050" dirty="0" smtClean="0">
                <a:solidFill>
                  <a:srgbClr val="998C85">
                    <a:lumMod val="50000"/>
                  </a:srgbClr>
                </a:solidFill>
                <a:latin typeface="Arial"/>
                <a:ea typeface="+mn-ea"/>
              </a:rPr>
              <a:t>SumTotal Framework</a:t>
            </a:r>
          </a:p>
        </p:txBody>
      </p:sp>
    </p:spTree>
    <p:extLst>
      <p:ext uri="{BB962C8B-B14F-4D97-AF65-F5344CB8AC3E}">
        <p14:creationId xmlns="" xmlns:p14="http://schemas.microsoft.com/office/powerpoint/2010/main" val="59413158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Content</a:t>
            </a:r>
            <a:endParaRPr lang="da-DK" dirty="0"/>
          </a:p>
        </p:txBody>
      </p:sp>
      <p:sp>
        <p:nvSpPr>
          <p:cNvPr id="3" name="Content Placeholder 2"/>
          <p:cNvSpPr>
            <a:spLocks noGrp="1"/>
          </p:cNvSpPr>
          <p:nvPr>
            <p:ph sz="quarter" idx="10"/>
          </p:nvPr>
        </p:nvSpPr>
        <p:spPr>
          <a:xfrm>
            <a:off x="3812017" y="750000"/>
            <a:ext cx="4851889" cy="3993450"/>
          </a:xfrm>
        </p:spPr>
        <p:txBody>
          <a:bodyPr/>
          <a:lstStyle/>
          <a:p>
            <a:r>
              <a:rPr lang="da-DK" sz="1600" dirty="0" smtClean="0"/>
              <a:t>Learning Analytics stream purpose</a:t>
            </a:r>
          </a:p>
          <a:p>
            <a:r>
              <a:rPr lang="da-DK" sz="1600" dirty="0" smtClean="0"/>
              <a:t>Questions to the program management</a:t>
            </a:r>
          </a:p>
          <a:p>
            <a:r>
              <a:rPr lang="da-DK" sz="1800" dirty="0" smtClean="0"/>
              <a:t>Transformation program streams</a:t>
            </a:r>
          </a:p>
          <a:p>
            <a:r>
              <a:rPr lang="da-DK" sz="1600" dirty="0" smtClean="0"/>
              <a:t>Learning analytics and the Enterprise architectural model</a:t>
            </a:r>
          </a:p>
          <a:p>
            <a:r>
              <a:rPr lang="da-DK" sz="1600" dirty="0" smtClean="0"/>
              <a:t>2016 </a:t>
            </a:r>
            <a:r>
              <a:rPr lang="en-US" sz="1600" dirty="0" smtClean="0"/>
              <a:t>Delivery Plan</a:t>
            </a:r>
          </a:p>
          <a:p>
            <a:r>
              <a:rPr lang="da-DK" sz="1600" dirty="0" smtClean="0"/>
              <a:t>Analytics related project portfolio</a:t>
            </a:r>
          </a:p>
          <a:p>
            <a:r>
              <a:rPr lang="da-DK" sz="1600" dirty="0" smtClean="0"/>
              <a:t>Project portfolio – suggested phasing</a:t>
            </a:r>
          </a:p>
          <a:p>
            <a:r>
              <a:rPr lang="da-DK" sz="1600" dirty="0" smtClean="0"/>
              <a:t>Roadmap</a:t>
            </a:r>
          </a:p>
          <a:p>
            <a:r>
              <a:rPr lang="da-DK" sz="1600" dirty="0" smtClean="0"/>
              <a:t>Learning Analytics architecture layers</a:t>
            </a:r>
          </a:p>
          <a:p>
            <a:r>
              <a:rPr lang="da-DK" sz="1600" dirty="0" smtClean="0"/>
              <a:t>Detailed architecture input per layer</a:t>
            </a:r>
          </a:p>
          <a:p>
            <a:r>
              <a:rPr lang="da-DK" sz="1600" dirty="0" smtClean="0"/>
              <a:t>Business Stakeholders</a:t>
            </a:r>
          </a:p>
          <a:p>
            <a:r>
              <a:rPr lang="da-DK" sz="1600" dirty="0" smtClean="0"/>
              <a:t>Parked questions</a:t>
            </a:r>
          </a:p>
          <a:p>
            <a:r>
              <a:rPr lang="da-DK" sz="1600" dirty="0" smtClean="0"/>
              <a:t>Support </a:t>
            </a:r>
            <a:r>
              <a:rPr lang="da-DK" sz="1600" dirty="0" smtClean="0"/>
              <a:t>slides</a:t>
            </a:r>
          </a:p>
          <a:p>
            <a:pPr lvl="1"/>
            <a:r>
              <a:rPr lang="da-DK" sz="1200" dirty="0" smtClean="0"/>
              <a:t>Learning Analytics defined</a:t>
            </a:r>
          </a:p>
          <a:p>
            <a:pPr lvl="1"/>
            <a:r>
              <a:rPr lang="da-DK" sz="1200" dirty="0" smtClean="0"/>
              <a:t>2013 LA model (From F4F)</a:t>
            </a:r>
          </a:p>
          <a:p>
            <a:pPr lvl="1"/>
            <a:r>
              <a:rPr lang="da-DK" sz="1400" dirty="0" smtClean="0"/>
              <a:t>EvaluateIT framework</a:t>
            </a:r>
            <a:endParaRPr lang="da-DK" sz="1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smtClean="0"/>
              <a:t>HOW? - </a:t>
            </a:r>
            <a:r>
              <a:rPr lang="en-GB" dirty="0" err="1" smtClean="0"/>
              <a:t>Evaluate</a:t>
            </a:r>
            <a:r>
              <a:rPr lang="en-GB" b="1" i="1" dirty="0" err="1" smtClean="0">
                <a:solidFill>
                  <a:srgbClr val="0070C0"/>
                </a:solidFill>
              </a:rPr>
              <a:t>It</a:t>
            </a:r>
            <a:r>
              <a:rPr lang="en-GB" dirty="0" smtClean="0"/>
              <a:t> </a:t>
            </a:r>
            <a:endParaRPr lang="da-DK"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92" y="1153892"/>
            <a:ext cx="9143999" cy="1002135"/>
          </a:xfrm>
        </p:spPr>
        <p:txBody>
          <a:bodyPr/>
          <a:lstStyle/>
          <a:p>
            <a:r>
              <a:rPr lang="en-GB" sz="2800" dirty="0" err="1" smtClean="0"/>
              <a:t>Evaluate</a:t>
            </a:r>
            <a:r>
              <a:rPr lang="en-GB" sz="2800" b="1" i="1" dirty="0" err="1" smtClean="0">
                <a:solidFill>
                  <a:srgbClr val="0070C0"/>
                </a:solidFill>
              </a:rPr>
              <a:t>It</a:t>
            </a:r>
            <a:r>
              <a:rPr lang="en-GB" sz="2800" dirty="0" smtClean="0"/>
              <a:t>  -  a 4-level evaluation framework</a:t>
            </a:r>
            <a:endParaRPr lang="en-US" sz="2800" dirty="0" smtClean="0"/>
          </a:p>
        </p:txBody>
      </p:sp>
      <p:sp>
        <p:nvSpPr>
          <p:cNvPr id="6" name="Rounded Rectangle 5"/>
          <p:cNvSpPr/>
          <p:nvPr/>
        </p:nvSpPr>
        <p:spPr>
          <a:xfrm>
            <a:off x="1884067" y="2286000"/>
            <a:ext cx="4896923" cy="822492"/>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7" name="TextBox 6"/>
          <p:cNvSpPr txBox="1"/>
          <p:nvPr/>
        </p:nvSpPr>
        <p:spPr>
          <a:xfrm>
            <a:off x="1884067" y="2286000"/>
            <a:ext cx="4896919" cy="338554"/>
          </a:xfrm>
          <a:prstGeom prst="rect">
            <a:avLst/>
          </a:prstGeom>
          <a:noFill/>
        </p:spPr>
        <p:txBody>
          <a:bodyPr wrap="square" rtlCol="0">
            <a:spAutoFit/>
          </a:bodyPr>
          <a:lstStyle/>
          <a:p>
            <a:pPr algn="ctr"/>
            <a:r>
              <a:rPr lang="en-US" sz="1600" dirty="0" smtClean="0">
                <a:solidFill>
                  <a:schemeClr val="tx2">
                    <a:lumMod val="50000"/>
                  </a:schemeClr>
                </a:solidFill>
              </a:rPr>
              <a:t>Relevance, Experience  and Intent to apply</a:t>
            </a:r>
          </a:p>
        </p:txBody>
      </p:sp>
      <p:sp>
        <p:nvSpPr>
          <p:cNvPr id="8" name="Rounded Rectangle 7"/>
          <p:cNvSpPr/>
          <p:nvPr/>
        </p:nvSpPr>
        <p:spPr>
          <a:xfrm>
            <a:off x="1992927" y="2780362"/>
            <a:ext cx="4679199" cy="417285"/>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lumMod val="50000"/>
                  </a:schemeClr>
                </a:solidFill>
                <a:latin typeface="University Handwriting" pitchFamily="2" charset="-128"/>
                <a:ea typeface="University Handwriting" pitchFamily="2" charset="-128"/>
              </a:rPr>
              <a:t>Like It</a:t>
            </a:r>
          </a:p>
        </p:txBody>
      </p:sp>
      <p:sp>
        <p:nvSpPr>
          <p:cNvPr id="9" name="Rounded Rectangle 8"/>
          <p:cNvSpPr/>
          <p:nvPr/>
        </p:nvSpPr>
        <p:spPr>
          <a:xfrm>
            <a:off x="1900824" y="3657607"/>
            <a:ext cx="1256045" cy="1205264"/>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0" name="TextBox 9"/>
          <p:cNvSpPr txBox="1"/>
          <p:nvPr/>
        </p:nvSpPr>
        <p:spPr>
          <a:xfrm>
            <a:off x="1900820" y="3657610"/>
            <a:ext cx="1256044" cy="954107"/>
          </a:xfrm>
          <a:prstGeom prst="rect">
            <a:avLst/>
          </a:prstGeom>
          <a:noFill/>
        </p:spPr>
        <p:txBody>
          <a:bodyPr wrap="square" rtlCol="0">
            <a:spAutoFit/>
          </a:bodyPr>
          <a:lstStyle/>
          <a:p>
            <a:pPr algn="ctr"/>
            <a:r>
              <a:rPr lang="en-US" sz="1400" dirty="0" smtClean="0">
                <a:solidFill>
                  <a:schemeClr val="tx2">
                    <a:lumMod val="50000"/>
                  </a:schemeClr>
                </a:solidFill>
              </a:rPr>
              <a:t>Knowledge Acquisition and Retention</a:t>
            </a:r>
            <a:endParaRPr lang="en-US" sz="1400" dirty="0">
              <a:solidFill>
                <a:schemeClr val="tx2">
                  <a:lumMod val="50000"/>
                </a:schemeClr>
              </a:solidFill>
            </a:endParaRPr>
          </a:p>
        </p:txBody>
      </p:sp>
      <p:sp>
        <p:nvSpPr>
          <p:cNvPr id="11" name="Rounded Rectangle 10"/>
          <p:cNvSpPr/>
          <p:nvPr/>
        </p:nvSpPr>
        <p:spPr>
          <a:xfrm>
            <a:off x="2009681" y="4534741"/>
            <a:ext cx="1038324" cy="417285"/>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lumMod val="50000"/>
                  </a:schemeClr>
                </a:solidFill>
                <a:latin typeface="University Handwriting" pitchFamily="2" charset="-128"/>
                <a:ea typeface="University Handwriting" pitchFamily="2" charset="-128"/>
              </a:rPr>
              <a:t>Know It</a:t>
            </a:r>
          </a:p>
        </p:txBody>
      </p:sp>
      <p:sp>
        <p:nvSpPr>
          <p:cNvPr id="12" name="Rounded Rectangle 11"/>
          <p:cNvSpPr/>
          <p:nvPr/>
        </p:nvSpPr>
        <p:spPr>
          <a:xfrm>
            <a:off x="3743027" y="3657607"/>
            <a:ext cx="1256045" cy="1205264"/>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3" name="TextBox 12"/>
          <p:cNvSpPr txBox="1"/>
          <p:nvPr/>
        </p:nvSpPr>
        <p:spPr>
          <a:xfrm>
            <a:off x="3743023" y="3657607"/>
            <a:ext cx="1256044" cy="738664"/>
          </a:xfrm>
          <a:prstGeom prst="rect">
            <a:avLst/>
          </a:prstGeom>
          <a:noFill/>
        </p:spPr>
        <p:txBody>
          <a:bodyPr wrap="square" rtlCol="0">
            <a:spAutoFit/>
          </a:bodyPr>
          <a:lstStyle/>
          <a:p>
            <a:pPr algn="ctr"/>
            <a:r>
              <a:rPr lang="en-US" sz="1400" dirty="0" smtClean="0">
                <a:solidFill>
                  <a:schemeClr val="tx2">
                    <a:lumMod val="50000"/>
                  </a:schemeClr>
                </a:solidFill>
              </a:rPr>
              <a:t>Behavior and Individual Performance</a:t>
            </a:r>
            <a:endParaRPr lang="en-US" sz="1400" dirty="0">
              <a:solidFill>
                <a:schemeClr val="tx2">
                  <a:lumMod val="50000"/>
                </a:schemeClr>
              </a:solidFill>
            </a:endParaRPr>
          </a:p>
        </p:txBody>
      </p:sp>
      <p:sp>
        <p:nvSpPr>
          <p:cNvPr id="14" name="Rounded Rectangle 13"/>
          <p:cNvSpPr/>
          <p:nvPr/>
        </p:nvSpPr>
        <p:spPr>
          <a:xfrm>
            <a:off x="3851884" y="4534741"/>
            <a:ext cx="1038324" cy="417285"/>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lumMod val="50000"/>
                  </a:schemeClr>
                </a:solidFill>
                <a:latin typeface="University Handwriting" pitchFamily="2" charset="-128"/>
                <a:ea typeface="University Handwriting" pitchFamily="2" charset="-128"/>
              </a:rPr>
              <a:t>Show It</a:t>
            </a:r>
          </a:p>
        </p:txBody>
      </p:sp>
      <p:sp>
        <p:nvSpPr>
          <p:cNvPr id="15" name="Rounded Rectangle 14"/>
          <p:cNvSpPr/>
          <p:nvPr/>
        </p:nvSpPr>
        <p:spPr>
          <a:xfrm>
            <a:off x="5524942" y="3657607"/>
            <a:ext cx="1256045" cy="1205264"/>
          </a:xfrm>
          <a:prstGeom prst="round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6" name="TextBox 15"/>
          <p:cNvSpPr txBox="1"/>
          <p:nvPr/>
        </p:nvSpPr>
        <p:spPr>
          <a:xfrm>
            <a:off x="5524938" y="3657607"/>
            <a:ext cx="1256044" cy="738664"/>
          </a:xfrm>
          <a:prstGeom prst="rect">
            <a:avLst/>
          </a:prstGeom>
          <a:noFill/>
        </p:spPr>
        <p:txBody>
          <a:bodyPr wrap="square" rtlCol="0">
            <a:spAutoFit/>
          </a:bodyPr>
          <a:lstStyle/>
          <a:p>
            <a:pPr algn="ctr"/>
            <a:r>
              <a:rPr lang="en-US" sz="1400" dirty="0" smtClean="0">
                <a:solidFill>
                  <a:schemeClr val="tx2">
                    <a:lumMod val="50000"/>
                  </a:schemeClr>
                </a:solidFill>
              </a:rPr>
              <a:t>Adoption and Business Performance </a:t>
            </a:r>
            <a:endParaRPr lang="en-US" sz="1400" dirty="0">
              <a:solidFill>
                <a:schemeClr val="tx2">
                  <a:lumMod val="50000"/>
                </a:schemeClr>
              </a:solidFill>
            </a:endParaRPr>
          </a:p>
        </p:txBody>
      </p:sp>
      <p:sp>
        <p:nvSpPr>
          <p:cNvPr id="17" name="Rounded Rectangle 16"/>
          <p:cNvSpPr/>
          <p:nvPr/>
        </p:nvSpPr>
        <p:spPr>
          <a:xfrm>
            <a:off x="5633799" y="4534741"/>
            <a:ext cx="1038324" cy="417285"/>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2">
                    <a:lumMod val="50000"/>
                  </a:schemeClr>
                </a:solidFill>
                <a:latin typeface="University Handwriting" pitchFamily="2" charset="-128"/>
                <a:ea typeface="University Handwriting" pitchFamily="2" charset="-128"/>
              </a:rPr>
              <a:t>Impact It</a:t>
            </a:r>
          </a:p>
        </p:txBody>
      </p:sp>
      <p:sp>
        <p:nvSpPr>
          <p:cNvPr id="18" name="TextBox 17"/>
          <p:cNvSpPr txBox="1"/>
          <p:nvPr/>
        </p:nvSpPr>
        <p:spPr>
          <a:xfrm>
            <a:off x="192931" y="6139550"/>
            <a:ext cx="1693092" cy="246221"/>
          </a:xfrm>
          <a:prstGeom prst="rect">
            <a:avLst/>
          </a:prstGeom>
          <a:noFill/>
        </p:spPr>
        <p:txBody>
          <a:bodyPr wrap="none" rtlCol="0">
            <a:spAutoFit/>
          </a:bodyPr>
          <a:lstStyle/>
          <a:p>
            <a:r>
              <a:rPr lang="en-US" sz="1000" dirty="0" smtClean="0"/>
              <a:t>Validated by external PhD </a:t>
            </a:r>
            <a:endParaRPr lang="en-US" sz="1000" dirty="0" smtClean="0">
              <a:solidFill>
                <a:schemeClr val="tx2">
                  <a:lumMod val="50000"/>
                </a:schemeClr>
              </a:solidFill>
            </a:endParaRPr>
          </a:p>
        </p:txBody>
      </p:sp>
      <p:sp>
        <p:nvSpPr>
          <p:cNvPr id="19" name="Title 1"/>
          <p:cNvSpPr txBox="1">
            <a:spLocks/>
          </p:cNvSpPr>
          <p:nvPr/>
        </p:nvSpPr>
        <p:spPr>
          <a:xfrm>
            <a:off x="6" y="4"/>
            <a:ext cx="9143999" cy="1002135"/>
          </a:xfrm>
          <a:prstGeom prst="rect">
            <a:avLst/>
          </a:prstGeom>
        </p:spPr>
        <p:txBody>
          <a:bodyPr vert="horz" lIns="297529" tIns="33059" rIns="165294" bIns="33059" rtlCol="0" anchor="ctr">
            <a:noAutofit/>
          </a:bodyPr>
          <a:lstStyle/>
          <a:p>
            <a:pPr marL="0" marR="0" lvl="0" indent="0" algn="l" defTabSz="914342" rtl="0" eaLnBrk="1" fontAlgn="auto" latinLnBrk="0" hangingPunct="1">
              <a:lnSpc>
                <a:spcPct val="100000"/>
              </a:lnSpc>
              <a:spcBef>
                <a:spcPct val="0"/>
              </a:spcBef>
              <a:spcAft>
                <a:spcPts val="0"/>
              </a:spcAft>
              <a:buClrTx/>
              <a:buSzTx/>
              <a:buFontTx/>
              <a:buNone/>
              <a:tabLst/>
              <a:defRPr/>
            </a:pPr>
            <a:r>
              <a:rPr kumimoji="0" lang="en-US" sz="2800" b="0" i="0" u="none" strike="noStrike" kern="1200" cap="small" spc="0" normalizeH="0" baseline="0" noProof="0" smtClean="0">
                <a:ln>
                  <a:noFill/>
                </a:ln>
                <a:solidFill>
                  <a:schemeClr val="accent5">
                    <a:lumMod val="75000"/>
                  </a:schemeClr>
                </a:solidFill>
                <a:effectLst/>
                <a:uLnTx/>
                <a:uFillTx/>
                <a:latin typeface="+mj-lt"/>
                <a:ea typeface="+mj-ea"/>
                <a:cs typeface="+mj-cs"/>
              </a:rPr>
              <a:t>What already exists in capgemini</a:t>
            </a:r>
            <a:endParaRPr kumimoji="0" lang="en-US" sz="2800" b="0" i="0" u="none" strike="noStrike" kern="1200" cap="small" spc="0" normalizeH="0" baseline="0" noProof="0" dirty="0">
              <a:ln>
                <a:noFill/>
              </a:ln>
              <a:solidFill>
                <a:schemeClr val="accent5">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914342" rtl="0">
              <a:lnSpc>
                <a:spcPct val="85000"/>
              </a:lnSpc>
              <a:spcBef>
                <a:spcPct val="0"/>
              </a:spcBef>
            </a:pPr>
            <a:r>
              <a:rPr lang="en-US" sz="3000" kern="1200" dirty="0">
                <a:solidFill>
                  <a:schemeClr val="tx1"/>
                </a:solidFill>
                <a:latin typeface="+mj-lt"/>
                <a:ea typeface="+mj-ea"/>
                <a:cs typeface="+mj-cs"/>
              </a:rPr>
              <a:t>When to use </a:t>
            </a:r>
            <a:r>
              <a:rPr lang="en-US" sz="3000" kern="1200" dirty="0" smtClean="0">
                <a:solidFill>
                  <a:schemeClr val="tx1"/>
                </a:solidFill>
                <a:latin typeface="+mj-lt"/>
                <a:ea typeface="+mj-ea"/>
                <a:cs typeface="+mj-cs"/>
              </a:rPr>
              <a:t>each </a:t>
            </a:r>
            <a:r>
              <a:rPr lang="en-US" sz="3000" kern="1200" dirty="0">
                <a:solidFill>
                  <a:schemeClr val="tx1"/>
                </a:solidFill>
                <a:latin typeface="+mj-lt"/>
                <a:ea typeface="+mj-ea"/>
                <a:cs typeface="+mj-cs"/>
              </a:rPr>
              <a:t>level of </a:t>
            </a:r>
            <a:r>
              <a:rPr lang="en-US" sz="3000" kern="1200" dirty="0" smtClean="0">
                <a:solidFill>
                  <a:schemeClr val="tx1"/>
                </a:solidFill>
                <a:latin typeface="+mj-lt"/>
                <a:ea typeface="+mj-ea"/>
                <a:cs typeface="+mj-cs"/>
              </a:rPr>
              <a:t>evaluation</a:t>
            </a:r>
            <a:br>
              <a:rPr lang="en-US" sz="3000" kern="1200" dirty="0" smtClean="0">
                <a:solidFill>
                  <a:schemeClr val="tx1"/>
                </a:solidFill>
                <a:latin typeface="+mj-lt"/>
                <a:ea typeface="+mj-ea"/>
                <a:cs typeface="+mj-cs"/>
              </a:rPr>
            </a:br>
            <a:r>
              <a:rPr lang="en-US" sz="2000" i="1" kern="1200" dirty="0" smtClean="0">
                <a:solidFill>
                  <a:schemeClr val="tx1"/>
                </a:solidFill>
                <a:latin typeface="+mj-lt"/>
                <a:ea typeface="+mj-ea"/>
                <a:cs typeface="+mj-cs"/>
              </a:rPr>
              <a:t>Note:  </a:t>
            </a:r>
            <a:r>
              <a:rPr lang="en-US" sz="2000" kern="1200" dirty="0" smtClean="0">
                <a:solidFill>
                  <a:schemeClr val="tx1"/>
                </a:solidFill>
                <a:latin typeface="+mj-lt"/>
                <a:ea typeface="+mj-ea"/>
                <a:cs typeface="+mj-cs"/>
              </a:rPr>
              <a:t>All levels of evaluation will NOT be applied to all learning programs</a:t>
            </a:r>
            <a:endParaRPr lang="en-US" sz="2000" dirty="0"/>
          </a:p>
        </p:txBody>
      </p:sp>
      <p:graphicFrame>
        <p:nvGraphicFramePr>
          <p:cNvPr id="4" name="Content Placeholder 3"/>
          <p:cNvGraphicFramePr>
            <a:graphicFrameLocks noGrp="1"/>
          </p:cNvGraphicFramePr>
          <p:nvPr>
            <p:ph idx="1"/>
          </p:nvPr>
        </p:nvGraphicFramePr>
        <p:xfrm>
          <a:off x="237365" y="1070826"/>
          <a:ext cx="8845062" cy="5811316"/>
        </p:xfrm>
        <a:graphic>
          <a:graphicData uri="http://schemas.openxmlformats.org/drawingml/2006/table">
            <a:tbl>
              <a:tblPr firstRow="1" bandRow="1">
                <a:tableStyleId>{7DF18680-E054-41AD-8BC1-D1AEF772440D}</a:tableStyleId>
              </a:tblPr>
              <a:tblGrid>
                <a:gridCol w="1039503"/>
                <a:gridCol w="7805559"/>
              </a:tblGrid>
              <a:tr h="370840">
                <a:tc>
                  <a:txBody>
                    <a:bodyPr/>
                    <a:lstStyle/>
                    <a:p>
                      <a:pPr algn="ctr"/>
                      <a:r>
                        <a:rPr lang="en-US" sz="1100" dirty="0" smtClean="0"/>
                        <a:t>Evaluation</a:t>
                      </a:r>
                      <a:r>
                        <a:rPr lang="en-US" sz="1100" baseline="0" dirty="0" smtClean="0"/>
                        <a:t> Level</a:t>
                      </a:r>
                      <a:endParaRPr lang="en-US" sz="1100" dirty="0"/>
                    </a:p>
                  </a:txBody>
                  <a:tcPr marL="84406" marR="84406"/>
                </a:tc>
                <a:tc>
                  <a:txBody>
                    <a:bodyPr/>
                    <a:lstStyle/>
                    <a:p>
                      <a:endParaRPr lang="en-US" sz="1100" dirty="0" smtClean="0"/>
                    </a:p>
                    <a:p>
                      <a:r>
                        <a:rPr lang="en-US" sz="1100" dirty="0" smtClean="0"/>
                        <a:t>Use</a:t>
                      </a:r>
                      <a:endParaRPr lang="en-US" sz="1100" dirty="0"/>
                    </a:p>
                  </a:txBody>
                  <a:tcPr marL="84406" marR="84406"/>
                </a:tc>
              </a:tr>
              <a:tr h="370840">
                <a:tc>
                  <a:txBody>
                    <a:bodyPr/>
                    <a:lstStyle/>
                    <a:p>
                      <a:r>
                        <a:rPr lang="en-US" sz="1100" dirty="0" smtClean="0"/>
                        <a:t>Like It</a:t>
                      </a:r>
                      <a:endParaRPr lang="en-US" sz="1100" dirty="0"/>
                    </a:p>
                  </a:txBody>
                  <a:tcPr marL="84406" marR="84406"/>
                </a:tc>
                <a:tc>
                  <a:txBody>
                    <a:bodyPr/>
                    <a:lstStyle/>
                    <a:p>
                      <a:pPr marL="117475" indent="-117475">
                        <a:buFont typeface="Wingdings" pitchFamily="2" charset="2"/>
                        <a:buChar char="Ø"/>
                      </a:pPr>
                      <a:r>
                        <a:rPr lang="en-US" sz="1000" dirty="0" smtClean="0"/>
                        <a:t>Aim for 100% of</a:t>
                      </a:r>
                      <a:r>
                        <a:rPr lang="en-US" sz="1000" baseline="0" dirty="0" smtClean="0"/>
                        <a:t> every learning program.  There are different templates for each type of program:</a:t>
                      </a:r>
                    </a:p>
                    <a:p>
                      <a:pPr marL="339725" indent="0">
                        <a:buFont typeface="Wingdings" pitchFamily="2" charset="2"/>
                        <a:buChar char="§"/>
                      </a:pPr>
                      <a:r>
                        <a:rPr lang="en-US" sz="1000" baseline="0" dirty="0" smtClean="0"/>
                        <a:t>  Face-to-Face (F2F)  (also a University central event (BPW) version)</a:t>
                      </a:r>
                    </a:p>
                    <a:p>
                      <a:pPr marL="339725" indent="0">
                        <a:buFont typeface="Wingdings" pitchFamily="2" charset="2"/>
                        <a:buChar char="§"/>
                      </a:pPr>
                      <a:r>
                        <a:rPr lang="en-US" sz="1000" baseline="0" dirty="0" smtClean="0"/>
                        <a:t>  Virtual classroom - one-time only</a:t>
                      </a:r>
                    </a:p>
                    <a:p>
                      <a:pPr marL="339725" indent="0">
                        <a:buFont typeface="Wingdings" pitchFamily="2" charset="2"/>
                        <a:buChar char="§"/>
                      </a:pPr>
                      <a:r>
                        <a:rPr lang="en-US" sz="1000" baseline="0" dirty="0" smtClean="0"/>
                        <a:t>  Virtual classroom -  session within a FVLJ</a:t>
                      </a:r>
                    </a:p>
                    <a:p>
                      <a:pPr marL="339725" indent="0">
                        <a:buFont typeface="Wingdings" pitchFamily="2" charset="2"/>
                        <a:buChar char="§"/>
                      </a:pPr>
                      <a:r>
                        <a:rPr lang="en-US" sz="1000" baseline="0" dirty="0" smtClean="0"/>
                        <a:t>  Virtual classroom – end of FVLJ Program</a:t>
                      </a:r>
                    </a:p>
                    <a:p>
                      <a:pPr marL="339725" indent="0">
                        <a:buFont typeface="Wingdings" pitchFamily="2" charset="2"/>
                        <a:buChar char="§"/>
                      </a:pPr>
                      <a:r>
                        <a:rPr lang="en-US" sz="1000" baseline="0" dirty="0" smtClean="0"/>
                        <a:t> eLearning (proprietary and external (e.g., </a:t>
                      </a:r>
                      <a:r>
                        <a:rPr lang="en-US" sz="1000" baseline="0" dirty="0" err="1" smtClean="0"/>
                        <a:t>Skillsoft</a:t>
                      </a:r>
                      <a:r>
                        <a:rPr lang="en-US" sz="1000" baseline="0" dirty="0" smtClean="0"/>
                        <a:t>))</a:t>
                      </a:r>
                    </a:p>
                    <a:p>
                      <a:pPr marL="339725" indent="0">
                        <a:buFont typeface="Wingdings" pitchFamily="2" charset="2"/>
                        <a:buChar char="§"/>
                      </a:pPr>
                      <a:r>
                        <a:rPr lang="en-US" sz="1000" baseline="0" dirty="0" smtClean="0"/>
                        <a:t> MOOC</a:t>
                      </a:r>
                      <a:endParaRPr lang="en-US" sz="1000" dirty="0" smtClean="0"/>
                    </a:p>
                    <a:p>
                      <a:pPr marL="117475" indent="-117475" algn="l" defTabSz="914342" rtl="0" eaLnBrk="1" latinLnBrk="0" hangingPunct="1">
                        <a:buFont typeface="Wingdings" pitchFamily="2" charset="2"/>
                        <a:buChar char="Ø"/>
                      </a:pPr>
                      <a:r>
                        <a:rPr lang="en-US" sz="1000" kern="1200" dirty="0" smtClean="0">
                          <a:solidFill>
                            <a:schemeClr val="dk1"/>
                          </a:solidFill>
                          <a:latin typeface="+mn-lt"/>
                          <a:ea typeface="+mn-ea"/>
                          <a:cs typeface="+mn-cs"/>
                        </a:rPr>
                        <a:t>Conducted immediately after program completion (recommended)</a:t>
                      </a:r>
                      <a:endParaRPr lang="en-US" sz="1000" kern="1200" dirty="0">
                        <a:solidFill>
                          <a:schemeClr val="dk1"/>
                        </a:solidFill>
                        <a:latin typeface="+mn-lt"/>
                        <a:ea typeface="+mn-ea"/>
                        <a:cs typeface="+mn-cs"/>
                      </a:endParaRPr>
                    </a:p>
                  </a:txBody>
                  <a:tcPr marL="84406" marR="84406"/>
                </a:tc>
              </a:tr>
              <a:tr h="1605076">
                <a:tc>
                  <a:txBody>
                    <a:bodyPr/>
                    <a:lstStyle/>
                    <a:p>
                      <a:r>
                        <a:rPr lang="en-US" sz="1100" dirty="0" smtClean="0"/>
                        <a:t>Know It</a:t>
                      </a:r>
                      <a:endParaRPr lang="en-US" sz="1100" dirty="0"/>
                    </a:p>
                  </a:txBody>
                  <a:tcPr marL="84406" marR="84406"/>
                </a:tc>
                <a:tc>
                  <a:txBody>
                    <a:bodyPr/>
                    <a:lstStyle/>
                    <a:p>
                      <a:pPr marL="117475" indent="-117475" algn="l" defTabSz="914342" rtl="0" eaLnBrk="1" latinLnBrk="0" hangingPunct="1">
                        <a:buFont typeface="Wingdings" pitchFamily="2" charset="2"/>
                        <a:buChar char="Ø"/>
                      </a:pPr>
                      <a:r>
                        <a:rPr lang="en-US" sz="1000" dirty="0" smtClean="0"/>
                        <a:t> </a:t>
                      </a:r>
                      <a:r>
                        <a:rPr lang="en-US" sz="1000" kern="1200" dirty="0" smtClean="0">
                          <a:solidFill>
                            <a:schemeClr val="dk1"/>
                          </a:solidFill>
                          <a:latin typeface="+mn-lt"/>
                          <a:ea typeface="+mn-ea"/>
                          <a:cs typeface="+mn-cs"/>
                        </a:rPr>
                        <a:t>Goal:  40% of learning programs measure this level</a:t>
                      </a:r>
                    </a:p>
                    <a:p>
                      <a:pPr marL="117475" indent="-117475" algn="l" defTabSz="914342" rtl="0" eaLnBrk="1" latinLnBrk="0" hangingPunct="1">
                        <a:buFont typeface="Wingdings" pitchFamily="2" charset="2"/>
                        <a:buChar char="Ø"/>
                      </a:pPr>
                      <a:r>
                        <a:rPr lang="en-US" sz="1000" kern="1200" dirty="0" smtClean="0">
                          <a:solidFill>
                            <a:schemeClr val="dk1"/>
                          </a:solidFill>
                          <a:latin typeface="+mn-lt"/>
                          <a:ea typeface="+mn-ea"/>
                          <a:cs typeface="+mn-cs"/>
                        </a:rPr>
                        <a:t>Conducted a period of days or weeks of program completion</a:t>
                      </a:r>
                    </a:p>
                    <a:p>
                      <a:pPr marL="117475" indent="-117475" algn="l" defTabSz="914342" rtl="0" eaLnBrk="1" latinLnBrk="0" hangingPunct="1">
                        <a:buFont typeface="Wingdings" pitchFamily="2" charset="2"/>
                        <a:buChar char="Ø"/>
                      </a:pPr>
                      <a:r>
                        <a:rPr lang="en-US" sz="1000" kern="1200" dirty="0" smtClean="0">
                          <a:solidFill>
                            <a:schemeClr val="dk1"/>
                          </a:solidFill>
                          <a:latin typeface="+mn-lt"/>
                          <a:ea typeface="+mn-ea"/>
                          <a:cs typeface="+mn-cs"/>
                        </a:rPr>
                        <a:t>Pre-</a:t>
                      </a:r>
                      <a:r>
                        <a:rPr lang="en-US" sz="1000" kern="1200" dirty="0" err="1" smtClean="0">
                          <a:solidFill>
                            <a:schemeClr val="dk1"/>
                          </a:solidFill>
                          <a:latin typeface="+mn-lt"/>
                          <a:ea typeface="+mn-ea"/>
                          <a:cs typeface="+mn-cs"/>
                        </a:rPr>
                        <a:t>req</a:t>
                      </a:r>
                      <a:r>
                        <a:rPr lang="en-US" sz="1000" kern="1200" dirty="0" smtClean="0">
                          <a:solidFill>
                            <a:schemeClr val="dk1"/>
                          </a:solidFill>
                          <a:latin typeface="+mn-lt"/>
                          <a:ea typeface="+mn-ea"/>
                          <a:cs typeface="+mn-cs"/>
                        </a:rPr>
                        <a:t>:  Knowledge needs to be codified via </a:t>
                      </a:r>
                      <a:r>
                        <a:rPr lang="en-US" sz="1000" kern="1200" dirty="0" err="1" smtClean="0">
                          <a:solidFill>
                            <a:schemeClr val="dk1"/>
                          </a:solidFill>
                          <a:latin typeface="+mn-lt"/>
                          <a:ea typeface="+mn-ea"/>
                          <a:cs typeface="+mn-cs"/>
                        </a:rPr>
                        <a:t>methodology,a</a:t>
                      </a:r>
                      <a:r>
                        <a:rPr lang="en-US" sz="1000" kern="1200" dirty="0" smtClean="0">
                          <a:solidFill>
                            <a:schemeClr val="dk1"/>
                          </a:solidFill>
                          <a:latin typeface="+mn-lt"/>
                          <a:ea typeface="+mn-ea"/>
                          <a:cs typeface="+mn-cs"/>
                        </a:rPr>
                        <a:t> body of </a:t>
                      </a:r>
                      <a:r>
                        <a:rPr lang="en-US" sz="1000" kern="1200" dirty="0" err="1" smtClean="0">
                          <a:solidFill>
                            <a:schemeClr val="dk1"/>
                          </a:solidFill>
                          <a:latin typeface="+mn-lt"/>
                          <a:ea typeface="+mn-ea"/>
                          <a:cs typeface="+mn-cs"/>
                        </a:rPr>
                        <a:t>knowledge,book</a:t>
                      </a:r>
                      <a:r>
                        <a:rPr lang="en-US" sz="1000" kern="1200" dirty="0" smtClean="0">
                          <a:solidFill>
                            <a:schemeClr val="dk1"/>
                          </a:solidFill>
                          <a:latin typeface="+mn-lt"/>
                          <a:ea typeface="+mn-ea"/>
                          <a:cs typeface="+mn-cs"/>
                        </a:rPr>
                        <a:t>/resource, or profession is standardized within Capgemini (Account Manager, Enterprise Architect)</a:t>
                      </a:r>
                    </a:p>
                    <a:p>
                      <a:pPr marL="117475" indent="-117475" algn="l" defTabSz="914342" rtl="0" eaLnBrk="1" latinLnBrk="0" hangingPunct="1">
                        <a:buFont typeface="Wingdings" pitchFamily="2" charset="2"/>
                        <a:buChar char="Ø"/>
                      </a:pPr>
                      <a:r>
                        <a:rPr lang="en-US" sz="1000" kern="1200" dirty="0" smtClean="0">
                          <a:solidFill>
                            <a:schemeClr val="dk1"/>
                          </a:solidFill>
                          <a:latin typeface="+mn-lt"/>
                          <a:ea typeface="+mn-ea"/>
                          <a:cs typeface="+mn-cs"/>
                        </a:rPr>
                        <a:t>Approach of a Pre-assessment/ Post-assessment may …… – when would you do this</a:t>
                      </a:r>
                    </a:p>
                    <a:p>
                      <a:pPr marL="117475" indent="-117475" algn="l" defTabSz="914342" rtl="0" eaLnBrk="1" latinLnBrk="0" hangingPunct="1">
                        <a:buFont typeface="Wingdings" pitchFamily="2" charset="2"/>
                        <a:buChar char="Ø"/>
                      </a:pPr>
                      <a:r>
                        <a:rPr lang="en-US" sz="1000" kern="1200" dirty="0" smtClean="0">
                          <a:solidFill>
                            <a:schemeClr val="dk1"/>
                          </a:solidFill>
                          <a:latin typeface="+mn-lt"/>
                          <a:ea typeface="+mn-ea"/>
                          <a:cs typeface="+mn-cs"/>
                        </a:rPr>
                        <a:t> assessments are modular (a set of question for a topic) </a:t>
                      </a:r>
                    </a:p>
                    <a:p>
                      <a:pPr marL="117475" indent="-117475" algn="l" defTabSz="914342" rtl="0" eaLnBrk="1" latinLnBrk="0" hangingPunct="1">
                        <a:buFont typeface="Wingdings" pitchFamily="2" charset="2"/>
                        <a:buChar char="Ø"/>
                      </a:pPr>
                      <a:r>
                        <a:rPr lang="en-US" sz="1000" kern="1200" dirty="0" smtClean="0">
                          <a:solidFill>
                            <a:schemeClr val="dk1"/>
                          </a:solidFill>
                          <a:latin typeface="+mn-lt"/>
                          <a:ea typeface="+mn-ea"/>
                          <a:cs typeface="+mn-cs"/>
                        </a:rPr>
                        <a:t>Primarily used for awareness or understanding learning objectives</a:t>
                      </a:r>
                    </a:p>
                    <a:p>
                      <a:pPr marL="117475" indent="-117475" algn="l" defTabSz="914342" rtl="0" eaLnBrk="1" latinLnBrk="0" hangingPunct="1">
                        <a:buFont typeface="Wingdings" pitchFamily="2" charset="2"/>
                        <a:buChar char="Ø"/>
                      </a:pPr>
                      <a:r>
                        <a:rPr lang="en-US" sz="1000" kern="1200" dirty="0" smtClean="0">
                          <a:solidFill>
                            <a:schemeClr val="dk1"/>
                          </a:solidFill>
                          <a:latin typeface="+mn-lt"/>
                          <a:ea typeface="+mn-ea"/>
                          <a:cs typeface="+mn-cs"/>
                        </a:rPr>
                        <a:t>It tests a person has a minimum level of knowledge that we can recognize and is consistent across the organization</a:t>
                      </a:r>
                    </a:p>
                    <a:p>
                      <a:pPr marL="117475" indent="-117475" algn="l" defTabSz="914342" rtl="0" eaLnBrk="1" latinLnBrk="0" hangingPunct="1">
                        <a:buFont typeface="Wingdings" pitchFamily="2" charset="2"/>
                        <a:buChar char="Ø"/>
                      </a:pPr>
                      <a:r>
                        <a:rPr lang="en-US" sz="1000" kern="1200" dirty="0" smtClean="0">
                          <a:solidFill>
                            <a:schemeClr val="dk1"/>
                          </a:solidFill>
                          <a:latin typeface="+mn-lt"/>
                          <a:ea typeface="+mn-ea"/>
                          <a:cs typeface="+mn-cs"/>
                        </a:rPr>
                        <a:t>Organizational support:  dealing with exam results (response to fail/succeed) What does it mean when a person fails?</a:t>
                      </a:r>
                      <a:endParaRPr lang="en-US" sz="1000" kern="1200" dirty="0">
                        <a:solidFill>
                          <a:schemeClr val="dk1"/>
                        </a:solidFill>
                        <a:latin typeface="+mn-lt"/>
                        <a:ea typeface="+mn-ea"/>
                        <a:cs typeface="+mn-cs"/>
                      </a:endParaRPr>
                    </a:p>
                  </a:txBody>
                  <a:tcPr marL="84406" marR="84406"/>
                </a:tc>
              </a:tr>
              <a:tr h="370840">
                <a:tc>
                  <a:txBody>
                    <a:bodyPr/>
                    <a:lstStyle/>
                    <a:p>
                      <a:r>
                        <a:rPr lang="en-US" sz="1100" dirty="0" smtClean="0"/>
                        <a:t>Show It</a:t>
                      </a:r>
                      <a:endParaRPr lang="en-US" sz="1100" dirty="0"/>
                    </a:p>
                  </a:txBody>
                  <a:tcPr marL="84406" marR="84406"/>
                </a:tc>
                <a:tc>
                  <a:txBody>
                    <a:bodyPr/>
                    <a:lstStyle/>
                    <a:p>
                      <a:pPr marL="117475" indent="-117475" algn="l" defTabSz="914342" rtl="0" eaLnBrk="1" latinLnBrk="0" hangingPunct="1">
                        <a:buFont typeface="Wingdings" pitchFamily="2" charset="2"/>
                        <a:buChar char="Ø"/>
                      </a:pPr>
                      <a:r>
                        <a:rPr lang="en-US" sz="1000" kern="1200" dirty="0" smtClean="0">
                          <a:solidFill>
                            <a:schemeClr val="dk1"/>
                          </a:solidFill>
                          <a:latin typeface="+mn-lt"/>
                          <a:ea typeface="+mn-ea"/>
                          <a:cs typeface="+mn-cs"/>
                        </a:rPr>
                        <a:t>10% (30% for F2F learning programs)</a:t>
                      </a:r>
                    </a:p>
                    <a:p>
                      <a:pPr marL="117475" indent="-117475" algn="l" defTabSz="914342" rtl="0" eaLnBrk="1" latinLnBrk="0" hangingPunct="1">
                        <a:buFont typeface="Wingdings" pitchFamily="2" charset="2"/>
                        <a:buChar char="Ø"/>
                      </a:pPr>
                      <a:r>
                        <a:rPr lang="en-US" sz="1000" kern="1200" dirty="0" smtClean="0">
                          <a:solidFill>
                            <a:schemeClr val="dk1"/>
                          </a:solidFill>
                          <a:latin typeface="+mn-lt"/>
                          <a:ea typeface="+mn-ea"/>
                          <a:cs typeface="+mn-cs"/>
                        </a:rPr>
                        <a:t>Can be measured within a period of weeks or months after program completion</a:t>
                      </a:r>
                    </a:p>
                    <a:p>
                      <a:pPr marL="117475" indent="-117475" algn="l" defTabSz="914342" rtl="0" eaLnBrk="1" latinLnBrk="0" hangingPunct="1">
                        <a:buFont typeface="Wingdings" pitchFamily="2" charset="2"/>
                        <a:buChar char="Ø"/>
                      </a:pPr>
                      <a:r>
                        <a:rPr lang="en-US" sz="1000" kern="1200" dirty="0" smtClean="0">
                          <a:solidFill>
                            <a:schemeClr val="dk1"/>
                          </a:solidFill>
                          <a:latin typeface="+mn-lt"/>
                          <a:ea typeface="+mn-ea"/>
                          <a:cs typeface="+mn-cs"/>
                        </a:rPr>
                        <a:t>Observe a change in behavioral performance at the individual level</a:t>
                      </a:r>
                    </a:p>
                    <a:p>
                      <a:pPr marL="117475" indent="-117475" algn="l" defTabSz="914342" rtl="0" eaLnBrk="1" latinLnBrk="0" hangingPunct="1">
                        <a:buFont typeface="Wingdings" pitchFamily="2" charset="2"/>
                        <a:buChar char="Ø"/>
                      </a:pPr>
                      <a:r>
                        <a:rPr lang="en-US" sz="1000" kern="1200" dirty="0" smtClean="0">
                          <a:solidFill>
                            <a:schemeClr val="dk1"/>
                          </a:solidFill>
                          <a:latin typeface="+mn-lt"/>
                          <a:ea typeface="+mn-ea"/>
                          <a:cs typeface="+mn-cs"/>
                        </a:rPr>
                        <a:t>Metric to measure individual behavior change exist</a:t>
                      </a:r>
                      <a:endParaRPr lang="en-US" sz="1000" kern="1200" dirty="0">
                        <a:solidFill>
                          <a:schemeClr val="dk1"/>
                        </a:solidFill>
                        <a:latin typeface="+mn-lt"/>
                        <a:ea typeface="+mn-ea"/>
                        <a:cs typeface="+mn-cs"/>
                      </a:endParaRPr>
                    </a:p>
                    <a:p>
                      <a:pPr marL="117475" indent="-117475" algn="l" defTabSz="914342" rtl="0" eaLnBrk="1" latinLnBrk="0" hangingPunct="1">
                        <a:buFont typeface="Wingdings" pitchFamily="2" charset="2"/>
                        <a:buChar char="Ø"/>
                      </a:pPr>
                      <a:r>
                        <a:rPr lang="en-US" sz="1000" kern="1200" dirty="0" smtClean="0">
                          <a:solidFill>
                            <a:schemeClr val="dk1"/>
                          </a:solidFill>
                          <a:latin typeface="+mn-lt"/>
                          <a:ea typeface="+mn-ea"/>
                          <a:cs typeface="+mn-cs"/>
                        </a:rPr>
                        <a:t>Learning objectives associated with demonstrating learning objectives</a:t>
                      </a:r>
                    </a:p>
                    <a:p>
                      <a:pPr marL="117475" indent="-117475" algn="l" defTabSz="914342" rtl="0" eaLnBrk="1" latinLnBrk="0" hangingPunct="1">
                        <a:buFont typeface="Wingdings" pitchFamily="2" charset="2"/>
                        <a:buChar char="Ø"/>
                      </a:pPr>
                      <a:r>
                        <a:rPr lang="en-US" sz="1000" kern="1200" dirty="0" smtClean="0">
                          <a:solidFill>
                            <a:schemeClr val="dk1"/>
                          </a:solidFill>
                          <a:latin typeface="+mn-lt"/>
                          <a:ea typeface="+mn-ea"/>
                          <a:cs typeface="+mn-cs"/>
                        </a:rPr>
                        <a:t>Easiest measure is to ask the participant’s manager</a:t>
                      </a:r>
                    </a:p>
                    <a:p>
                      <a:pPr marL="117475" indent="-117475" algn="l" defTabSz="914342" rtl="0" eaLnBrk="1" latinLnBrk="0" hangingPunct="1">
                        <a:buFont typeface="Wingdings" pitchFamily="2" charset="2"/>
                        <a:buChar char="Ø"/>
                      </a:pPr>
                      <a:r>
                        <a:rPr lang="en-US" sz="1000" kern="1200" dirty="0" smtClean="0">
                          <a:solidFill>
                            <a:schemeClr val="dk1"/>
                          </a:solidFill>
                          <a:latin typeface="+mn-lt"/>
                          <a:ea typeface="+mn-ea"/>
                          <a:cs typeface="+mn-cs"/>
                        </a:rPr>
                        <a:t>Supported by qualitative data, eventually supported by quantitative data</a:t>
                      </a:r>
                    </a:p>
                    <a:p>
                      <a:pPr marL="117475" indent="-117475" algn="l" defTabSz="914342" rtl="0" eaLnBrk="1" latinLnBrk="0" hangingPunct="1">
                        <a:buFont typeface="Wingdings" pitchFamily="2" charset="2"/>
                        <a:buChar char="Ø"/>
                      </a:pPr>
                      <a:r>
                        <a:rPr lang="en-US" sz="1000" kern="1200" dirty="0" smtClean="0">
                          <a:solidFill>
                            <a:schemeClr val="dk1"/>
                          </a:solidFill>
                          <a:latin typeface="+mn-lt"/>
                          <a:ea typeface="+mn-ea"/>
                          <a:cs typeface="+mn-cs"/>
                        </a:rPr>
                        <a:t>Often executed through survey or interview</a:t>
                      </a:r>
                    </a:p>
                    <a:p>
                      <a:pPr marL="117475" indent="-117475" algn="l" defTabSz="914342" rtl="0" eaLnBrk="1" latinLnBrk="0" hangingPunct="1">
                        <a:buFont typeface="Wingdings" pitchFamily="2" charset="2"/>
                        <a:buChar char="Ø"/>
                      </a:pPr>
                      <a:r>
                        <a:rPr lang="en-US" sz="1000" kern="1200" baseline="0" dirty="0" smtClean="0">
                          <a:solidFill>
                            <a:schemeClr val="dk1"/>
                          </a:solidFill>
                          <a:latin typeface="+mn-lt"/>
                          <a:ea typeface="+mn-ea"/>
                          <a:cs typeface="+mn-cs"/>
                        </a:rPr>
                        <a:t> if asking same audience for their view at different points in time, the question set must remain  exactly the same each time</a:t>
                      </a:r>
                      <a:endParaRPr lang="en-US" sz="1000" kern="1200" dirty="0" smtClean="0">
                        <a:solidFill>
                          <a:schemeClr val="dk1"/>
                        </a:solidFill>
                        <a:latin typeface="+mn-lt"/>
                        <a:ea typeface="+mn-ea"/>
                        <a:cs typeface="+mn-cs"/>
                      </a:endParaRPr>
                    </a:p>
                  </a:txBody>
                  <a:tcPr marL="84406" marR="84406"/>
                </a:tc>
              </a:tr>
              <a:tr h="370840">
                <a:tc>
                  <a:txBody>
                    <a:bodyPr/>
                    <a:lstStyle/>
                    <a:p>
                      <a:r>
                        <a:rPr lang="en-US" sz="1100" dirty="0" smtClean="0"/>
                        <a:t>Impact</a:t>
                      </a:r>
                      <a:r>
                        <a:rPr lang="en-US" sz="1100" baseline="0" dirty="0" smtClean="0"/>
                        <a:t> It</a:t>
                      </a:r>
                      <a:endParaRPr lang="en-US" sz="1100" dirty="0"/>
                    </a:p>
                  </a:txBody>
                  <a:tcPr marL="84406" marR="84406"/>
                </a:tc>
                <a:tc>
                  <a:txBody>
                    <a:bodyPr/>
                    <a:lstStyle/>
                    <a:p>
                      <a:pPr marL="117475" indent="-117475" algn="l" defTabSz="914342" rtl="0" eaLnBrk="1" latinLnBrk="0" hangingPunct="1">
                        <a:buFont typeface="Wingdings" pitchFamily="2" charset="2"/>
                        <a:buChar char="Ø"/>
                      </a:pPr>
                      <a:r>
                        <a:rPr lang="en-US" sz="1000" kern="1200" dirty="0" smtClean="0">
                          <a:solidFill>
                            <a:schemeClr val="dk1"/>
                          </a:solidFill>
                          <a:latin typeface="+mn-lt"/>
                          <a:ea typeface="+mn-ea"/>
                          <a:cs typeface="+mn-cs"/>
                        </a:rPr>
                        <a:t>5% of learning programs</a:t>
                      </a:r>
                    </a:p>
                    <a:p>
                      <a:pPr marL="117475" marR="0" indent="-117475" algn="l" defTabSz="914342" rtl="0" eaLnBrk="1" fontAlgn="auto" latinLnBrk="0" hangingPunct="1">
                        <a:lnSpc>
                          <a:spcPct val="100000"/>
                        </a:lnSpc>
                        <a:spcBef>
                          <a:spcPts val="0"/>
                        </a:spcBef>
                        <a:spcAft>
                          <a:spcPts val="0"/>
                        </a:spcAft>
                        <a:buClrTx/>
                        <a:buSzTx/>
                        <a:buFont typeface="Wingdings" pitchFamily="2" charset="2"/>
                        <a:buChar char="Ø"/>
                        <a:tabLst/>
                        <a:defRPr/>
                      </a:pPr>
                      <a:r>
                        <a:rPr lang="en-US" sz="1000" kern="1200" dirty="0" smtClean="0">
                          <a:solidFill>
                            <a:schemeClr val="dk1"/>
                          </a:solidFill>
                          <a:latin typeface="+mn-lt"/>
                          <a:ea typeface="+mn-ea"/>
                          <a:cs typeface="+mn-cs"/>
                        </a:rPr>
                        <a:t>We need to have access to the business KPI, either directly or through a delegate.</a:t>
                      </a:r>
                    </a:p>
                    <a:p>
                      <a:pPr marL="117475" indent="-117475" algn="l" defTabSz="914342" rtl="0" eaLnBrk="1" latinLnBrk="0" hangingPunct="1">
                        <a:buFont typeface="Wingdings" pitchFamily="2" charset="2"/>
                        <a:buChar char="Ø"/>
                      </a:pPr>
                      <a:r>
                        <a:rPr lang="en-US" sz="1000" kern="1200" dirty="0" smtClean="0">
                          <a:solidFill>
                            <a:schemeClr val="dk1"/>
                          </a:solidFill>
                          <a:latin typeface="+mn-lt"/>
                          <a:ea typeface="+mn-ea"/>
                          <a:cs typeface="+mn-cs"/>
                        </a:rPr>
                        <a:t>Access to data that reflects activity 6 months to 1 year</a:t>
                      </a:r>
                    </a:p>
                    <a:p>
                      <a:pPr marL="117475" indent="-117475" algn="l" defTabSz="914342" rtl="0" eaLnBrk="1" latinLnBrk="0" hangingPunct="1">
                        <a:buFont typeface="Wingdings" pitchFamily="2" charset="2"/>
                        <a:buChar char="Ø"/>
                      </a:pPr>
                      <a:r>
                        <a:rPr lang="en-US" sz="1000" kern="1200" dirty="0" smtClean="0">
                          <a:solidFill>
                            <a:schemeClr val="dk1"/>
                          </a:solidFill>
                          <a:latin typeface="+mn-lt"/>
                          <a:ea typeface="+mn-ea"/>
                          <a:cs typeface="+mn-cs"/>
                        </a:rPr>
                        <a:t>To assess business impact (rather than ROI)  When it is a strategic initiative with large-scale implementation over a sustained period of time to demonstrate that the learning program has a business impact (business metric is viewed along with adoption.  E.g., What is the % of certified EMs  as compared to that area’s DVI?) Also may be associated with a large investments within the Group.</a:t>
                      </a:r>
                    </a:p>
                  </a:txBody>
                  <a:tcPr marL="84406" marR="84406"/>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Evaluation Metrics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052278585"/>
              </p:ext>
            </p:extLst>
          </p:nvPr>
        </p:nvGraphicFramePr>
        <p:xfrm>
          <a:off x="257075" y="1486416"/>
          <a:ext cx="8604107" cy="4787612"/>
        </p:xfrm>
        <a:graphic>
          <a:graphicData uri="http://schemas.openxmlformats.org/drawingml/2006/table">
            <a:tbl>
              <a:tblPr firstRow="1" bandRow="1">
                <a:tableStyleId>{7DF18680-E054-41AD-8BC1-D1AEF772440D}</a:tableStyleId>
              </a:tblPr>
              <a:tblGrid>
                <a:gridCol w="1033135"/>
                <a:gridCol w="1977515"/>
                <a:gridCol w="3303898"/>
                <a:gridCol w="2289559"/>
              </a:tblGrid>
              <a:tr h="252765">
                <a:tc>
                  <a:txBody>
                    <a:bodyPr/>
                    <a:lstStyle/>
                    <a:p>
                      <a:pPr algn="l"/>
                      <a:endParaRPr lang="en-GB" sz="1600" dirty="0"/>
                    </a:p>
                  </a:txBody>
                  <a:tcPr marL="84406" marR="84406"/>
                </a:tc>
                <a:tc>
                  <a:txBody>
                    <a:bodyPr/>
                    <a:lstStyle/>
                    <a:p>
                      <a:pPr algn="l"/>
                      <a:r>
                        <a:rPr lang="en-GB" sz="1600" dirty="0" smtClean="0"/>
                        <a:t>Measurement</a:t>
                      </a:r>
                      <a:endParaRPr lang="en-GB" sz="1600" dirty="0"/>
                    </a:p>
                  </a:txBody>
                  <a:tcPr marL="84406" marR="84406"/>
                </a:tc>
                <a:tc>
                  <a:txBody>
                    <a:bodyPr/>
                    <a:lstStyle/>
                    <a:p>
                      <a:pPr algn="l"/>
                      <a:r>
                        <a:rPr lang="en-GB" sz="1600" dirty="0" smtClean="0"/>
                        <a:t>Typical Evaluation</a:t>
                      </a:r>
                      <a:r>
                        <a:rPr lang="en-GB" sz="1600" baseline="0" dirty="0" smtClean="0"/>
                        <a:t> M</a:t>
                      </a:r>
                      <a:r>
                        <a:rPr lang="en-GB" sz="1600" dirty="0" smtClean="0"/>
                        <a:t>ethod</a:t>
                      </a:r>
                      <a:endParaRPr lang="en-GB" sz="1600" dirty="0"/>
                    </a:p>
                  </a:txBody>
                  <a:tcPr marL="84406" marR="84406"/>
                </a:tc>
                <a:tc>
                  <a:txBody>
                    <a:bodyPr/>
                    <a:lstStyle/>
                    <a:p>
                      <a:pPr algn="l"/>
                      <a:r>
                        <a:rPr lang="en-GB" sz="1600" dirty="0" smtClean="0"/>
                        <a:t>Templates</a:t>
                      </a:r>
                    </a:p>
                    <a:p>
                      <a:pPr algn="l"/>
                      <a:endParaRPr lang="en-GB" sz="1600" dirty="0"/>
                    </a:p>
                  </a:txBody>
                  <a:tcPr marL="84406" marR="84406"/>
                </a:tc>
              </a:tr>
              <a:tr h="442532">
                <a:tc>
                  <a:txBody>
                    <a:bodyPr/>
                    <a:lstStyle/>
                    <a:p>
                      <a:r>
                        <a:rPr lang="en-GB" sz="1400" dirty="0" smtClean="0">
                          <a:latin typeface="University Handwriting" pitchFamily="2" charset="-128"/>
                          <a:ea typeface="University Handwriting" pitchFamily="2" charset="-128"/>
                        </a:rPr>
                        <a:t>Like it</a:t>
                      </a:r>
                      <a:endParaRPr lang="en-GB" sz="1400" dirty="0">
                        <a:latin typeface="University Handwriting" pitchFamily="2" charset="-128"/>
                        <a:ea typeface="University Handwriting" pitchFamily="2" charset="-128"/>
                      </a:endParaRPr>
                    </a:p>
                  </a:txBody>
                  <a:tcPr marL="84406" marR="84406"/>
                </a:tc>
                <a:tc>
                  <a:txBody>
                    <a:bodyPr/>
                    <a:lstStyle/>
                    <a:p>
                      <a:r>
                        <a:rPr lang="en-GB" sz="1200" kern="1200" dirty="0" smtClean="0">
                          <a:solidFill>
                            <a:schemeClr val="tx1"/>
                          </a:solidFill>
                          <a:latin typeface="+mn-lt"/>
                          <a:ea typeface="+mn-ea"/>
                          <a:cs typeface="+mn-cs"/>
                        </a:rPr>
                        <a:t>Qualitative</a:t>
                      </a:r>
                      <a:r>
                        <a:rPr lang="en-GB" sz="1200" kern="1200" baseline="0" dirty="0" smtClean="0">
                          <a:solidFill>
                            <a:schemeClr val="tx1"/>
                          </a:solidFill>
                          <a:latin typeface="+mn-lt"/>
                          <a:ea typeface="+mn-ea"/>
                          <a:cs typeface="+mn-cs"/>
                        </a:rPr>
                        <a:t> comments and </a:t>
                      </a:r>
                      <a:br>
                        <a:rPr lang="en-GB" sz="1200" kern="1200" baseline="0" dirty="0" smtClean="0">
                          <a:solidFill>
                            <a:schemeClr val="tx1"/>
                          </a:solidFill>
                          <a:latin typeface="+mn-lt"/>
                          <a:ea typeface="+mn-ea"/>
                          <a:cs typeface="+mn-cs"/>
                        </a:rPr>
                      </a:br>
                      <a:r>
                        <a:rPr lang="en-GB" sz="1200" kern="1200" baseline="0" dirty="0" smtClean="0">
                          <a:solidFill>
                            <a:schemeClr val="tx1"/>
                          </a:solidFill>
                          <a:latin typeface="+mn-lt"/>
                          <a:ea typeface="+mn-ea"/>
                          <a:cs typeface="+mn-cs"/>
                        </a:rPr>
                        <a:t>Quantitative  </a:t>
                      </a:r>
                      <a:r>
                        <a:rPr lang="en-GB" sz="1200" kern="1200" dirty="0" smtClean="0">
                          <a:solidFill>
                            <a:schemeClr val="tx1"/>
                          </a:solidFill>
                          <a:latin typeface="+mn-lt"/>
                          <a:ea typeface="+mn-ea"/>
                          <a:cs typeface="+mn-cs"/>
                        </a:rPr>
                        <a:t>rating 1-5</a:t>
                      </a:r>
                    </a:p>
                  </a:txBody>
                  <a:tcPr marL="84406" marR="84406"/>
                </a:tc>
                <a:tc>
                  <a:txBody>
                    <a:bodyPr/>
                    <a:lstStyle/>
                    <a:p>
                      <a:r>
                        <a:rPr lang="en-GB" sz="1200" kern="1200" dirty="0" smtClean="0">
                          <a:solidFill>
                            <a:schemeClr val="tx1"/>
                          </a:solidFill>
                          <a:latin typeface="+mn-lt"/>
                          <a:ea typeface="+mn-ea"/>
                          <a:cs typeface="+mn-cs"/>
                        </a:rPr>
                        <a:t>Evaluation questionnaire  and suggestions for how to do in classrooms on an on going basis.</a:t>
                      </a:r>
                      <a:r>
                        <a:rPr lang="en-GB" sz="1200" kern="1200" baseline="0" dirty="0" smtClean="0">
                          <a:solidFill>
                            <a:schemeClr val="tx1"/>
                          </a:solidFill>
                          <a:latin typeface="+mn-lt"/>
                          <a:ea typeface="+mn-ea"/>
                          <a:cs typeface="+mn-cs"/>
                        </a:rPr>
                        <a:t> </a:t>
                      </a:r>
                      <a:endParaRPr lang="en-GB" sz="1200" kern="1200" dirty="0" smtClean="0">
                        <a:solidFill>
                          <a:schemeClr val="tx1"/>
                        </a:solidFill>
                        <a:latin typeface="+mn-lt"/>
                        <a:ea typeface="+mn-ea"/>
                        <a:cs typeface="+mn-cs"/>
                      </a:endParaRPr>
                    </a:p>
                  </a:txBody>
                  <a:tcPr marL="84406" marR="84406"/>
                </a:tc>
                <a:tc>
                  <a:txBody>
                    <a:bodyPr/>
                    <a:lstStyle/>
                    <a:p>
                      <a:r>
                        <a:rPr lang="en-GB" sz="1200" i="1" kern="1200" dirty="0" smtClean="0">
                          <a:solidFill>
                            <a:schemeClr val="tx1"/>
                          </a:solidFill>
                          <a:latin typeface="+mn-lt"/>
                          <a:ea typeface="+mn-ea"/>
                          <a:cs typeface="+mn-cs"/>
                        </a:rPr>
                        <a:t>new</a:t>
                      </a:r>
                      <a:r>
                        <a:rPr lang="en-GB" sz="1200" kern="1200" dirty="0" smtClean="0">
                          <a:solidFill>
                            <a:schemeClr val="tx1"/>
                          </a:solidFill>
                          <a:latin typeface="+mn-lt"/>
                          <a:ea typeface="+mn-ea"/>
                          <a:cs typeface="+mn-cs"/>
                        </a:rPr>
                        <a:t> Evaluation</a:t>
                      </a:r>
                      <a:r>
                        <a:rPr lang="en-GB" sz="1200" kern="1200" baseline="0" dirty="0" smtClean="0">
                          <a:solidFill>
                            <a:schemeClr val="tx1"/>
                          </a:solidFill>
                          <a:latin typeface="+mn-lt"/>
                          <a:ea typeface="+mn-ea"/>
                          <a:cs typeface="+mn-cs"/>
                        </a:rPr>
                        <a:t> t</a:t>
                      </a:r>
                      <a:r>
                        <a:rPr lang="en-GB" sz="1200" kern="1200" dirty="0" smtClean="0">
                          <a:solidFill>
                            <a:schemeClr val="tx1"/>
                          </a:solidFill>
                          <a:latin typeface="+mn-lt"/>
                          <a:ea typeface="+mn-ea"/>
                          <a:cs typeface="+mn-cs"/>
                        </a:rPr>
                        <a:t>emplates</a:t>
                      </a:r>
                    </a:p>
                  </a:txBody>
                  <a:tcPr marL="84406" marR="84406"/>
                </a:tc>
              </a:tr>
              <a:tr h="456881">
                <a:tc>
                  <a:txBody>
                    <a:bodyPr/>
                    <a:lstStyle/>
                    <a:p>
                      <a:r>
                        <a:rPr lang="en-GB" sz="1400" dirty="0" smtClean="0">
                          <a:latin typeface="University Handwriting" pitchFamily="2" charset="-128"/>
                          <a:ea typeface="University Handwriting" pitchFamily="2" charset="-128"/>
                        </a:rPr>
                        <a:t>Know it</a:t>
                      </a:r>
                      <a:endParaRPr lang="en-GB" sz="1400" dirty="0">
                        <a:latin typeface="University Handwriting" pitchFamily="2" charset="-128"/>
                        <a:ea typeface="University Handwriting" pitchFamily="2" charset="-128"/>
                      </a:endParaRPr>
                    </a:p>
                  </a:txBody>
                  <a:tcPr marL="84406" marR="84406"/>
                </a:tc>
                <a:tc>
                  <a:txBody>
                    <a:bodyPr/>
                    <a:lstStyle/>
                    <a:p>
                      <a:r>
                        <a:rPr lang="en-GB" sz="1200" kern="1200" dirty="0" smtClean="0">
                          <a:solidFill>
                            <a:schemeClr val="tx1"/>
                          </a:solidFill>
                          <a:latin typeface="+mn-lt"/>
                          <a:ea typeface="+mn-ea"/>
                          <a:cs typeface="+mn-cs"/>
                        </a:rPr>
                        <a:t>Exam Pass rate</a:t>
                      </a:r>
                      <a:r>
                        <a:rPr lang="en-GB" sz="1200" kern="1200" baseline="0" dirty="0" smtClean="0">
                          <a:solidFill>
                            <a:schemeClr val="tx1"/>
                          </a:solidFill>
                          <a:latin typeface="+mn-lt"/>
                          <a:ea typeface="+mn-ea"/>
                          <a:cs typeface="+mn-cs"/>
                        </a:rPr>
                        <a:t> %</a:t>
                      </a:r>
                    </a:p>
                    <a:p>
                      <a:r>
                        <a:rPr lang="en-GB" sz="1200" kern="1200" baseline="0" dirty="0" smtClean="0">
                          <a:solidFill>
                            <a:schemeClr val="tx1"/>
                          </a:solidFill>
                          <a:latin typeface="+mn-lt"/>
                          <a:ea typeface="+mn-ea"/>
                          <a:cs typeface="+mn-cs"/>
                        </a:rPr>
                        <a:t>Certification numbers</a:t>
                      </a:r>
                      <a:endParaRPr lang="en-GB" sz="1200" kern="1200" dirty="0" smtClean="0">
                        <a:solidFill>
                          <a:schemeClr val="tx1"/>
                        </a:solidFill>
                        <a:latin typeface="+mn-lt"/>
                        <a:ea typeface="+mn-ea"/>
                        <a:cs typeface="+mn-cs"/>
                      </a:endParaRPr>
                    </a:p>
                  </a:txBody>
                  <a:tcPr marL="84406" marR="84406"/>
                </a:tc>
                <a:tc>
                  <a:txBody>
                    <a:bodyPr/>
                    <a:lstStyle/>
                    <a:p>
                      <a:r>
                        <a:rPr lang="en-GB" sz="1200" kern="1200" dirty="0" smtClean="0">
                          <a:solidFill>
                            <a:schemeClr val="tx1"/>
                          </a:solidFill>
                          <a:latin typeface="+mn-lt"/>
                          <a:ea typeface="+mn-ea"/>
                          <a:cs typeface="+mn-cs"/>
                        </a:rPr>
                        <a:t>Exam</a:t>
                      </a:r>
                    </a:p>
                    <a:p>
                      <a:r>
                        <a:rPr lang="en-GB" sz="1200" kern="1200" dirty="0" smtClean="0">
                          <a:solidFill>
                            <a:schemeClr val="tx1"/>
                          </a:solidFill>
                          <a:latin typeface="+mn-lt"/>
                          <a:ea typeface="+mn-ea"/>
                          <a:cs typeface="+mn-cs"/>
                        </a:rPr>
                        <a:t>Knowledge</a:t>
                      </a:r>
                      <a:r>
                        <a:rPr lang="en-GB" sz="1200" kern="1200" baseline="0" dirty="0" smtClean="0">
                          <a:solidFill>
                            <a:schemeClr val="tx1"/>
                          </a:solidFill>
                          <a:latin typeface="+mn-lt"/>
                          <a:ea typeface="+mn-ea"/>
                          <a:cs typeface="+mn-cs"/>
                        </a:rPr>
                        <a:t> test</a:t>
                      </a:r>
                      <a:endParaRPr lang="en-GB" sz="1200" kern="1200" dirty="0" smtClean="0">
                        <a:solidFill>
                          <a:schemeClr val="tx1"/>
                        </a:solidFill>
                        <a:latin typeface="+mn-lt"/>
                        <a:ea typeface="+mn-ea"/>
                        <a:cs typeface="+mn-cs"/>
                      </a:endParaRPr>
                    </a:p>
                  </a:txBody>
                  <a:tcPr marL="84406" marR="84406"/>
                </a:tc>
                <a:tc>
                  <a:txBody>
                    <a:bodyPr/>
                    <a:lstStyle/>
                    <a:p>
                      <a:r>
                        <a:rPr lang="en-GB" sz="1200" i="1" kern="1200" dirty="0" smtClean="0">
                          <a:solidFill>
                            <a:schemeClr val="tx1"/>
                          </a:solidFill>
                          <a:latin typeface="+mn-lt"/>
                          <a:ea typeface="+mn-ea"/>
                          <a:cs typeface="+mn-cs"/>
                        </a:rPr>
                        <a:t>new</a:t>
                      </a:r>
                      <a:r>
                        <a:rPr lang="en-GB" sz="1200" kern="1200" dirty="0" smtClean="0">
                          <a:solidFill>
                            <a:schemeClr val="tx1"/>
                          </a:solidFill>
                          <a:latin typeface="+mn-lt"/>
                          <a:ea typeface="+mn-ea"/>
                          <a:cs typeface="+mn-cs"/>
                        </a:rPr>
                        <a:t> Standard evaluation template</a:t>
                      </a:r>
                    </a:p>
                  </a:txBody>
                  <a:tcPr marL="84406" marR="84406"/>
                </a:tc>
              </a:tr>
              <a:tr h="403344">
                <a:tc>
                  <a:txBody>
                    <a:bodyPr/>
                    <a:lstStyle/>
                    <a:p>
                      <a:r>
                        <a:rPr lang="en-GB" sz="1400" dirty="0" smtClean="0">
                          <a:latin typeface="University Handwriting" pitchFamily="2" charset="-128"/>
                          <a:ea typeface="University Handwriting" pitchFamily="2" charset="-128"/>
                        </a:rPr>
                        <a:t>Show it</a:t>
                      </a:r>
                      <a:endParaRPr lang="en-GB" sz="1400" dirty="0">
                        <a:latin typeface="University Handwriting" pitchFamily="2" charset="-128"/>
                        <a:ea typeface="University Handwriting" pitchFamily="2" charset="-128"/>
                      </a:endParaRPr>
                    </a:p>
                  </a:txBody>
                  <a:tcPr marL="84406" marR="84406"/>
                </a:tc>
                <a:tc>
                  <a:txBody>
                    <a:bodyPr/>
                    <a:lstStyle/>
                    <a:p>
                      <a:pPr marL="0" algn="l" defTabSz="914342" rtl="0" eaLnBrk="1" latinLnBrk="0" hangingPunct="1"/>
                      <a:r>
                        <a:rPr lang="en-GB" sz="1200" kern="1200" dirty="0" smtClean="0">
                          <a:solidFill>
                            <a:schemeClr val="tx1"/>
                          </a:solidFill>
                          <a:latin typeface="+mn-lt"/>
                          <a:ea typeface="+mn-ea"/>
                          <a:cs typeface="+mn-cs"/>
                        </a:rPr>
                        <a:t>Individual</a:t>
                      </a:r>
                      <a:r>
                        <a:rPr lang="en-GB" sz="1200" kern="1200" baseline="0" dirty="0" smtClean="0">
                          <a:solidFill>
                            <a:schemeClr val="tx1"/>
                          </a:solidFill>
                          <a:latin typeface="+mn-lt"/>
                          <a:ea typeface="+mn-ea"/>
                          <a:cs typeface="+mn-cs"/>
                        </a:rPr>
                        <a:t> KPIs</a:t>
                      </a:r>
                    </a:p>
                    <a:p>
                      <a:pPr marL="0" algn="l" defTabSz="914342" rtl="0" eaLnBrk="1" latinLnBrk="0" hangingPunct="1"/>
                      <a:r>
                        <a:rPr lang="en-GB" sz="1200" kern="1200" baseline="0" dirty="0" smtClean="0">
                          <a:solidFill>
                            <a:schemeClr val="tx1"/>
                          </a:solidFill>
                          <a:latin typeface="+mn-lt"/>
                          <a:ea typeface="+mn-ea"/>
                          <a:cs typeface="+mn-cs"/>
                        </a:rPr>
                        <a:t>Feedbacks from managers</a:t>
                      </a:r>
                      <a:endParaRPr lang="en-GB" sz="1200" kern="1200" dirty="0" smtClean="0">
                        <a:solidFill>
                          <a:schemeClr val="tx1"/>
                        </a:solidFill>
                        <a:latin typeface="+mn-lt"/>
                        <a:ea typeface="+mn-ea"/>
                        <a:cs typeface="+mn-cs"/>
                      </a:endParaRPr>
                    </a:p>
                  </a:txBody>
                  <a:tcPr marL="84406" marR="84406"/>
                </a:tc>
                <a:tc>
                  <a:txBody>
                    <a:bodyPr/>
                    <a:lstStyle/>
                    <a:p>
                      <a:pPr marL="0" algn="l" defTabSz="914342" rtl="0" eaLnBrk="1" latinLnBrk="0" hangingPunct="1"/>
                      <a:r>
                        <a:rPr lang="en-GB" sz="1200" kern="1200" dirty="0" smtClean="0">
                          <a:solidFill>
                            <a:schemeClr val="tx1"/>
                          </a:solidFill>
                          <a:latin typeface="+mn-lt"/>
                          <a:ea typeface="+mn-ea"/>
                          <a:cs typeface="+mn-cs"/>
                        </a:rPr>
                        <a:t>Interviews 3 to 6 months after</a:t>
                      </a:r>
                      <a:r>
                        <a:rPr lang="en-GB" sz="1200" kern="1200" baseline="0" dirty="0" smtClean="0">
                          <a:solidFill>
                            <a:schemeClr val="tx1"/>
                          </a:solidFill>
                          <a:latin typeface="+mn-lt"/>
                          <a:ea typeface="+mn-ea"/>
                          <a:cs typeface="+mn-cs"/>
                        </a:rPr>
                        <a:t> the program</a:t>
                      </a:r>
                      <a:br>
                        <a:rPr lang="en-GB" sz="1200" kern="1200" baseline="0" dirty="0" smtClean="0">
                          <a:solidFill>
                            <a:schemeClr val="tx1"/>
                          </a:solidFill>
                          <a:latin typeface="+mn-lt"/>
                          <a:ea typeface="+mn-ea"/>
                          <a:cs typeface="+mn-cs"/>
                        </a:rPr>
                      </a:br>
                      <a:r>
                        <a:rPr lang="en-GB" sz="1200" kern="1200" baseline="0" dirty="0" smtClean="0">
                          <a:solidFill>
                            <a:schemeClr val="tx1"/>
                          </a:solidFill>
                          <a:latin typeface="+mn-lt"/>
                          <a:ea typeface="+mn-ea"/>
                          <a:cs typeface="+mn-cs"/>
                        </a:rPr>
                        <a:t>Individual KPI</a:t>
                      </a:r>
                      <a:endParaRPr lang="en-GB" sz="1200" kern="1200" dirty="0" smtClean="0">
                        <a:solidFill>
                          <a:schemeClr val="tx1"/>
                        </a:solidFill>
                        <a:latin typeface="+mn-lt"/>
                        <a:ea typeface="+mn-ea"/>
                        <a:cs typeface="+mn-cs"/>
                      </a:endParaRPr>
                    </a:p>
                  </a:txBody>
                  <a:tcPr marL="84406" marR="84406"/>
                </a:tc>
                <a:tc>
                  <a:txBody>
                    <a:bodyPr/>
                    <a:lstStyle/>
                    <a:p>
                      <a:pPr marL="0" algn="l" defTabSz="914342" rtl="0" eaLnBrk="1" latinLnBrk="0" hangingPunct="1"/>
                      <a:endParaRPr lang="en-GB" sz="1200" kern="1200" dirty="0" smtClean="0">
                        <a:solidFill>
                          <a:schemeClr val="tx1"/>
                        </a:solidFill>
                        <a:latin typeface="+mn-lt"/>
                        <a:ea typeface="+mn-ea"/>
                        <a:cs typeface="+mn-cs"/>
                      </a:endParaRPr>
                    </a:p>
                  </a:txBody>
                  <a:tcPr marL="84406" marR="84406"/>
                </a:tc>
              </a:tr>
              <a:tr h="1261656">
                <a:tc>
                  <a:txBody>
                    <a:bodyPr/>
                    <a:lstStyle/>
                    <a:p>
                      <a:r>
                        <a:rPr lang="en-GB" sz="1400" dirty="0" smtClean="0">
                          <a:latin typeface="University Handwriting" pitchFamily="2" charset="-128"/>
                          <a:ea typeface="University Handwriting" pitchFamily="2" charset="-128"/>
                        </a:rPr>
                        <a:t>Impact</a:t>
                      </a:r>
                      <a:r>
                        <a:rPr lang="en-GB" sz="1400" baseline="0" dirty="0" smtClean="0">
                          <a:latin typeface="University Handwriting" pitchFamily="2" charset="-128"/>
                          <a:ea typeface="University Handwriting" pitchFamily="2" charset="-128"/>
                        </a:rPr>
                        <a:t> it</a:t>
                      </a:r>
                    </a:p>
                    <a:p>
                      <a:r>
                        <a:rPr lang="en-GB" sz="1200" baseline="0" dirty="0" smtClean="0">
                          <a:latin typeface="University Handwriting" pitchFamily="2" charset="-128"/>
                          <a:ea typeface="University Handwriting" pitchFamily="2" charset="-128"/>
                        </a:rPr>
                        <a:t>(Blue Book)</a:t>
                      </a:r>
                      <a:endParaRPr lang="en-GB" sz="1200" dirty="0">
                        <a:latin typeface="University Handwriting" pitchFamily="2" charset="-128"/>
                        <a:ea typeface="University Handwriting" pitchFamily="2" charset="-128"/>
                      </a:endParaRPr>
                    </a:p>
                  </a:txBody>
                  <a:tcPr marL="84406" marR="84406"/>
                </a:tc>
                <a:tc>
                  <a:txBody>
                    <a:bodyPr/>
                    <a:lstStyle/>
                    <a:p>
                      <a:pPr marL="0" algn="l" defTabSz="914342" rtl="0" eaLnBrk="1" latinLnBrk="0" hangingPunct="1"/>
                      <a:r>
                        <a:rPr lang="en-GB" sz="1200" kern="1200" dirty="0" smtClean="0">
                          <a:solidFill>
                            <a:schemeClr val="tx1"/>
                          </a:solidFill>
                          <a:latin typeface="+mn-lt"/>
                          <a:ea typeface="+mn-ea"/>
                          <a:cs typeface="+mn-cs"/>
                        </a:rPr>
                        <a:t>Bookings</a:t>
                      </a:r>
                    </a:p>
                    <a:p>
                      <a:pPr marL="0" algn="l" defTabSz="914342" rtl="0" eaLnBrk="1" latinLnBrk="0" hangingPunct="1"/>
                      <a:r>
                        <a:rPr lang="en-GB" sz="1200" kern="1200" dirty="0" smtClean="0">
                          <a:solidFill>
                            <a:schemeClr val="tx1"/>
                          </a:solidFill>
                          <a:latin typeface="+mn-lt"/>
                          <a:ea typeface="+mn-ea"/>
                          <a:cs typeface="+mn-cs"/>
                        </a:rPr>
                        <a:t>DVI</a:t>
                      </a:r>
                    </a:p>
                    <a:p>
                      <a:pPr marL="0" algn="l" defTabSz="914342" rtl="0" eaLnBrk="1" latinLnBrk="0" hangingPunct="1"/>
                      <a:r>
                        <a:rPr lang="en-GB" sz="1200" kern="1200" dirty="0" smtClean="0">
                          <a:solidFill>
                            <a:schemeClr val="tx1"/>
                          </a:solidFill>
                          <a:latin typeface="+mn-lt"/>
                          <a:ea typeface="+mn-ea"/>
                          <a:cs typeface="+mn-cs"/>
                        </a:rPr>
                        <a:t>OTACE</a:t>
                      </a:r>
                    </a:p>
                    <a:p>
                      <a:pPr marL="0" algn="l" defTabSz="914342" rtl="0" eaLnBrk="1" latinLnBrk="0" hangingPunct="1"/>
                      <a:r>
                        <a:rPr lang="en-GB" sz="1200" kern="1200" dirty="0" smtClean="0">
                          <a:solidFill>
                            <a:schemeClr val="tx1"/>
                          </a:solidFill>
                          <a:latin typeface="+mn-lt"/>
                          <a:ea typeface="+mn-ea"/>
                          <a:cs typeface="+mn-cs"/>
                        </a:rPr>
                        <a:t>Hire2Assign ratio</a:t>
                      </a:r>
                    </a:p>
                    <a:p>
                      <a:pPr marL="0" algn="l" defTabSz="914342" rtl="0" eaLnBrk="1" latinLnBrk="0" hangingPunct="1"/>
                      <a:r>
                        <a:rPr lang="en-GB" sz="1200" kern="1200" dirty="0" smtClean="0">
                          <a:solidFill>
                            <a:schemeClr val="tx1"/>
                          </a:solidFill>
                          <a:latin typeface="+mn-lt"/>
                          <a:ea typeface="+mn-ea"/>
                          <a:cs typeface="+mn-cs"/>
                        </a:rPr>
                        <a:t>Time to billability</a:t>
                      </a:r>
                    </a:p>
                    <a:p>
                      <a:pPr marL="0" algn="l" defTabSz="914342" rtl="0" eaLnBrk="1" latinLnBrk="0" hangingPunct="1"/>
                      <a:r>
                        <a:rPr lang="en-GB" sz="1200" kern="1200" dirty="0" smtClean="0">
                          <a:solidFill>
                            <a:schemeClr val="tx1"/>
                          </a:solidFill>
                          <a:latin typeface="+mn-lt"/>
                          <a:ea typeface="+mn-ea"/>
                          <a:cs typeface="+mn-cs"/>
                        </a:rPr>
                        <a:t>Utilization – URVE</a:t>
                      </a:r>
                    </a:p>
                    <a:p>
                      <a:pPr marL="0" algn="l" defTabSz="914342" rtl="0" eaLnBrk="1" latinLnBrk="0" hangingPunct="1"/>
                      <a:r>
                        <a:rPr lang="en-GB" sz="1200" kern="1200" dirty="0" smtClean="0">
                          <a:solidFill>
                            <a:schemeClr val="tx1"/>
                          </a:solidFill>
                          <a:latin typeface="+mn-lt"/>
                          <a:ea typeface="+mn-ea"/>
                          <a:cs typeface="+mn-cs"/>
                        </a:rPr>
                        <a:t>Employee engagement</a:t>
                      </a:r>
                    </a:p>
                    <a:p>
                      <a:pPr marL="0" algn="l" defTabSz="914342" rtl="0" eaLnBrk="1" latinLnBrk="0" hangingPunct="1"/>
                      <a:r>
                        <a:rPr lang="en-GB" sz="1200" kern="1200" dirty="0" smtClean="0">
                          <a:solidFill>
                            <a:schemeClr val="tx1"/>
                          </a:solidFill>
                          <a:latin typeface="+mn-lt"/>
                          <a:ea typeface="+mn-ea"/>
                          <a:cs typeface="+mn-cs"/>
                        </a:rPr>
                        <a:t>Win rate</a:t>
                      </a:r>
                    </a:p>
                    <a:p>
                      <a:pPr marL="0" algn="l" defTabSz="914342" rtl="0" eaLnBrk="1" latinLnBrk="0" hangingPunct="1"/>
                      <a:r>
                        <a:rPr lang="en-GB" sz="1200" kern="1200" dirty="0" smtClean="0">
                          <a:solidFill>
                            <a:schemeClr val="tx1"/>
                          </a:solidFill>
                          <a:latin typeface="+mn-lt"/>
                          <a:ea typeface="+mn-ea"/>
                          <a:cs typeface="+mn-cs"/>
                        </a:rPr>
                        <a:t>Retention</a:t>
                      </a:r>
                    </a:p>
                    <a:p>
                      <a:pPr marL="0" algn="l" defTabSz="914342" rtl="0" eaLnBrk="1" latinLnBrk="0" hangingPunct="1"/>
                      <a:r>
                        <a:rPr lang="en-GB" sz="1200" kern="1200" dirty="0" smtClean="0">
                          <a:solidFill>
                            <a:schemeClr val="tx1"/>
                          </a:solidFill>
                          <a:latin typeface="+mn-lt"/>
                          <a:ea typeface="+mn-ea"/>
                          <a:cs typeface="+mn-cs"/>
                        </a:rPr>
                        <a:t>Service Levels (SLAs)</a:t>
                      </a:r>
                    </a:p>
                    <a:p>
                      <a:pPr marL="0" algn="l" defTabSz="914342" rtl="0" eaLnBrk="1" latinLnBrk="0" hangingPunct="1"/>
                      <a:r>
                        <a:rPr lang="en-GB" sz="1200" kern="1200" dirty="0" smtClean="0">
                          <a:solidFill>
                            <a:schemeClr val="tx1"/>
                          </a:solidFill>
                          <a:latin typeface="+mn-lt"/>
                          <a:ea typeface="+mn-ea"/>
                          <a:cs typeface="+mn-cs"/>
                        </a:rPr>
                        <a:t>Productivity metrics</a:t>
                      </a:r>
                    </a:p>
                    <a:p>
                      <a:pPr marL="0" algn="l" defTabSz="914342" rtl="0" eaLnBrk="1" latinLnBrk="0" hangingPunct="1"/>
                      <a:r>
                        <a:rPr lang="en-GB" sz="1200" kern="1200" dirty="0" smtClean="0">
                          <a:solidFill>
                            <a:schemeClr val="tx1"/>
                          </a:solidFill>
                          <a:latin typeface="+mn-lt"/>
                          <a:ea typeface="+mn-ea"/>
                          <a:cs typeface="+mn-cs"/>
                        </a:rPr>
                        <a:t>Internal promotions / external hiring</a:t>
                      </a:r>
                    </a:p>
                  </a:txBody>
                  <a:tcPr marL="84406" marR="84406"/>
                </a:tc>
                <a:tc>
                  <a:txBody>
                    <a:bodyPr/>
                    <a:lstStyle/>
                    <a:p>
                      <a:pPr marL="0" algn="l" defTabSz="914342" rtl="0" eaLnBrk="1" latinLnBrk="0" hangingPunct="1"/>
                      <a:r>
                        <a:rPr lang="en-GB" sz="1200" kern="1200" dirty="0" smtClean="0">
                          <a:solidFill>
                            <a:schemeClr val="tx1"/>
                          </a:solidFill>
                          <a:latin typeface="+mn-lt"/>
                          <a:ea typeface="+mn-ea"/>
                          <a:cs typeface="+mn-cs"/>
                        </a:rPr>
                        <a:t>Data/KPIs collected</a:t>
                      </a:r>
                      <a:r>
                        <a:rPr lang="en-GB" sz="1200" kern="1200" baseline="0" dirty="0" smtClean="0">
                          <a:solidFill>
                            <a:schemeClr val="tx1"/>
                          </a:solidFill>
                          <a:latin typeface="+mn-lt"/>
                          <a:ea typeface="+mn-ea"/>
                          <a:cs typeface="+mn-cs"/>
                        </a:rPr>
                        <a:t> as part of the operational processes of the organization.</a:t>
                      </a:r>
                    </a:p>
                    <a:p>
                      <a:pPr marL="0" algn="l" defTabSz="914342" rtl="0" eaLnBrk="1" latinLnBrk="0" hangingPunct="1"/>
                      <a:r>
                        <a:rPr lang="en-GB" sz="1200" kern="1200" baseline="0" dirty="0" smtClean="0">
                          <a:solidFill>
                            <a:schemeClr val="tx1"/>
                          </a:solidFill>
                          <a:latin typeface="+mn-lt"/>
                          <a:ea typeface="+mn-ea"/>
                          <a:cs typeface="+mn-cs"/>
                        </a:rPr>
                        <a:t>Adoption of the course in different business units is also analyzed</a:t>
                      </a:r>
                    </a:p>
                    <a:p>
                      <a:pPr marL="0" algn="l" defTabSz="914342" rtl="0" eaLnBrk="1" latinLnBrk="0" hangingPunct="1"/>
                      <a:r>
                        <a:rPr lang="en-GB" sz="1200" kern="1200" baseline="0" dirty="0" smtClean="0">
                          <a:solidFill>
                            <a:schemeClr val="tx1"/>
                          </a:solidFill>
                          <a:latin typeface="+mn-lt"/>
                          <a:ea typeface="+mn-ea"/>
                          <a:cs typeface="+mn-cs"/>
                        </a:rPr>
                        <a:t>Once or twice a year, a report can provide:</a:t>
                      </a:r>
                    </a:p>
                    <a:p>
                      <a:pPr marL="0" algn="l" defTabSz="914342" rtl="0" eaLnBrk="1" latinLnBrk="0" hangingPunct="1"/>
                      <a:r>
                        <a:rPr lang="en-GB" sz="1200" kern="1200" dirty="0" smtClean="0">
                          <a:solidFill>
                            <a:schemeClr val="tx1"/>
                          </a:solidFill>
                          <a:latin typeface="+mn-lt"/>
                          <a:ea typeface="+mn-ea"/>
                          <a:cs typeface="+mn-cs"/>
                        </a:rPr>
                        <a:t>Desk research</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(Data</a:t>
                      </a:r>
                      <a:r>
                        <a:rPr lang="en-GB" sz="1200" kern="1200" baseline="0" dirty="0" smtClean="0">
                          <a:solidFill>
                            <a:schemeClr val="tx1"/>
                          </a:solidFill>
                          <a:latin typeface="+mn-lt"/>
                          <a:ea typeface="+mn-ea"/>
                          <a:cs typeface="+mn-cs"/>
                        </a:rPr>
                        <a:t> analyses like DVI, bookings and courses)</a:t>
                      </a:r>
                    </a:p>
                    <a:p>
                      <a:pPr marL="0" algn="l" defTabSz="914342" rtl="0" eaLnBrk="1" latinLnBrk="0" hangingPunct="1"/>
                      <a:r>
                        <a:rPr lang="en-GB" sz="1200" kern="1200" baseline="0" dirty="0" smtClean="0">
                          <a:solidFill>
                            <a:schemeClr val="tx1"/>
                          </a:solidFill>
                          <a:latin typeface="+mn-lt"/>
                          <a:ea typeface="+mn-ea"/>
                          <a:cs typeface="+mn-cs"/>
                        </a:rPr>
                        <a:t>Field research (Interviews, round table sessions)</a:t>
                      </a:r>
                    </a:p>
                  </a:txBody>
                  <a:tcPr marL="84406" marR="84406"/>
                </a:tc>
                <a:tc>
                  <a:txBody>
                    <a:bodyPr/>
                    <a:lstStyle/>
                    <a:p>
                      <a:pPr marL="0" algn="l" defTabSz="914342" rtl="0" eaLnBrk="1" latinLnBrk="0" hangingPunct="1"/>
                      <a:endParaRPr lang="en-GB" sz="1200" kern="1200" baseline="0" dirty="0" smtClean="0">
                        <a:solidFill>
                          <a:schemeClr val="tx1"/>
                        </a:solidFill>
                        <a:latin typeface="+mn-lt"/>
                        <a:ea typeface="+mn-ea"/>
                        <a:cs typeface="+mn-cs"/>
                      </a:endParaRPr>
                    </a:p>
                  </a:txBody>
                  <a:tcPr marL="84406" marR="84406"/>
                </a:tc>
              </a:tr>
              <a:tr h="368012">
                <a:tc>
                  <a:txBody>
                    <a:bodyPr/>
                    <a:lstStyle/>
                    <a:p>
                      <a:r>
                        <a:rPr lang="en-GB" sz="1400" dirty="0" smtClean="0">
                          <a:latin typeface="University Handwriting" pitchFamily="2" charset="-128"/>
                          <a:ea typeface="University Handwriting" pitchFamily="2" charset="-128"/>
                        </a:rPr>
                        <a:t>Overall</a:t>
                      </a:r>
                      <a:endParaRPr lang="en-GB" sz="1400" dirty="0">
                        <a:latin typeface="University Handwriting" pitchFamily="2" charset="-128"/>
                        <a:ea typeface="University Handwriting" pitchFamily="2" charset="-128"/>
                      </a:endParaRPr>
                    </a:p>
                  </a:txBody>
                  <a:tcPr marL="84406" marR="84406"/>
                </a:tc>
                <a:tc>
                  <a:txBody>
                    <a:bodyPr/>
                    <a:lstStyle/>
                    <a:p>
                      <a:pPr marL="0" algn="l" defTabSz="914342" rtl="0" eaLnBrk="1" latinLnBrk="0" hangingPunct="1"/>
                      <a:endParaRPr lang="en-GB" sz="1200" kern="1200" dirty="0" smtClean="0">
                        <a:solidFill>
                          <a:schemeClr val="tx1"/>
                        </a:solidFill>
                        <a:latin typeface="+mn-lt"/>
                        <a:ea typeface="+mn-ea"/>
                        <a:cs typeface="+mn-cs"/>
                      </a:endParaRPr>
                    </a:p>
                  </a:txBody>
                  <a:tcPr marL="84406" marR="84406"/>
                </a:tc>
                <a:tc>
                  <a:txBody>
                    <a:bodyPr/>
                    <a:lstStyle/>
                    <a:p>
                      <a:pPr marL="0" algn="l" defTabSz="914342" rtl="0" eaLnBrk="1" latinLnBrk="0" hangingPunct="1"/>
                      <a:endParaRPr lang="en-GB" sz="1200" kern="1200" baseline="0" dirty="0" smtClean="0">
                        <a:solidFill>
                          <a:schemeClr val="tx1"/>
                        </a:solidFill>
                        <a:latin typeface="+mn-lt"/>
                        <a:ea typeface="+mn-ea"/>
                        <a:cs typeface="+mn-cs"/>
                      </a:endParaRPr>
                    </a:p>
                  </a:txBody>
                  <a:tcPr marL="84406" marR="84406"/>
                </a:tc>
                <a:tc>
                  <a:txBody>
                    <a:bodyPr/>
                    <a:lstStyle/>
                    <a:p>
                      <a:pPr marL="0" algn="l" defTabSz="914342" rtl="0" eaLnBrk="1" latinLnBrk="0" hangingPunct="1"/>
                      <a:r>
                        <a:rPr lang="en-GB" sz="1200" i="1" kern="1200" baseline="0" dirty="0" smtClean="0">
                          <a:solidFill>
                            <a:schemeClr val="tx1"/>
                          </a:solidFill>
                          <a:latin typeface="+mn-lt"/>
                          <a:ea typeface="+mn-ea"/>
                          <a:cs typeface="+mn-cs"/>
                        </a:rPr>
                        <a:t>new</a:t>
                      </a:r>
                      <a:r>
                        <a:rPr lang="en-GB" sz="1200" kern="1200" baseline="0" dirty="0" smtClean="0">
                          <a:solidFill>
                            <a:schemeClr val="tx1"/>
                          </a:solidFill>
                          <a:latin typeface="+mn-lt"/>
                          <a:ea typeface="+mn-ea"/>
                          <a:cs typeface="+mn-cs"/>
                        </a:rPr>
                        <a:t> Findings Report template</a:t>
                      </a:r>
                    </a:p>
                  </a:txBody>
                  <a:tcPr marL="84406" marR="84406"/>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i="1" dirty="0" smtClean="0"/>
              <a:t/>
            </a:r>
            <a:br>
              <a:rPr lang="da-DK" i="1" dirty="0" smtClean="0"/>
            </a:br>
            <a:r>
              <a:rPr lang="da-DK" dirty="0" smtClean="0"/>
              <a:t> Purpose of the Learning Analytics Stream </a:t>
            </a:r>
            <a:r>
              <a:rPr lang="da-DK" i="1" dirty="0"/>
              <a:t/>
            </a:r>
            <a:br>
              <a:rPr lang="da-DK" i="1" dirty="0"/>
            </a:br>
            <a:endParaRPr lang="da-DK" dirty="0"/>
          </a:p>
        </p:txBody>
      </p:sp>
      <p:sp>
        <p:nvSpPr>
          <p:cNvPr id="3" name="Content Placeholder 2"/>
          <p:cNvSpPr>
            <a:spLocks noGrp="1"/>
          </p:cNvSpPr>
          <p:nvPr>
            <p:ph idx="1"/>
          </p:nvPr>
        </p:nvSpPr>
        <p:spPr/>
        <p:txBody>
          <a:bodyPr/>
          <a:lstStyle/>
          <a:p>
            <a:r>
              <a:rPr lang="da-DK" dirty="0" smtClean="0"/>
              <a:t>The primary purpose of the learning analytics stream is to secure: </a:t>
            </a:r>
          </a:p>
          <a:p>
            <a:pPr lvl="1"/>
            <a:r>
              <a:rPr lang="da-DK" b="1" dirty="0" smtClean="0"/>
              <a:t>Clear Program level portfolio view </a:t>
            </a:r>
            <a:r>
              <a:rPr lang="da-DK" dirty="0" smtClean="0"/>
              <a:t>on analytical projects and subprojects within program streams and in wider group level OU/L&amp;D ecosystem.</a:t>
            </a:r>
          </a:p>
          <a:p>
            <a:pPr lvl="1"/>
            <a:r>
              <a:rPr lang="da-DK" b="1" dirty="0" smtClean="0"/>
              <a:t>Adequate coordination </a:t>
            </a:r>
            <a:r>
              <a:rPr lang="da-DK" dirty="0" smtClean="0"/>
              <a:t>or conflict resolution between parallel initiatives</a:t>
            </a:r>
          </a:p>
          <a:p>
            <a:pPr lvl="1"/>
            <a:r>
              <a:rPr lang="da-DK" b="1" dirty="0" smtClean="0"/>
              <a:t>A</a:t>
            </a:r>
            <a:r>
              <a:rPr lang="da-DK" dirty="0" smtClean="0"/>
              <a:t> </a:t>
            </a:r>
            <a:r>
              <a:rPr lang="da-DK" b="1" dirty="0" smtClean="0"/>
              <a:t>shared common learning analytics architecture </a:t>
            </a:r>
            <a:r>
              <a:rPr lang="da-DK" dirty="0" smtClean="0"/>
              <a:t>within which current and new initiatives can be seen and prioritized.</a:t>
            </a:r>
          </a:p>
          <a:p>
            <a:pPr lvl="1"/>
            <a:endParaRPr lang="da-DK" dirty="0" smtClean="0"/>
          </a:p>
          <a:p>
            <a:pPr lvl="1"/>
            <a:r>
              <a:rPr lang="da-DK" i="1" dirty="0" smtClean="0"/>
              <a:t>It is to be decided if the stream should have project responsibility for the portfolio of projects related to analytics</a:t>
            </a:r>
          </a:p>
          <a:p>
            <a:pPr lvl="1">
              <a:buNone/>
            </a:pPr>
            <a:endParaRPr lang="da-DK" i="1" dirty="0"/>
          </a:p>
        </p:txBody>
      </p:sp>
      <p:sp>
        <p:nvSpPr>
          <p:cNvPr id="4" name="Text Placeholder 3"/>
          <p:cNvSpPr>
            <a:spLocks noGrp="1"/>
          </p:cNvSpPr>
          <p:nvPr>
            <p:ph type="body" sz="quarter" idx="11"/>
          </p:nvPr>
        </p:nvSpPr>
        <p:spPr/>
        <p:txBody>
          <a:bodyPr/>
          <a:lstStyle/>
          <a:p>
            <a:r>
              <a:rPr lang="da-DK" i="1" dirty="0" smtClean="0"/>
              <a:t>Suggested :</a:t>
            </a:r>
            <a:endParaRPr lang="da-DK"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a-DK" dirty="0" smtClean="0"/>
              <a:t>Questions to the program management</a:t>
            </a:r>
            <a:endParaRPr lang="da-DK" dirty="0"/>
          </a:p>
        </p:txBody>
      </p:sp>
      <p:sp>
        <p:nvSpPr>
          <p:cNvPr id="6" name="Content Placeholder 5"/>
          <p:cNvSpPr>
            <a:spLocks noGrp="1"/>
          </p:cNvSpPr>
          <p:nvPr>
            <p:ph idx="1"/>
          </p:nvPr>
        </p:nvSpPr>
        <p:spPr/>
        <p:txBody>
          <a:bodyPr/>
          <a:lstStyle/>
          <a:p>
            <a:r>
              <a:rPr lang="da-DK" dirty="0" smtClean="0"/>
              <a:t>Management / Anchoring of stream?</a:t>
            </a:r>
          </a:p>
          <a:p>
            <a:pPr lvl="1"/>
            <a:r>
              <a:rPr lang="da-DK" dirty="0" smtClean="0"/>
              <a:t>Who should manage and where to anchor this stream / activity portfolio? </a:t>
            </a:r>
          </a:p>
          <a:p>
            <a:pPr lvl="1"/>
            <a:r>
              <a:rPr lang="da-DK" dirty="0" smtClean="0"/>
              <a:t>Need close collaboration with and budget from ITICS as stream is 100% dependant on Technological infrastructure, Information systems and information governance and security being handled</a:t>
            </a:r>
          </a:p>
          <a:p>
            <a:r>
              <a:rPr lang="da-DK" dirty="0" smtClean="0"/>
              <a:t> Ressourcing / staffing</a:t>
            </a:r>
          </a:p>
          <a:p>
            <a:pPr lvl="1"/>
            <a:r>
              <a:rPr lang="da-DK" dirty="0" smtClean="0"/>
              <a:t>If stream shall act as more than high level coordination it would need ressources (budget/staff) to do so.</a:t>
            </a:r>
          </a:p>
          <a:p>
            <a:pPr lvl="1"/>
            <a:r>
              <a:rPr lang="da-DK" dirty="0" smtClean="0"/>
              <a:t>Alternative is to keep projects currently launched running independently and only coordinate in a minimal model to avoid waste of efforts.</a:t>
            </a:r>
          </a:p>
          <a:p>
            <a:r>
              <a:rPr lang="da-DK" dirty="0" smtClean="0"/>
              <a:t>Stream support</a:t>
            </a:r>
          </a:p>
          <a:p>
            <a:pPr lvl="1"/>
            <a:r>
              <a:rPr lang="da-DK" dirty="0" smtClean="0"/>
              <a:t>Even if only minimal model it would be worth considering getting advice from I&amp;D on best practice for structuring analytical capability within an organization like ours, and a realistic T-Map to develop the capabilities within OU / L&amp;D.</a:t>
            </a:r>
          </a:p>
          <a:p>
            <a:pPr lvl="1"/>
            <a:r>
              <a:rPr lang="da-DK" dirty="0" smtClean="0"/>
              <a:t>NGL / CD / ITICS / L&amp;D Operations (HRO) to be consulted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88" y="134938"/>
            <a:ext cx="8587406" cy="715962"/>
          </a:xfrm>
        </p:spPr>
        <p:txBody>
          <a:bodyPr vert="horz" lIns="297529" tIns="33059" rIns="165294" bIns="33059" rtlCol="0" anchor="ctr">
            <a:noAutofit/>
          </a:bodyPr>
          <a:lstStyle/>
          <a:p>
            <a:r>
              <a:rPr lang="en-US" sz="2800" dirty="0" smtClean="0"/>
              <a:t>Key </a:t>
            </a:r>
            <a:r>
              <a:rPr lang="en-US" sz="2800" dirty="0"/>
              <a:t>transformation streams to support the delivery </a:t>
            </a:r>
            <a:r>
              <a:rPr lang="en-US" sz="2800" dirty="0" smtClean="0"/>
              <a:t>of </a:t>
            </a:r>
            <a:r>
              <a:rPr lang="en-US" sz="2800" dirty="0"/>
              <a:t>the target Group Learning organisation</a:t>
            </a:r>
            <a:endParaRPr lang="nl-NL" sz="2800" dirty="0"/>
          </a:p>
        </p:txBody>
      </p:sp>
      <p:sp>
        <p:nvSpPr>
          <p:cNvPr id="24" name="CPTKKICKER"/>
          <p:cNvSpPr/>
          <p:nvPr/>
        </p:nvSpPr>
        <p:spPr>
          <a:xfrm>
            <a:off x="127761" y="5858645"/>
            <a:ext cx="8752114" cy="522683"/>
          </a:xfrm>
          <a:prstGeom prst="roundRect">
            <a:avLst/>
          </a:prstGeom>
          <a:solidFill>
            <a:schemeClr val="accent3">
              <a:lumMod val="75000"/>
            </a:schemeClr>
          </a:solidFill>
          <a:ln>
            <a:noFill/>
          </a:ln>
          <a:effectLst>
            <a:innerShdw blurRad="63500" dist="53881" dir="2700000">
              <a:scrgbClr r="0" g="0" b="0">
                <a:alpha val="50000"/>
              </a:scrgbClr>
            </a:innerShdw>
          </a:effectLst>
        </p:spPr>
        <p:style>
          <a:lnRef idx="1">
            <a:schemeClr val="accent1"/>
          </a:lnRef>
          <a:fillRef idx="3">
            <a:schemeClr val="accent1"/>
          </a:fillRef>
          <a:effectRef idx="2">
            <a:schemeClr val="accent1"/>
          </a:effectRef>
          <a:fontRef idx="minor">
            <a:schemeClr val="lt1"/>
          </a:fontRef>
        </p:style>
        <p:txBody>
          <a:bodyPr lIns="0" tIns="0" rIns="0" bIns="0" rtlCol="0" anchor="ctr">
            <a:noAutofit/>
          </a:bodyPr>
          <a:lstStyle/>
          <a:p>
            <a:pPr algn="ctr" defTabSz="457200" fontAlgn="base">
              <a:spcBef>
                <a:spcPct val="0"/>
              </a:spcBef>
              <a:spcAft>
                <a:spcPct val="0"/>
              </a:spcAft>
            </a:pPr>
            <a:r>
              <a:rPr lang="en-US" sz="1400" b="1" i="1" dirty="0">
                <a:solidFill>
                  <a:srgbClr val="FFFFFE"/>
                </a:solidFill>
                <a:latin typeface="Arial"/>
              </a:rPr>
              <a:t>These streams are overseen by a Transformation Steering Committee presided by Philippe Grangeon </a:t>
            </a:r>
            <a:br>
              <a:rPr lang="en-US" sz="1400" b="1" i="1" dirty="0">
                <a:solidFill>
                  <a:srgbClr val="FFFFFE"/>
                </a:solidFill>
                <a:latin typeface="Arial"/>
              </a:rPr>
            </a:br>
            <a:r>
              <a:rPr lang="en-US" sz="1400" b="1" i="1" dirty="0">
                <a:solidFill>
                  <a:srgbClr val="FFFFFE"/>
                </a:solidFill>
                <a:latin typeface="Arial"/>
              </a:rPr>
              <a:t>and composed of Sandrine Humphrey, Stephan Paolini, Steven Smith and </a:t>
            </a:r>
            <a:r>
              <a:rPr lang="en-US" sz="1400" b="1" i="1" dirty="0" err="1">
                <a:solidFill>
                  <a:srgbClr val="FFFFFE"/>
                </a:solidFill>
                <a:latin typeface="Arial"/>
              </a:rPr>
              <a:t>Jaydeep</a:t>
            </a:r>
            <a:r>
              <a:rPr lang="en-US" sz="1400" b="1" i="1" dirty="0">
                <a:solidFill>
                  <a:srgbClr val="FFFFFE"/>
                </a:solidFill>
                <a:latin typeface="Arial"/>
              </a:rPr>
              <a:t> </a:t>
            </a:r>
            <a:r>
              <a:rPr lang="en-US" sz="1400" b="1" i="1" dirty="0" err="1">
                <a:solidFill>
                  <a:srgbClr val="FFFFFE"/>
                </a:solidFill>
                <a:latin typeface="Arial"/>
              </a:rPr>
              <a:t>Lal</a:t>
            </a:r>
            <a:r>
              <a:rPr lang="en-US" sz="1400" b="1" i="1" dirty="0" smtClean="0">
                <a:solidFill>
                  <a:srgbClr val="FFFFFE"/>
                </a:solidFill>
                <a:latin typeface="Arial"/>
              </a:rPr>
              <a:t>.</a:t>
            </a:r>
            <a:endParaRPr lang="en-US" sz="1400" b="1" i="1" dirty="0">
              <a:solidFill>
                <a:srgbClr val="FFFFFE"/>
              </a:solidFill>
              <a:latin typeface="Arial"/>
            </a:endParaRPr>
          </a:p>
        </p:txBody>
      </p:sp>
      <p:grpSp>
        <p:nvGrpSpPr>
          <p:cNvPr id="35" name="Group 34"/>
          <p:cNvGrpSpPr/>
          <p:nvPr/>
        </p:nvGrpSpPr>
        <p:grpSpPr>
          <a:xfrm>
            <a:off x="338471" y="1678667"/>
            <a:ext cx="5857613" cy="3993143"/>
            <a:chOff x="338471" y="971917"/>
            <a:chExt cx="8295172" cy="5194420"/>
          </a:xfrm>
        </p:grpSpPr>
        <p:sp>
          <p:nvSpPr>
            <p:cNvPr id="3" name="Content Placeholder 4"/>
            <p:cNvSpPr txBox="1">
              <a:spLocks/>
            </p:cNvSpPr>
            <p:nvPr/>
          </p:nvSpPr>
          <p:spPr>
            <a:xfrm>
              <a:off x="338471" y="1261722"/>
              <a:ext cx="2557135" cy="4772749"/>
            </a:xfrm>
            <a:prstGeom prst="rect">
              <a:avLst/>
            </a:prstGeom>
            <a:solidFill>
              <a:schemeClr val="bg2">
                <a:lumMod val="20000"/>
                <a:lumOff val="80000"/>
              </a:schemeClr>
            </a:solidFill>
            <a:ln>
              <a:solidFill>
                <a:schemeClr val="bg1"/>
              </a:solid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fontAlgn="base">
                <a:spcAft>
                  <a:spcPct val="0"/>
                </a:spcAft>
                <a:buFont typeface="Arial"/>
                <a:buNone/>
              </a:pPr>
              <a:endParaRPr lang="en-US" sz="1050" dirty="0" smtClean="0">
                <a:solidFill>
                  <a:srgbClr val="505150"/>
                </a:solidFill>
                <a:latin typeface="Arial" pitchFamily="34" charset="0"/>
                <a:cs typeface="Arial" pitchFamily="34" charset="0"/>
              </a:endParaRPr>
            </a:p>
          </p:txBody>
        </p:sp>
        <p:sp>
          <p:nvSpPr>
            <p:cNvPr id="5" name="Content Placeholder 4"/>
            <p:cNvSpPr txBox="1">
              <a:spLocks/>
            </p:cNvSpPr>
            <p:nvPr/>
          </p:nvSpPr>
          <p:spPr>
            <a:xfrm>
              <a:off x="3207490" y="1261722"/>
              <a:ext cx="2557135" cy="4772749"/>
            </a:xfrm>
            <a:prstGeom prst="rect">
              <a:avLst/>
            </a:prstGeom>
            <a:solidFill>
              <a:schemeClr val="accent1">
                <a:lumMod val="20000"/>
                <a:lumOff val="80000"/>
              </a:schemeClr>
            </a:solidFill>
            <a:ln>
              <a:no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fontAlgn="base">
                <a:spcAft>
                  <a:spcPct val="0"/>
                </a:spcAft>
                <a:buFont typeface="Arial"/>
                <a:buNone/>
              </a:pPr>
              <a:endParaRPr lang="en-US" sz="1050" smtClean="0">
                <a:solidFill>
                  <a:srgbClr val="505150"/>
                </a:solidFill>
                <a:latin typeface="Arial" pitchFamily="34" charset="0"/>
                <a:cs typeface="Arial" pitchFamily="34" charset="0"/>
              </a:endParaRPr>
            </a:p>
          </p:txBody>
        </p:sp>
        <p:sp>
          <p:nvSpPr>
            <p:cNvPr id="6" name="Content Placeholder 4"/>
            <p:cNvSpPr txBox="1">
              <a:spLocks/>
            </p:cNvSpPr>
            <p:nvPr/>
          </p:nvSpPr>
          <p:spPr>
            <a:xfrm>
              <a:off x="6076508" y="1261722"/>
              <a:ext cx="2557135" cy="4772749"/>
            </a:xfrm>
            <a:prstGeom prst="rect">
              <a:avLst/>
            </a:prstGeom>
            <a:solidFill>
              <a:schemeClr val="accent2">
                <a:lumMod val="20000"/>
                <a:lumOff val="80000"/>
              </a:schemeClr>
            </a:solidFill>
            <a:ln>
              <a:no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fontAlgn="base">
                <a:spcAft>
                  <a:spcPct val="0"/>
                </a:spcAft>
                <a:buFont typeface="Arial"/>
                <a:buNone/>
              </a:pPr>
              <a:endParaRPr lang="en-US" sz="1050" smtClean="0">
                <a:solidFill>
                  <a:srgbClr val="505150"/>
                </a:solidFill>
                <a:latin typeface="Arial" pitchFamily="34" charset="0"/>
                <a:cs typeface="Arial" pitchFamily="34" charset="0"/>
              </a:endParaRPr>
            </a:p>
          </p:txBody>
        </p:sp>
        <p:grpSp>
          <p:nvGrpSpPr>
            <p:cNvPr id="34" name="Group 33"/>
            <p:cNvGrpSpPr/>
            <p:nvPr/>
          </p:nvGrpSpPr>
          <p:grpSpPr>
            <a:xfrm>
              <a:off x="340242" y="971917"/>
              <a:ext cx="8293400" cy="5194420"/>
              <a:chOff x="340242" y="971917"/>
              <a:chExt cx="8293400" cy="5194420"/>
            </a:xfrm>
          </p:grpSpPr>
          <p:sp>
            <p:nvSpPr>
              <p:cNvPr id="7" name="TextBox 6"/>
              <p:cNvSpPr txBox="1"/>
              <p:nvPr/>
            </p:nvSpPr>
            <p:spPr>
              <a:xfrm>
                <a:off x="361508" y="2030068"/>
                <a:ext cx="2518942" cy="1020934"/>
              </a:xfrm>
              <a:prstGeom prst="rect">
                <a:avLst/>
              </a:prstGeom>
              <a:noFill/>
            </p:spPr>
            <p:txBody>
              <a:bodyPr wrap="square" rtlCol="0">
                <a:spAutoFit/>
              </a:bodyPr>
              <a:lstStyle/>
              <a:p>
                <a:pPr marL="140400" indent="-140400" defTabSz="457200" fontAlgn="base">
                  <a:spcBef>
                    <a:spcPct val="0"/>
                  </a:spcBef>
                  <a:spcAft>
                    <a:spcPct val="0"/>
                  </a:spcAft>
                  <a:buFont typeface="Arial"/>
                  <a:buChar char="•"/>
                </a:pPr>
                <a:r>
                  <a:rPr lang="en-US" sz="900" dirty="0">
                    <a:solidFill>
                      <a:srgbClr val="505150"/>
                    </a:solidFill>
                    <a:latin typeface="Arial" charset="0"/>
                    <a:ea typeface="ＭＳ Ｐゴシック" pitchFamily="34" charset="-128"/>
                  </a:rPr>
                  <a:t>New Group Learning Governance</a:t>
                </a:r>
              </a:p>
              <a:p>
                <a:pPr marL="140400" indent="-140400" defTabSz="457200" fontAlgn="base">
                  <a:spcBef>
                    <a:spcPct val="0"/>
                  </a:spcBef>
                  <a:spcAft>
                    <a:spcPct val="0"/>
                  </a:spcAft>
                  <a:buFont typeface="Arial"/>
                  <a:buChar char="•"/>
                </a:pPr>
                <a:r>
                  <a:rPr lang="en-US" sz="900" dirty="0">
                    <a:solidFill>
                      <a:srgbClr val="505150"/>
                    </a:solidFill>
                    <a:latin typeface="Arial" charset="0"/>
                    <a:ea typeface="ＭＳ Ｐゴシック" pitchFamily="34" charset="-128"/>
                  </a:rPr>
                  <a:t>Annual Engagement cycle  </a:t>
                </a:r>
              </a:p>
              <a:p>
                <a:pPr marL="140400" indent="-140400" defTabSz="457200" fontAlgn="base">
                  <a:spcBef>
                    <a:spcPct val="0"/>
                  </a:spcBef>
                  <a:spcAft>
                    <a:spcPct val="0"/>
                  </a:spcAft>
                  <a:buFont typeface="Arial"/>
                  <a:buChar char="•"/>
                </a:pPr>
                <a:r>
                  <a:rPr lang="en-US" sz="900" dirty="0">
                    <a:solidFill>
                      <a:srgbClr val="505150"/>
                    </a:solidFill>
                    <a:latin typeface="Arial" charset="0"/>
                    <a:ea typeface="ＭＳ Ｐゴシック" pitchFamily="34" charset="-128"/>
                  </a:rPr>
                  <a:t>Group Learning  ways of working </a:t>
                </a:r>
              </a:p>
            </p:txBody>
          </p:sp>
          <p:sp>
            <p:nvSpPr>
              <p:cNvPr id="8" name="Rounded Rectangle 7"/>
              <p:cNvSpPr>
                <a:spLocks/>
              </p:cNvSpPr>
              <p:nvPr/>
            </p:nvSpPr>
            <p:spPr>
              <a:xfrm>
                <a:off x="595423" y="1392858"/>
                <a:ext cx="1976400" cy="630000"/>
              </a:xfrm>
              <a:prstGeom prst="round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r>
                  <a:rPr lang="en-US" sz="1050" b="1" cap="small" dirty="0">
                    <a:solidFill>
                      <a:srgbClr val="505150"/>
                    </a:solidFill>
                  </a:rPr>
                  <a:t>Group Learning Governance</a:t>
                </a:r>
              </a:p>
            </p:txBody>
          </p:sp>
          <p:sp>
            <p:nvSpPr>
              <p:cNvPr id="10" name="TextBox 9"/>
              <p:cNvSpPr txBox="1"/>
              <p:nvPr/>
            </p:nvSpPr>
            <p:spPr>
              <a:xfrm>
                <a:off x="340242" y="3348491"/>
                <a:ext cx="2231583" cy="1561430"/>
              </a:xfrm>
              <a:prstGeom prst="rect">
                <a:avLst/>
              </a:prstGeom>
              <a:noFill/>
            </p:spPr>
            <p:txBody>
              <a:bodyPr wrap="square" rtlCol="0">
                <a:spAutoFit/>
              </a:bodyPr>
              <a:lstStyle>
                <a:defPPr>
                  <a:defRPr lang="en-US"/>
                </a:defPPr>
                <a:lvl1pPr marL="174625" indent="-174625">
                  <a:buFont typeface="Arial"/>
                  <a:buChar char="•"/>
                  <a:defRPr sz="1200"/>
                </a:lvl1pPr>
              </a:lstStyle>
              <a:p>
                <a:pPr marL="140400" indent="-140400" defTabSz="457200" fontAlgn="base">
                  <a:spcBef>
                    <a:spcPct val="0"/>
                  </a:spcBef>
                  <a:spcAft>
                    <a:spcPct val="0"/>
                  </a:spcAft>
                </a:pPr>
                <a:r>
                  <a:rPr lang="en-US" sz="900" dirty="0" smtClean="0">
                    <a:solidFill>
                      <a:srgbClr val="505150"/>
                    </a:solidFill>
                    <a:latin typeface="Arial" charset="0"/>
                    <a:ea typeface="ＭＳ Ｐゴシック" pitchFamily="34" charset="-128"/>
                  </a:rPr>
                  <a:t>Joint budgeting &amp; reporting for University &amp; L&amp;D </a:t>
                </a:r>
              </a:p>
              <a:p>
                <a:pPr marL="140400" indent="-140400" defTabSz="457200" fontAlgn="base">
                  <a:spcBef>
                    <a:spcPct val="0"/>
                  </a:spcBef>
                  <a:spcAft>
                    <a:spcPct val="0"/>
                  </a:spcAft>
                </a:pPr>
                <a:r>
                  <a:rPr lang="en-US" sz="900" dirty="0" smtClean="0">
                    <a:solidFill>
                      <a:srgbClr val="505150"/>
                    </a:solidFill>
                    <a:latin typeface="Arial" charset="0"/>
                    <a:ea typeface="ＭＳ Ｐゴシック" pitchFamily="34" charset="-128"/>
                  </a:rPr>
                  <a:t>Finance Process Efficiency &amp; Optimization</a:t>
                </a:r>
              </a:p>
              <a:p>
                <a:pPr marL="140400" indent="-140400" defTabSz="457200" fontAlgn="base">
                  <a:spcBef>
                    <a:spcPct val="0"/>
                  </a:spcBef>
                  <a:spcAft>
                    <a:spcPct val="0"/>
                  </a:spcAft>
                </a:pPr>
                <a:r>
                  <a:rPr lang="en-US" sz="900" dirty="0" smtClean="0">
                    <a:solidFill>
                      <a:srgbClr val="505150"/>
                    </a:solidFill>
                    <a:latin typeface="Arial" charset="0"/>
                    <a:ea typeface="ＭＳ Ｐゴシック" pitchFamily="34" charset="-128"/>
                  </a:rPr>
                  <a:t>Business Impact Analytics &amp; Evaluation</a:t>
                </a:r>
              </a:p>
            </p:txBody>
          </p:sp>
          <p:sp>
            <p:nvSpPr>
              <p:cNvPr id="11" name="Rounded Rectangle 10"/>
              <p:cNvSpPr>
                <a:spLocks/>
              </p:cNvSpPr>
              <p:nvPr/>
            </p:nvSpPr>
            <p:spPr>
              <a:xfrm>
                <a:off x="595423" y="2693558"/>
                <a:ext cx="1976400" cy="630000"/>
              </a:xfrm>
              <a:prstGeom prst="round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r>
                  <a:rPr lang="en-US" sz="1050" b="1" cap="small" dirty="0">
                    <a:solidFill>
                      <a:srgbClr val="505150"/>
                    </a:solidFill>
                  </a:rPr>
                  <a:t>Finance, Budget </a:t>
                </a:r>
                <a:br>
                  <a:rPr lang="en-US" sz="1050" b="1" cap="small" dirty="0">
                    <a:solidFill>
                      <a:srgbClr val="505150"/>
                    </a:solidFill>
                  </a:rPr>
                </a:br>
                <a:r>
                  <a:rPr lang="en-US" sz="1050" b="1" cap="small" dirty="0">
                    <a:solidFill>
                      <a:srgbClr val="505150"/>
                    </a:solidFill>
                  </a:rPr>
                  <a:t>&amp; Business Impacts</a:t>
                </a:r>
              </a:p>
            </p:txBody>
          </p:sp>
          <p:sp>
            <p:nvSpPr>
              <p:cNvPr id="14" name="TextBox 13"/>
              <p:cNvSpPr txBox="1"/>
              <p:nvPr/>
            </p:nvSpPr>
            <p:spPr>
              <a:xfrm>
                <a:off x="3232299" y="3835383"/>
                <a:ext cx="2519916" cy="1020934"/>
              </a:xfrm>
              <a:prstGeom prst="rect">
                <a:avLst/>
              </a:prstGeom>
              <a:noFill/>
            </p:spPr>
            <p:txBody>
              <a:bodyPr wrap="square" rtlCol="0">
                <a:spAutoFit/>
              </a:bodyPr>
              <a:lstStyle/>
              <a:p>
                <a:pPr marL="140400" indent="-140400" defTabSz="457200" fontAlgn="base">
                  <a:spcBef>
                    <a:spcPct val="0"/>
                  </a:spcBef>
                  <a:spcAft>
                    <a:spcPct val="0"/>
                  </a:spcAft>
                  <a:buFont typeface="Arial"/>
                  <a:buChar char="•"/>
                </a:pPr>
                <a:r>
                  <a:rPr lang="en-US" sz="900" dirty="0">
                    <a:solidFill>
                      <a:srgbClr val="505150"/>
                    </a:solidFill>
                    <a:latin typeface="Arial" charset="0"/>
                    <a:ea typeface="ＭＳ Ｐゴシック" pitchFamily="34" charset="-128"/>
                  </a:rPr>
                  <a:t>Learning IT Strategy &amp; Architecture</a:t>
                </a:r>
              </a:p>
              <a:p>
                <a:pPr marL="140400" indent="-140400" defTabSz="457200" fontAlgn="base">
                  <a:spcBef>
                    <a:spcPct val="0"/>
                  </a:spcBef>
                  <a:spcAft>
                    <a:spcPct val="0"/>
                  </a:spcAft>
                  <a:buFont typeface="Arial"/>
                  <a:buChar char="•"/>
                </a:pPr>
                <a:r>
                  <a:rPr lang="en-US" sz="900" dirty="0">
                    <a:solidFill>
                      <a:srgbClr val="505150"/>
                    </a:solidFill>
                    <a:latin typeface="Arial" charset="0"/>
                    <a:ea typeface="ＭＳ Ｐゴシック" pitchFamily="34" charset="-128"/>
                  </a:rPr>
                  <a:t>Tools &amp; Platforms (Social Learning Platform </a:t>
                </a:r>
              </a:p>
              <a:p>
                <a:pPr marL="140400" indent="-140400" defTabSz="457200" fontAlgn="base">
                  <a:spcBef>
                    <a:spcPct val="0"/>
                  </a:spcBef>
                  <a:spcAft>
                    <a:spcPct val="0"/>
                  </a:spcAft>
                  <a:buFont typeface="Arial"/>
                  <a:buChar char="•"/>
                </a:pPr>
                <a:r>
                  <a:rPr lang="en-US" sz="900" dirty="0">
                    <a:solidFill>
                      <a:srgbClr val="505150"/>
                    </a:solidFill>
                    <a:latin typeface="Arial" charset="0"/>
                    <a:ea typeface="ＭＳ Ｐゴシック" pitchFamily="34" charset="-128"/>
                  </a:rPr>
                  <a:t>Technology Roadmap</a:t>
                </a:r>
              </a:p>
            </p:txBody>
          </p:sp>
          <p:sp>
            <p:nvSpPr>
              <p:cNvPr id="15" name="TextBox 14"/>
              <p:cNvSpPr txBox="1"/>
              <p:nvPr/>
            </p:nvSpPr>
            <p:spPr>
              <a:xfrm>
                <a:off x="3211033" y="2027703"/>
                <a:ext cx="2509498" cy="1381264"/>
              </a:xfrm>
              <a:prstGeom prst="rect">
                <a:avLst/>
              </a:prstGeom>
              <a:noFill/>
            </p:spPr>
            <p:txBody>
              <a:bodyPr wrap="square" rtlCol="0">
                <a:spAutoFit/>
              </a:bodyPr>
              <a:lstStyle/>
              <a:p>
                <a:pPr marL="140400" indent="-140400" defTabSz="457200" fontAlgn="base">
                  <a:spcBef>
                    <a:spcPct val="0"/>
                  </a:spcBef>
                  <a:spcAft>
                    <a:spcPct val="0"/>
                  </a:spcAft>
                  <a:buFont typeface="Arial"/>
                  <a:buChar char="•"/>
                </a:pPr>
                <a:r>
                  <a:rPr lang="en-US" sz="900" dirty="0">
                    <a:solidFill>
                      <a:srgbClr val="505150"/>
                    </a:solidFill>
                    <a:latin typeface="Arial" charset="0"/>
                    <a:ea typeface="ＭＳ Ｐゴシック" pitchFamily="34" charset="-128"/>
                  </a:rPr>
                  <a:t>Digital Age Learning Approaches (formal &amp; social)</a:t>
                </a:r>
              </a:p>
              <a:p>
                <a:pPr marL="140400" indent="-140400" defTabSz="457200" fontAlgn="base">
                  <a:spcBef>
                    <a:spcPct val="0"/>
                  </a:spcBef>
                  <a:spcAft>
                    <a:spcPct val="0"/>
                  </a:spcAft>
                  <a:buFont typeface="Arial"/>
                  <a:buChar char="•"/>
                </a:pPr>
                <a:r>
                  <a:rPr lang="en-US" sz="900" dirty="0">
                    <a:solidFill>
                      <a:srgbClr val="505150"/>
                    </a:solidFill>
                    <a:latin typeface="Arial" charset="0"/>
                    <a:ea typeface="ＭＳ Ｐゴシック" pitchFamily="34" charset="-128"/>
                  </a:rPr>
                  <a:t>The Lab services and offers (around DAL) </a:t>
                </a:r>
              </a:p>
              <a:p>
                <a:pPr marL="140400" indent="-140400" defTabSz="457200" fontAlgn="base">
                  <a:spcBef>
                    <a:spcPct val="0"/>
                  </a:spcBef>
                  <a:spcAft>
                    <a:spcPct val="0"/>
                  </a:spcAft>
                  <a:buFont typeface="Arial"/>
                  <a:buChar char="•"/>
                </a:pPr>
                <a:r>
                  <a:rPr lang="en-US" sz="900" dirty="0">
                    <a:solidFill>
                      <a:srgbClr val="505150"/>
                    </a:solidFill>
                    <a:latin typeface="Arial" charset="0"/>
                    <a:ea typeface="ＭＳ Ｐゴシック" pitchFamily="34" charset="-128"/>
                  </a:rPr>
                  <a:t>Physical International Campus Learning events </a:t>
                </a:r>
              </a:p>
            </p:txBody>
          </p:sp>
          <p:sp>
            <p:nvSpPr>
              <p:cNvPr id="16" name="Rounded Rectangle 15"/>
              <p:cNvSpPr>
                <a:spLocks/>
              </p:cNvSpPr>
              <p:nvPr/>
            </p:nvSpPr>
            <p:spPr>
              <a:xfrm>
                <a:off x="3459126" y="3153690"/>
                <a:ext cx="1976400" cy="630000"/>
              </a:xfrm>
              <a:prstGeom prst="round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r>
                  <a:rPr lang="en-US" sz="1050" b="1" cap="small" dirty="0">
                    <a:solidFill>
                      <a:srgbClr val="505150"/>
                    </a:solidFill>
                  </a:rPr>
                  <a:t>Digital Age </a:t>
                </a:r>
                <a:br>
                  <a:rPr lang="en-US" sz="1050" b="1" cap="small" dirty="0">
                    <a:solidFill>
                      <a:srgbClr val="505150"/>
                    </a:solidFill>
                  </a:rPr>
                </a:br>
                <a:r>
                  <a:rPr lang="en-US" sz="1050" b="1" cap="small" dirty="0">
                    <a:solidFill>
                      <a:srgbClr val="505150"/>
                    </a:solidFill>
                  </a:rPr>
                  <a:t>Learning Technologies</a:t>
                </a:r>
              </a:p>
            </p:txBody>
          </p:sp>
          <p:sp>
            <p:nvSpPr>
              <p:cNvPr id="17" name="Rounded Rectangle 16"/>
              <p:cNvSpPr>
                <a:spLocks/>
              </p:cNvSpPr>
              <p:nvPr/>
            </p:nvSpPr>
            <p:spPr>
              <a:xfrm>
                <a:off x="3459126" y="1392858"/>
                <a:ext cx="1976400" cy="630000"/>
              </a:xfrm>
              <a:prstGeom prst="round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r>
                  <a:rPr lang="en-US" sz="1050" b="1" cap="small" dirty="0">
                    <a:solidFill>
                      <a:srgbClr val="505150"/>
                    </a:solidFill>
                  </a:rPr>
                  <a:t>Digital Age </a:t>
                </a:r>
              </a:p>
              <a:p>
                <a:pPr algn="ctr" defTabSz="457200" fontAlgn="base">
                  <a:spcBef>
                    <a:spcPct val="0"/>
                  </a:spcBef>
                  <a:spcAft>
                    <a:spcPct val="0"/>
                  </a:spcAft>
                </a:pPr>
                <a:r>
                  <a:rPr lang="en-US" sz="1050" b="1" cap="small" dirty="0">
                    <a:solidFill>
                      <a:srgbClr val="505150"/>
                    </a:solidFill>
                  </a:rPr>
                  <a:t>Ways of Learning</a:t>
                </a:r>
              </a:p>
            </p:txBody>
          </p:sp>
          <p:sp>
            <p:nvSpPr>
              <p:cNvPr id="20" name="TextBox 19"/>
              <p:cNvSpPr txBox="1"/>
              <p:nvPr/>
            </p:nvSpPr>
            <p:spPr>
              <a:xfrm>
                <a:off x="6092455" y="2038339"/>
                <a:ext cx="2388935" cy="840770"/>
              </a:xfrm>
              <a:prstGeom prst="rect">
                <a:avLst/>
              </a:prstGeom>
              <a:noFill/>
            </p:spPr>
            <p:txBody>
              <a:bodyPr wrap="square" rtlCol="0">
                <a:spAutoFit/>
              </a:bodyPr>
              <a:lstStyle/>
              <a:p>
                <a:pPr marL="140400" indent="-140400" defTabSz="457200" fontAlgn="base">
                  <a:spcBef>
                    <a:spcPct val="0"/>
                  </a:spcBef>
                  <a:spcAft>
                    <a:spcPct val="0"/>
                  </a:spcAft>
                  <a:buFont typeface="Arial"/>
                  <a:buChar char="•"/>
                </a:pPr>
                <a:r>
                  <a:rPr lang="en-US" sz="900" dirty="0">
                    <a:solidFill>
                      <a:srgbClr val="505150"/>
                    </a:solidFill>
                    <a:latin typeface="Arial" charset="0"/>
                    <a:ea typeface="ＭＳ Ｐゴシック" pitchFamily="34" charset="-128"/>
                  </a:rPr>
                  <a:t>University and L&amp;D organization structures</a:t>
                </a:r>
              </a:p>
              <a:p>
                <a:pPr marL="140400" indent="-140400" defTabSz="457200" fontAlgn="base">
                  <a:spcBef>
                    <a:spcPct val="0"/>
                  </a:spcBef>
                  <a:spcAft>
                    <a:spcPct val="0"/>
                  </a:spcAft>
                  <a:buFont typeface="Arial"/>
                  <a:buChar char="•"/>
                </a:pPr>
                <a:r>
                  <a:rPr lang="en-US" sz="900" dirty="0">
                    <a:solidFill>
                      <a:srgbClr val="505150"/>
                    </a:solidFill>
                    <a:latin typeface="Arial" charset="0"/>
                    <a:ea typeface="ＭＳ Ｐゴシック" pitchFamily="34" charset="-128"/>
                  </a:rPr>
                  <a:t>Roles &amp; responsibilities </a:t>
                </a:r>
              </a:p>
              <a:p>
                <a:pPr marL="140400" indent="-140400" defTabSz="457200" fontAlgn="base">
                  <a:spcBef>
                    <a:spcPct val="0"/>
                  </a:spcBef>
                  <a:spcAft>
                    <a:spcPct val="0"/>
                  </a:spcAft>
                  <a:buFont typeface="Arial"/>
                  <a:buChar char="•"/>
                </a:pPr>
                <a:r>
                  <a:rPr lang="en-US" sz="900" dirty="0">
                    <a:solidFill>
                      <a:srgbClr val="505150"/>
                    </a:solidFill>
                    <a:latin typeface="Arial" charset="0"/>
                    <a:ea typeface="ＭＳ Ｐゴシック" pitchFamily="34" charset="-128"/>
                  </a:rPr>
                  <a:t>New skills and capabilities</a:t>
                </a:r>
              </a:p>
            </p:txBody>
          </p:sp>
          <p:sp>
            <p:nvSpPr>
              <p:cNvPr id="21" name="TextBox 20"/>
              <p:cNvSpPr txBox="1"/>
              <p:nvPr/>
            </p:nvSpPr>
            <p:spPr>
              <a:xfrm>
                <a:off x="6092457" y="3529819"/>
                <a:ext cx="1991369" cy="1020934"/>
              </a:xfrm>
              <a:prstGeom prst="rect">
                <a:avLst/>
              </a:prstGeom>
              <a:noFill/>
            </p:spPr>
            <p:txBody>
              <a:bodyPr wrap="square" rtlCol="0">
                <a:spAutoFit/>
              </a:bodyPr>
              <a:lstStyle/>
              <a:p>
                <a:pPr marL="140400" indent="-140400" defTabSz="457200" fontAlgn="base">
                  <a:spcBef>
                    <a:spcPct val="0"/>
                  </a:spcBef>
                  <a:spcAft>
                    <a:spcPct val="0"/>
                  </a:spcAft>
                  <a:buFont typeface="Arial"/>
                  <a:buChar char="•"/>
                </a:pPr>
                <a:r>
                  <a:rPr lang="en-US" sz="900" dirty="0">
                    <a:solidFill>
                      <a:srgbClr val="505150"/>
                    </a:solidFill>
                    <a:latin typeface="Arial" charset="0"/>
                    <a:ea typeface="ＭＳ Ｐゴシック" pitchFamily="34" charset="-128"/>
                  </a:rPr>
                  <a:t>Learning Reporting</a:t>
                </a:r>
              </a:p>
              <a:p>
                <a:pPr marL="140400" indent="-140400" defTabSz="457200" fontAlgn="base">
                  <a:spcBef>
                    <a:spcPct val="0"/>
                  </a:spcBef>
                  <a:spcAft>
                    <a:spcPct val="0"/>
                  </a:spcAft>
                  <a:buFont typeface="Arial"/>
                  <a:buChar char="•"/>
                </a:pPr>
                <a:r>
                  <a:rPr lang="en-US" sz="900" dirty="0">
                    <a:solidFill>
                      <a:srgbClr val="505150"/>
                    </a:solidFill>
                    <a:latin typeface="Arial" charset="0"/>
                    <a:ea typeface="ＭＳ Ｐゴシック" pitchFamily="34" charset="-128"/>
                  </a:rPr>
                  <a:t>Global Learning Contract Management</a:t>
                </a:r>
              </a:p>
              <a:p>
                <a:pPr marL="140400" indent="-140400" defTabSz="457200" fontAlgn="base">
                  <a:spcBef>
                    <a:spcPct val="0"/>
                  </a:spcBef>
                  <a:spcAft>
                    <a:spcPct val="0"/>
                  </a:spcAft>
                  <a:buFont typeface="Arial"/>
                  <a:buChar char="•"/>
                </a:pPr>
                <a:r>
                  <a:rPr lang="en-US" sz="900" dirty="0">
                    <a:solidFill>
                      <a:srgbClr val="505150"/>
                    </a:solidFill>
                    <a:latin typeface="Arial" charset="0"/>
                    <a:ea typeface="ＭＳ Ｐゴシック" pitchFamily="34" charset="-128"/>
                  </a:rPr>
                  <a:t>HRO</a:t>
                </a:r>
              </a:p>
            </p:txBody>
          </p:sp>
          <p:sp>
            <p:nvSpPr>
              <p:cNvPr id="22" name="Rounded Rectangle 21"/>
              <p:cNvSpPr>
                <a:spLocks/>
              </p:cNvSpPr>
              <p:nvPr/>
            </p:nvSpPr>
            <p:spPr>
              <a:xfrm>
                <a:off x="6383079" y="2877248"/>
                <a:ext cx="1976400" cy="630000"/>
              </a:xfrm>
              <a:prstGeom prst="round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r>
                  <a:rPr lang="en-US" sz="1050" b="1" cap="small" dirty="0">
                    <a:solidFill>
                      <a:srgbClr val="505150"/>
                    </a:solidFill>
                  </a:rPr>
                  <a:t>Learning </a:t>
                </a:r>
                <a:r>
                  <a:rPr lang="en-US" sz="1050" b="1" cap="small" dirty="0" smtClean="0">
                    <a:solidFill>
                      <a:srgbClr val="505150"/>
                    </a:solidFill>
                  </a:rPr>
                  <a:t>Services</a:t>
                </a:r>
                <a:endParaRPr lang="en-US" sz="1050" b="1" cap="small" dirty="0">
                  <a:solidFill>
                    <a:srgbClr val="505150"/>
                  </a:solidFill>
                </a:endParaRPr>
              </a:p>
            </p:txBody>
          </p:sp>
          <p:sp>
            <p:nvSpPr>
              <p:cNvPr id="23" name="Rounded Rectangle 22"/>
              <p:cNvSpPr>
                <a:spLocks/>
              </p:cNvSpPr>
              <p:nvPr/>
            </p:nvSpPr>
            <p:spPr>
              <a:xfrm>
                <a:off x="6386623" y="1392858"/>
                <a:ext cx="1976400" cy="630000"/>
              </a:xfrm>
              <a:prstGeom prst="round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r>
                  <a:rPr lang="en-US" sz="1050" b="1" cap="small" dirty="0">
                    <a:solidFill>
                      <a:srgbClr val="505150"/>
                    </a:solidFill>
                  </a:rPr>
                  <a:t>Group Learning Structures</a:t>
                </a:r>
              </a:p>
            </p:txBody>
          </p:sp>
          <p:sp>
            <p:nvSpPr>
              <p:cNvPr id="26" name="TextBox 25"/>
              <p:cNvSpPr txBox="1"/>
              <p:nvPr/>
            </p:nvSpPr>
            <p:spPr>
              <a:xfrm>
                <a:off x="340242" y="5145403"/>
                <a:ext cx="2541181" cy="1020934"/>
              </a:xfrm>
              <a:prstGeom prst="rect">
                <a:avLst/>
              </a:prstGeom>
              <a:noFill/>
            </p:spPr>
            <p:txBody>
              <a:bodyPr wrap="square" rtlCol="0">
                <a:spAutoFit/>
              </a:bodyPr>
              <a:lstStyle>
                <a:defPPr>
                  <a:defRPr lang="en-US"/>
                </a:defPPr>
                <a:lvl1pPr marL="174625" indent="-174625">
                  <a:buFont typeface="Arial"/>
                  <a:buChar char="•"/>
                  <a:defRPr sz="1200"/>
                </a:lvl1pPr>
              </a:lstStyle>
              <a:p>
                <a:pPr marL="140400" indent="-140400" defTabSz="457200" fontAlgn="base">
                  <a:spcBef>
                    <a:spcPct val="0"/>
                  </a:spcBef>
                  <a:spcAft>
                    <a:spcPct val="0"/>
                  </a:spcAft>
                </a:pPr>
                <a:r>
                  <a:rPr lang="en-US" sz="900" dirty="0" smtClean="0">
                    <a:solidFill>
                      <a:srgbClr val="505150"/>
                    </a:solidFill>
                    <a:latin typeface="Arial" charset="0"/>
                    <a:ea typeface="ＭＳ Ｐゴシック" pitchFamily="34" charset="-128"/>
                  </a:rPr>
                  <a:t>Integrate around the 3 key areas Key Roles, Content &amp; Infrastructure</a:t>
                </a:r>
              </a:p>
              <a:p>
                <a:pPr marL="140400" indent="-140400" defTabSz="457200" fontAlgn="base">
                  <a:spcBef>
                    <a:spcPct val="0"/>
                  </a:spcBef>
                  <a:spcAft>
                    <a:spcPct val="0"/>
                  </a:spcAft>
                </a:pPr>
                <a:r>
                  <a:rPr lang="en-US" sz="900" dirty="0" err="1" smtClean="0">
                    <a:solidFill>
                      <a:srgbClr val="505150"/>
                    </a:solidFill>
                    <a:latin typeface="Arial" charset="0"/>
                    <a:ea typeface="ＭＳ Ｐゴシック" pitchFamily="34" charset="-128"/>
                  </a:rPr>
                  <a:t>PoV</a:t>
                </a:r>
                <a:r>
                  <a:rPr lang="en-US" sz="900" dirty="0" smtClean="0">
                    <a:solidFill>
                      <a:srgbClr val="505150"/>
                    </a:solidFill>
                    <a:latin typeface="Arial" charset="0"/>
                    <a:ea typeface="ＭＳ Ｐゴシック" pitchFamily="34" charset="-128"/>
                  </a:rPr>
                  <a:t> on leveraging India Campus</a:t>
                </a:r>
              </a:p>
            </p:txBody>
          </p:sp>
          <p:sp>
            <p:nvSpPr>
              <p:cNvPr id="27" name="Rounded Rectangle 26"/>
              <p:cNvSpPr>
                <a:spLocks/>
              </p:cNvSpPr>
              <p:nvPr/>
            </p:nvSpPr>
            <p:spPr>
              <a:xfrm>
                <a:off x="588335" y="4487849"/>
                <a:ext cx="1976400" cy="630000"/>
              </a:xfrm>
              <a:prstGeom prst="roundRect">
                <a:avLst/>
              </a:prstGeom>
              <a:solidFill>
                <a:schemeClr val="bg1"/>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r>
                  <a:rPr lang="en-US" sz="1050" b="1" cap="small" dirty="0">
                    <a:solidFill>
                      <a:srgbClr val="505150"/>
                    </a:solidFill>
                  </a:rPr>
                  <a:t>Former IGATE University Integration</a:t>
                </a:r>
              </a:p>
            </p:txBody>
          </p:sp>
          <p:sp>
            <p:nvSpPr>
              <p:cNvPr id="9" name="TextBox 8"/>
              <p:cNvSpPr txBox="1"/>
              <p:nvPr/>
            </p:nvSpPr>
            <p:spPr>
              <a:xfrm>
                <a:off x="993913" y="987308"/>
                <a:ext cx="1460108" cy="340311"/>
              </a:xfrm>
              <a:prstGeom prst="rect">
                <a:avLst/>
              </a:prstGeom>
              <a:noFill/>
            </p:spPr>
            <p:txBody>
              <a:bodyPr wrap="none" rtlCol="0">
                <a:spAutoFit/>
              </a:bodyPr>
              <a:lstStyle/>
              <a:p>
                <a:pPr defTabSz="457200" fontAlgn="base">
                  <a:spcBef>
                    <a:spcPct val="0"/>
                  </a:spcBef>
                  <a:spcAft>
                    <a:spcPct val="0"/>
                  </a:spcAft>
                </a:pPr>
                <a:r>
                  <a:rPr lang="fr-FR" sz="1100" b="1" cap="small" dirty="0">
                    <a:solidFill>
                      <a:srgbClr val="007299"/>
                    </a:solidFill>
                    <a:ea typeface="ＭＳ Ｐゴシック" pitchFamily="34" charset="-128"/>
                  </a:rPr>
                  <a:t>Management</a:t>
                </a:r>
                <a:endParaRPr lang="en-GB" sz="1100" b="1" cap="small" dirty="0">
                  <a:solidFill>
                    <a:srgbClr val="007299"/>
                  </a:solidFill>
                  <a:ea typeface="ＭＳ Ｐゴシック" pitchFamily="34" charset="-128"/>
                </a:endParaRPr>
              </a:p>
            </p:txBody>
          </p:sp>
          <p:sp>
            <p:nvSpPr>
              <p:cNvPr id="28" name="TextBox 27"/>
              <p:cNvSpPr txBox="1"/>
              <p:nvPr/>
            </p:nvSpPr>
            <p:spPr>
              <a:xfrm>
                <a:off x="3503911" y="971917"/>
                <a:ext cx="2506610" cy="340311"/>
              </a:xfrm>
              <a:prstGeom prst="rect">
                <a:avLst/>
              </a:prstGeom>
              <a:noFill/>
            </p:spPr>
            <p:txBody>
              <a:bodyPr wrap="none" rtlCol="0">
                <a:spAutoFit/>
              </a:bodyPr>
              <a:lstStyle/>
              <a:p>
                <a:pPr defTabSz="457200" fontAlgn="base">
                  <a:spcBef>
                    <a:spcPct val="0"/>
                  </a:spcBef>
                  <a:spcAft>
                    <a:spcPct val="0"/>
                  </a:spcAft>
                </a:pPr>
                <a:r>
                  <a:rPr lang="en-US" sz="1100" b="1" cap="small" dirty="0">
                    <a:solidFill>
                      <a:srgbClr val="007299"/>
                    </a:solidFill>
                    <a:ea typeface="ＭＳ Ｐゴシック" pitchFamily="34" charset="-128"/>
                  </a:rPr>
                  <a:t>New Ways &amp; Innovation</a:t>
                </a:r>
              </a:p>
            </p:txBody>
          </p:sp>
          <p:sp>
            <p:nvSpPr>
              <p:cNvPr id="32" name="TextBox 31"/>
              <p:cNvSpPr txBox="1"/>
              <p:nvPr/>
            </p:nvSpPr>
            <p:spPr>
              <a:xfrm>
                <a:off x="6976931" y="976763"/>
                <a:ext cx="1351144" cy="340311"/>
              </a:xfrm>
              <a:prstGeom prst="rect">
                <a:avLst/>
              </a:prstGeom>
              <a:noFill/>
            </p:spPr>
            <p:txBody>
              <a:bodyPr wrap="none" rtlCol="0">
                <a:spAutoFit/>
              </a:bodyPr>
              <a:lstStyle/>
              <a:p>
                <a:pPr defTabSz="457200" fontAlgn="base">
                  <a:spcBef>
                    <a:spcPct val="0"/>
                  </a:spcBef>
                  <a:spcAft>
                    <a:spcPct val="0"/>
                  </a:spcAft>
                </a:pPr>
                <a:r>
                  <a:rPr lang="fr-FR" sz="1100" b="1" cap="small" dirty="0">
                    <a:solidFill>
                      <a:srgbClr val="007299"/>
                    </a:solidFill>
                    <a:ea typeface="ＭＳ Ｐゴシック" pitchFamily="34" charset="-128"/>
                  </a:rPr>
                  <a:t>Operations</a:t>
                </a:r>
                <a:endParaRPr lang="en-GB" sz="1100" b="1" cap="small" dirty="0">
                  <a:solidFill>
                    <a:srgbClr val="007299"/>
                  </a:solidFill>
                  <a:ea typeface="ＭＳ Ｐゴシック" pitchFamily="34" charset="-128"/>
                </a:endParaRPr>
              </a:p>
            </p:txBody>
          </p:sp>
          <p:sp>
            <p:nvSpPr>
              <p:cNvPr id="4" name="Rectangle 3"/>
              <p:cNvSpPr/>
              <p:nvPr/>
            </p:nvSpPr>
            <p:spPr>
              <a:xfrm>
                <a:off x="3232297" y="4998944"/>
                <a:ext cx="5401345" cy="953140"/>
              </a:xfrm>
              <a:prstGeom prst="rect">
                <a:avLst/>
              </a:prstGeom>
              <a:solidFill>
                <a:schemeClr val="bg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GB" sz="1200">
                  <a:solidFill>
                    <a:srgbClr val="FFFFFE"/>
                  </a:solidFill>
                </a:endParaRPr>
              </a:p>
            </p:txBody>
          </p:sp>
          <p:sp>
            <p:nvSpPr>
              <p:cNvPr id="30" name="Rounded Rectangle 29"/>
              <p:cNvSpPr>
                <a:spLocks/>
              </p:cNvSpPr>
              <p:nvPr/>
            </p:nvSpPr>
            <p:spPr>
              <a:xfrm>
                <a:off x="3232296" y="4659826"/>
                <a:ext cx="5401346" cy="424613"/>
              </a:xfrm>
              <a:prstGeom prst="round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r>
                  <a:rPr lang="en-US" sz="1050" b="1" cap="small" dirty="0">
                    <a:solidFill>
                      <a:srgbClr val="505150"/>
                    </a:solidFill>
                  </a:rPr>
                  <a:t>Change &amp; Communication</a:t>
                </a:r>
              </a:p>
            </p:txBody>
          </p:sp>
          <p:sp>
            <p:nvSpPr>
              <p:cNvPr id="33" name="TextBox 32"/>
              <p:cNvSpPr txBox="1"/>
              <p:nvPr/>
            </p:nvSpPr>
            <p:spPr>
              <a:xfrm>
                <a:off x="3232299" y="5120315"/>
                <a:ext cx="3319102" cy="840770"/>
              </a:xfrm>
              <a:prstGeom prst="rect">
                <a:avLst/>
              </a:prstGeom>
              <a:noFill/>
              <a:ln>
                <a:noFill/>
              </a:ln>
            </p:spPr>
            <p:txBody>
              <a:bodyPr wrap="square" rtlCol="0">
                <a:spAutoFit/>
              </a:bodyPr>
              <a:lstStyle>
                <a:defPPr>
                  <a:defRPr lang="en-US"/>
                </a:defPPr>
                <a:lvl1pPr marL="174625" indent="-174625">
                  <a:buFont typeface="Arial"/>
                  <a:buChar char="•"/>
                  <a:defRPr sz="1200"/>
                </a:lvl1pPr>
              </a:lstStyle>
              <a:p>
                <a:pPr marL="140400" indent="-140400" defTabSz="457200" fontAlgn="base">
                  <a:spcBef>
                    <a:spcPct val="0"/>
                  </a:spcBef>
                  <a:spcAft>
                    <a:spcPct val="0"/>
                  </a:spcAft>
                </a:pPr>
                <a:r>
                  <a:rPr lang="en-US" sz="900" dirty="0">
                    <a:solidFill>
                      <a:srgbClr val="505150"/>
                    </a:solidFill>
                    <a:latin typeface="Arial" charset="0"/>
                    <a:ea typeface="ＭＳ Ｐゴシック" pitchFamily="34" charset="-128"/>
                  </a:rPr>
                  <a:t>Overall </a:t>
                </a:r>
                <a:r>
                  <a:rPr lang="en-US" sz="900" dirty="0" smtClean="0">
                    <a:solidFill>
                      <a:srgbClr val="505150"/>
                    </a:solidFill>
                    <a:latin typeface="Arial" charset="0"/>
                    <a:ea typeface="ＭＳ Ｐゴシック" pitchFamily="34" charset="-128"/>
                  </a:rPr>
                  <a:t>Program Management</a:t>
                </a:r>
              </a:p>
              <a:p>
                <a:pPr marL="140400" indent="-140400" defTabSz="457200" fontAlgn="base">
                  <a:spcBef>
                    <a:spcPct val="0"/>
                  </a:spcBef>
                  <a:spcAft>
                    <a:spcPct val="0"/>
                  </a:spcAft>
                </a:pPr>
                <a:r>
                  <a:rPr lang="en-US" sz="900" dirty="0" smtClean="0">
                    <a:solidFill>
                      <a:srgbClr val="505150"/>
                    </a:solidFill>
                    <a:latin typeface="Arial" charset="0"/>
                    <a:ea typeface="ＭＳ Ｐゴシック" pitchFamily="34" charset="-128"/>
                  </a:rPr>
                  <a:t>University and L&amp;D Change Management </a:t>
                </a:r>
              </a:p>
              <a:p>
                <a:pPr marL="140400" indent="-140400" defTabSz="457200" fontAlgn="base">
                  <a:spcBef>
                    <a:spcPct val="0"/>
                  </a:spcBef>
                  <a:spcAft>
                    <a:spcPct val="0"/>
                  </a:spcAft>
                </a:pPr>
                <a:r>
                  <a:rPr lang="en-US" sz="900" dirty="0" smtClean="0">
                    <a:solidFill>
                      <a:srgbClr val="505150"/>
                    </a:solidFill>
                    <a:latin typeface="Arial" charset="0"/>
                    <a:ea typeface="ＭＳ Ｐゴシック" pitchFamily="34" charset="-128"/>
                  </a:rPr>
                  <a:t>Transformation Communication</a:t>
                </a:r>
              </a:p>
            </p:txBody>
          </p:sp>
        </p:grpSp>
      </p:grpSp>
      <p:sp>
        <p:nvSpPr>
          <p:cNvPr id="29" name="Rounded Rectangle 28"/>
          <p:cNvSpPr>
            <a:spLocks/>
          </p:cNvSpPr>
          <p:nvPr/>
        </p:nvSpPr>
        <p:spPr>
          <a:xfrm>
            <a:off x="6521831" y="3111536"/>
            <a:ext cx="1976400" cy="630000"/>
          </a:xfrm>
          <a:prstGeom prst="round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r>
              <a:rPr lang="en-US" sz="1400" b="1" cap="small" dirty="0" smtClean="0">
                <a:solidFill>
                  <a:srgbClr val="505150"/>
                </a:solidFill>
              </a:rPr>
              <a:t>Analytics</a:t>
            </a:r>
            <a:endParaRPr lang="en-US" sz="1400" b="1" cap="small" dirty="0">
              <a:solidFill>
                <a:srgbClr val="505150"/>
              </a:solidFill>
            </a:endParaRPr>
          </a:p>
        </p:txBody>
      </p:sp>
      <p:sp>
        <p:nvSpPr>
          <p:cNvPr id="31" name="TextBox 30"/>
          <p:cNvSpPr txBox="1"/>
          <p:nvPr/>
        </p:nvSpPr>
        <p:spPr>
          <a:xfrm>
            <a:off x="6579505" y="3801147"/>
            <a:ext cx="2231582" cy="1107996"/>
          </a:xfrm>
          <a:prstGeom prst="rect">
            <a:avLst/>
          </a:prstGeom>
          <a:noFill/>
        </p:spPr>
        <p:txBody>
          <a:bodyPr wrap="square" rtlCol="0">
            <a:spAutoFit/>
          </a:bodyPr>
          <a:lstStyle>
            <a:defPPr>
              <a:defRPr lang="en-US"/>
            </a:defPPr>
            <a:lvl1pPr marL="174625" indent="-174625">
              <a:buFont typeface="Arial"/>
              <a:buChar char="•"/>
              <a:defRPr sz="1200"/>
            </a:lvl1pPr>
          </a:lstStyle>
          <a:p>
            <a:pPr marL="140400" indent="-140400" defTabSz="457200" fontAlgn="base">
              <a:spcBef>
                <a:spcPct val="0"/>
              </a:spcBef>
              <a:spcAft>
                <a:spcPct val="0"/>
              </a:spcAft>
            </a:pPr>
            <a:r>
              <a:rPr lang="en-US" sz="1100" dirty="0" smtClean="0">
                <a:solidFill>
                  <a:srgbClr val="505150"/>
                </a:solidFill>
                <a:latin typeface="Arial" charset="0"/>
                <a:ea typeface="ＭＳ Ｐゴシック" pitchFamily="34" charset="-128"/>
              </a:rPr>
              <a:t>Business Impact Analytics &amp; Evaluation</a:t>
            </a:r>
          </a:p>
          <a:p>
            <a:pPr marL="140400" indent="-140400" defTabSz="457200" fontAlgn="base">
              <a:spcBef>
                <a:spcPct val="0"/>
              </a:spcBef>
              <a:spcAft>
                <a:spcPct val="0"/>
              </a:spcAft>
            </a:pPr>
            <a:r>
              <a:rPr lang="en-US" sz="1100" dirty="0" smtClean="0">
                <a:solidFill>
                  <a:srgbClr val="505150"/>
                </a:solidFill>
              </a:rPr>
              <a:t>Analytics Business requirements</a:t>
            </a:r>
          </a:p>
          <a:p>
            <a:pPr marL="140400" indent="-140400" defTabSz="457200" fontAlgn="base">
              <a:spcBef>
                <a:spcPct val="0"/>
              </a:spcBef>
              <a:spcAft>
                <a:spcPct val="0"/>
              </a:spcAft>
            </a:pPr>
            <a:r>
              <a:rPr lang="en-US" sz="1100" dirty="0" smtClean="0">
                <a:solidFill>
                  <a:srgbClr val="505150"/>
                </a:solidFill>
                <a:latin typeface="Arial" charset="0"/>
                <a:ea typeface="ＭＳ Ｐゴシック" pitchFamily="34" charset="-128"/>
              </a:rPr>
              <a:t>Analytics enterprise architecture</a:t>
            </a:r>
          </a:p>
        </p:txBody>
      </p:sp>
      <p:sp>
        <p:nvSpPr>
          <p:cNvPr id="36" name="TextBox 35"/>
          <p:cNvSpPr txBox="1"/>
          <p:nvPr/>
        </p:nvSpPr>
        <p:spPr>
          <a:xfrm>
            <a:off x="6810233" y="1760561"/>
            <a:ext cx="1842448" cy="1169551"/>
          </a:xfrm>
          <a:prstGeom prst="rect">
            <a:avLst/>
          </a:prstGeom>
          <a:noFill/>
        </p:spPr>
        <p:txBody>
          <a:bodyPr wrap="square" rtlCol="0">
            <a:spAutoFit/>
          </a:bodyPr>
          <a:lstStyle/>
          <a:p>
            <a:r>
              <a:rPr lang="da-DK" sz="1400" dirty="0" smtClean="0">
                <a:solidFill>
                  <a:srgbClr val="FF0000"/>
                </a:solidFill>
              </a:rPr>
              <a:t>New substream agreed in Transformation workshop 19-20/9 2017</a:t>
            </a:r>
            <a:endParaRPr lang="da-DK" dirty="0">
              <a:solidFill>
                <a:srgbClr val="FF0000"/>
              </a:solidFill>
            </a:endParaRPr>
          </a:p>
        </p:txBody>
      </p:sp>
    </p:spTree>
    <p:extLst>
      <p:ext uri="{BB962C8B-B14F-4D97-AF65-F5344CB8AC3E}">
        <p14:creationId xmlns="" xmlns:p14="http://schemas.microsoft.com/office/powerpoint/2010/main" val="118670537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z="2400" dirty="0" smtClean="0"/>
              <a:t>Learning analytics and the Enterprise architectural model</a:t>
            </a:r>
            <a:endParaRPr lang="da-DK" sz="2400" dirty="0"/>
          </a:p>
        </p:txBody>
      </p:sp>
      <p:pic>
        <p:nvPicPr>
          <p:cNvPr id="137218" name="Picture 2"/>
          <p:cNvPicPr>
            <a:picLocks noChangeAspect="1" noChangeArrowheads="1"/>
          </p:cNvPicPr>
          <p:nvPr/>
        </p:nvPicPr>
        <p:blipFill>
          <a:blip r:embed="rId2" cstate="print"/>
          <a:srcRect/>
          <a:stretch>
            <a:fillRect/>
          </a:stretch>
        </p:blipFill>
        <p:spPr bwMode="auto">
          <a:xfrm>
            <a:off x="4105275" y="1662753"/>
            <a:ext cx="5038725" cy="3505200"/>
          </a:xfrm>
          <a:prstGeom prst="rect">
            <a:avLst/>
          </a:prstGeom>
          <a:noFill/>
          <a:ln w="9525">
            <a:noFill/>
            <a:miter lim="800000"/>
            <a:headEnd/>
            <a:tailEnd/>
          </a:ln>
        </p:spPr>
      </p:pic>
      <p:sp>
        <p:nvSpPr>
          <p:cNvPr id="5" name="TextBox 4"/>
          <p:cNvSpPr txBox="1"/>
          <p:nvPr/>
        </p:nvSpPr>
        <p:spPr>
          <a:xfrm>
            <a:off x="982639" y="5950424"/>
            <a:ext cx="6628738" cy="253916"/>
          </a:xfrm>
          <a:prstGeom prst="rect">
            <a:avLst/>
          </a:prstGeom>
          <a:noFill/>
        </p:spPr>
        <p:txBody>
          <a:bodyPr wrap="none" rtlCol="0">
            <a:spAutoFit/>
          </a:bodyPr>
          <a:lstStyle/>
          <a:p>
            <a:r>
              <a:rPr lang="da-DK" sz="1050" i="1" dirty="0" smtClean="0"/>
              <a:t>Source: </a:t>
            </a:r>
            <a:r>
              <a:rPr lang="da-DK" sz="1050" i="1" dirty="0" smtClean="0">
                <a:hlinkClick r:id="rId3"/>
              </a:rPr>
              <a:t>http://talent.capgemini.com/global/pages/delivery/methods/iaftools/introduction_to_iaf/iaf_reference/</a:t>
            </a:r>
            <a:endParaRPr lang="da-DK" sz="1050" i="1" dirty="0"/>
          </a:p>
        </p:txBody>
      </p:sp>
      <p:sp>
        <p:nvSpPr>
          <p:cNvPr id="6" name="TextBox 5"/>
          <p:cNvSpPr txBox="1"/>
          <p:nvPr/>
        </p:nvSpPr>
        <p:spPr>
          <a:xfrm>
            <a:off x="341189" y="1583140"/>
            <a:ext cx="3698543" cy="4185761"/>
          </a:xfrm>
          <a:prstGeom prst="rect">
            <a:avLst/>
          </a:prstGeom>
          <a:noFill/>
        </p:spPr>
        <p:txBody>
          <a:bodyPr wrap="square" rtlCol="0">
            <a:spAutoFit/>
          </a:bodyPr>
          <a:lstStyle/>
          <a:p>
            <a:r>
              <a:rPr lang="en-US" sz="1400" b="1" dirty="0" smtClean="0">
                <a:solidFill>
                  <a:schemeClr val="tx2"/>
                </a:solidFill>
              </a:rPr>
              <a:t>WHY</a:t>
            </a:r>
          </a:p>
          <a:p>
            <a:pPr>
              <a:buFont typeface="Arial" pitchFamily="34" charset="0"/>
              <a:buChar char="•"/>
            </a:pPr>
            <a:r>
              <a:rPr lang="en-US" sz="1400" dirty="0" smtClean="0">
                <a:solidFill>
                  <a:schemeClr val="tx2"/>
                </a:solidFill>
              </a:rPr>
              <a:t>To support learning activity</a:t>
            </a:r>
          </a:p>
          <a:p>
            <a:pPr>
              <a:buFont typeface="Arial" pitchFamily="34" charset="0"/>
              <a:buChar char="•"/>
            </a:pPr>
            <a:r>
              <a:rPr lang="en-US" sz="1400" dirty="0" smtClean="0">
                <a:solidFill>
                  <a:schemeClr val="tx2"/>
                </a:solidFill>
              </a:rPr>
              <a:t>To drive effectiveness in learning activities</a:t>
            </a:r>
          </a:p>
          <a:p>
            <a:pPr>
              <a:buFont typeface="Arial" pitchFamily="34" charset="0"/>
              <a:buChar char="•"/>
            </a:pPr>
            <a:r>
              <a:rPr lang="en-US" sz="1400" dirty="0" smtClean="0">
                <a:solidFill>
                  <a:schemeClr val="tx2"/>
                </a:solidFill>
              </a:rPr>
              <a:t>To describe, predict, and improve business performance</a:t>
            </a:r>
          </a:p>
          <a:p>
            <a:r>
              <a:rPr lang="en-US" sz="1400" b="1" dirty="0" smtClean="0">
                <a:solidFill>
                  <a:schemeClr val="tx2"/>
                </a:solidFill>
              </a:rPr>
              <a:t>WHAT</a:t>
            </a:r>
          </a:p>
          <a:p>
            <a:pPr>
              <a:buFont typeface="Arial" pitchFamily="34" charset="0"/>
              <a:buChar char="•"/>
            </a:pPr>
            <a:r>
              <a:rPr lang="en-US" sz="1400" dirty="0" smtClean="0">
                <a:solidFill>
                  <a:schemeClr val="tx2"/>
                </a:solidFill>
              </a:rPr>
              <a:t>Learning analytics is the discovery, interpretation, and communication of meaningful patterns in data about our learners</a:t>
            </a:r>
          </a:p>
          <a:p>
            <a:r>
              <a:rPr lang="en-US" sz="1400" b="1" dirty="0" smtClean="0">
                <a:solidFill>
                  <a:schemeClr val="tx2"/>
                </a:solidFill>
              </a:rPr>
              <a:t>HOW</a:t>
            </a:r>
          </a:p>
          <a:p>
            <a:pPr>
              <a:buFont typeface="Arial" pitchFamily="34" charset="0"/>
              <a:buChar char="•"/>
            </a:pPr>
            <a:r>
              <a:rPr lang="en-US" sz="1400" dirty="0" smtClean="0">
                <a:solidFill>
                  <a:schemeClr val="tx2"/>
                </a:solidFill>
              </a:rPr>
              <a:t>Analytics often favors </a:t>
            </a:r>
            <a:r>
              <a:rPr lang="en-US" sz="1400" dirty="0" smtClean="0">
                <a:solidFill>
                  <a:schemeClr val="tx2"/>
                </a:solidFill>
                <a:hlinkClick r:id="rId4" tooltip="Data visualization"/>
              </a:rPr>
              <a:t>data visualization</a:t>
            </a:r>
            <a:r>
              <a:rPr lang="en-US" sz="1400" dirty="0" smtClean="0">
                <a:solidFill>
                  <a:schemeClr val="tx2"/>
                </a:solidFill>
              </a:rPr>
              <a:t> to communicate insight.</a:t>
            </a:r>
          </a:p>
          <a:p>
            <a:pPr>
              <a:buFont typeface="Arial" pitchFamily="34" charset="0"/>
              <a:buChar char="•"/>
            </a:pPr>
            <a:endParaRPr lang="en-US" sz="1400" dirty="0" smtClean="0">
              <a:solidFill>
                <a:schemeClr val="tx2"/>
              </a:solidFill>
            </a:endParaRPr>
          </a:p>
          <a:p>
            <a:r>
              <a:rPr lang="en-US" sz="1400" b="1" dirty="0" smtClean="0">
                <a:solidFill>
                  <a:schemeClr val="accent4">
                    <a:lumMod val="50000"/>
                  </a:schemeClr>
                </a:solidFill>
              </a:rPr>
              <a:t>WHO IS “BUSINESS”?</a:t>
            </a:r>
          </a:p>
          <a:p>
            <a:pPr>
              <a:buFont typeface="Arial" pitchFamily="34" charset="0"/>
              <a:buChar char="•"/>
            </a:pPr>
            <a:r>
              <a:rPr lang="en-US" sz="1400" dirty="0" smtClean="0">
                <a:solidFill>
                  <a:schemeClr val="tx2"/>
                </a:solidFill>
              </a:rPr>
              <a:t>Business in scope is learning support and delivery teams in OU and L&amp;D teams across Group.</a:t>
            </a:r>
          </a:p>
          <a:p>
            <a:endParaRPr lang="en-US" sz="1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entagon 8"/>
          <p:cNvSpPr/>
          <p:nvPr>
            <p:custDataLst>
              <p:tags r:id="rId1"/>
            </p:custDataLst>
          </p:nvPr>
        </p:nvSpPr>
        <p:spPr>
          <a:xfrm>
            <a:off x="296875" y="2470245"/>
            <a:ext cx="8553625" cy="2519931"/>
          </a:xfrm>
          <a:prstGeom prst="homePlate">
            <a:avLst>
              <a:gd name="adj" fmla="val 7536"/>
            </a:avLst>
          </a:prstGeom>
          <a:solidFill>
            <a:schemeClr val="accent6">
              <a:lumMod val="20000"/>
              <a:lumOff val="80000"/>
            </a:schemeClr>
          </a:solidFill>
          <a:ln w="9525" cap="flat" cmpd="sng" algn="ctr">
            <a:solidFill>
              <a:schemeClr val="accent6">
                <a:lumMod val="60000"/>
                <a:lumOff val="40000"/>
              </a:schemeClr>
            </a:solidFill>
            <a:prstDash val="solid"/>
          </a:ln>
          <a:effectLst/>
        </p:spPr>
        <p:txBody>
          <a:bodyPr rot="0" spcFirstLastPara="0" vertOverflow="overflow" horzOverflow="overflow" vert="horz" wrap="square" lIns="0" tIns="36341" rIns="0" bIns="47244" numCol="1" spcCol="0" rtlCol="0" fromWordArt="0" anchor="t" anchorCtr="0" forceAA="0" compatLnSpc="1">
            <a:prstTxWarp prst="textNoShape">
              <a:avLst/>
            </a:prstTxWarp>
            <a:noAutofit/>
          </a:bodyPr>
          <a:lstStyle/>
          <a:p>
            <a:pPr algn="ctr"/>
            <a:r>
              <a:rPr lang="en-US" sz="1200" b="1" kern="0" dirty="0" smtClean="0">
                <a:solidFill>
                  <a:srgbClr val="595959"/>
                </a:solidFill>
                <a:latin typeface="Arial"/>
                <a:cs typeface="Arial"/>
              </a:rPr>
              <a:t>Activities and Deliverables</a:t>
            </a:r>
            <a:endParaRPr lang="en-US" sz="1200" b="1" kern="0" dirty="0">
              <a:solidFill>
                <a:srgbClr val="595959"/>
              </a:solidFill>
              <a:latin typeface="Arial"/>
              <a:cs typeface="Arial"/>
            </a:endParaRPr>
          </a:p>
        </p:txBody>
      </p:sp>
      <p:cxnSp>
        <p:nvCxnSpPr>
          <p:cNvPr id="11" name="Straight Connector 10"/>
          <p:cNvCxnSpPr/>
          <p:nvPr>
            <p:custDataLst>
              <p:tags r:id="rId2"/>
            </p:custDataLst>
          </p:nvPr>
        </p:nvCxnSpPr>
        <p:spPr>
          <a:xfrm rot="5400000">
            <a:off x="-352349" y="1746992"/>
            <a:ext cx="0" cy="0"/>
          </a:xfrm>
          <a:prstGeom prst="line">
            <a:avLst/>
          </a:prstGeom>
          <a:noFill/>
          <a:ln w="12700" cap="flat" cmpd="sng" algn="ctr">
            <a:solidFill>
              <a:schemeClr val="bg1">
                <a:lumMod val="50000"/>
              </a:schemeClr>
            </a:solidFill>
            <a:prstDash val="dash"/>
          </a:ln>
          <a:effectLst/>
        </p:spPr>
      </p:cxnSp>
      <p:cxnSp>
        <p:nvCxnSpPr>
          <p:cNvPr id="13" name="Straight Connector 12"/>
          <p:cNvCxnSpPr/>
          <p:nvPr>
            <p:custDataLst>
              <p:tags r:id="rId3"/>
            </p:custDataLst>
          </p:nvPr>
        </p:nvCxnSpPr>
        <p:spPr>
          <a:xfrm flipH="1">
            <a:off x="1815560" y="1767585"/>
            <a:ext cx="0" cy="4275983"/>
          </a:xfrm>
          <a:prstGeom prst="line">
            <a:avLst/>
          </a:prstGeom>
          <a:noFill/>
          <a:ln w="9525" cap="flat" cmpd="sng" algn="ctr">
            <a:solidFill>
              <a:schemeClr val="accent3">
                <a:lumMod val="50000"/>
              </a:schemeClr>
            </a:solidFill>
            <a:prstDash val="dash"/>
          </a:ln>
          <a:effectLst/>
        </p:spPr>
      </p:cxnSp>
      <p:cxnSp>
        <p:nvCxnSpPr>
          <p:cNvPr id="16" name="Straight Connector 15"/>
          <p:cNvCxnSpPr/>
          <p:nvPr>
            <p:custDataLst>
              <p:tags r:id="rId4"/>
            </p:custDataLst>
          </p:nvPr>
        </p:nvCxnSpPr>
        <p:spPr>
          <a:xfrm flipH="1">
            <a:off x="4788768" y="1767585"/>
            <a:ext cx="0" cy="4275983"/>
          </a:xfrm>
          <a:prstGeom prst="line">
            <a:avLst/>
          </a:prstGeom>
          <a:noFill/>
          <a:ln w="9525" cap="flat" cmpd="sng" algn="ctr">
            <a:solidFill>
              <a:schemeClr val="accent3">
                <a:lumMod val="50000"/>
              </a:schemeClr>
            </a:solidFill>
            <a:prstDash val="dash"/>
          </a:ln>
          <a:effectLst/>
        </p:spPr>
      </p:cxnSp>
      <p:cxnSp>
        <p:nvCxnSpPr>
          <p:cNvPr id="20" name="Straight Connector 19"/>
          <p:cNvCxnSpPr/>
          <p:nvPr>
            <p:custDataLst>
              <p:tags r:id="rId5"/>
            </p:custDataLst>
          </p:nvPr>
        </p:nvCxnSpPr>
        <p:spPr>
          <a:xfrm>
            <a:off x="7761974" y="1767586"/>
            <a:ext cx="0" cy="4275983"/>
          </a:xfrm>
          <a:prstGeom prst="line">
            <a:avLst/>
          </a:prstGeom>
          <a:noFill/>
          <a:ln w="9525" cap="flat" cmpd="sng" algn="ctr">
            <a:solidFill>
              <a:schemeClr val="accent3">
                <a:lumMod val="50000"/>
              </a:schemeClr>
            </a:solidFill>
            <a:prstDash val="dash"/>
          </a:ln>
          <a:effectLst/>
        </p:spPr>
      </p:cxnSp>
      <p:cxnSp>
        <p:nvCxnSpPr>
          <p:cNvPr id="21" name="Straight Connector 20"/>
          <p:cNvCxnSpPr/>
          <p:nvPr>
            <p:custDataLst>
              <p:tags r:id="rId6"/>
            </p:custDataLst>
          </p:nvPr>
        </p:nvCxnSpPr>
        <p:spPr>
          <a:xfrm>
            <a:off x="3302164" y="1767585"/>
            <a:ext cx="0" cy="4275983"/>
          </a:xfrm>
          <a:prstGeom prst="line">
            <a:avLst/>
          </a:prstGeom>
          <a:noFill/>
          <a:ln w="9525" cap="flat" cmpd="sng" algn="ctr">
            <a:solidFill>
              <a:schemeClr val="accent3">
                <a:lumMod val="50000"/>
              </a:schemeClr>
            </a:solidFill>
            <a:prstDash val="dash"/>
          </a:ln>
          <a:effectLst/>
        </p:spPr>
      </p:cxnSp>
      <p:cxnSp>
        <p:nvCxnSpPr>
          <p:cNvPr id="22" name="Straight Connector 21"/>
          <p:cNvCxnSpPr/>
          <p:nvPr>
            <p:custDataLst>
              <p:tags r:id="rId7"/>
            </p:custDataLst>
          </p:nvPr>
        </p:nvCxnSpPr>
        <p:spPr>
          <a:xfrm>
            <a:off x="6275372" y="1767585"/>
            <a:ext cx="0" cy="4275983"/>
          </a:xfrm>
          <a:prstGeom prst="line">
            <a:avLst/>
          </a:prstGeom>
          <a:noFill/>
          <a:ln w="9525" cap="flat" cmpd="sng" algn="ctr">
            <a:solidFill>
              <a:schemeClr val="accent3">
                <a:lumMod val="50000"/>
              </a:schemeClr>
            </a:solidFill>
            <a:prstDash val="dash"/>
          </a:ln>
          <a:effectLst/>
        </p:spPr>
      </p:cxnSp>
      <p:sp>
        <p:nvSpPr>
          <p:cNvPr id="24" name="Pentagon 23"/>
          <p:cNvSpPr/>
          <p:nvPr>
            <p:custDataLst>
              <p:tags r:id="rId8"/>
            </p:custDataLst>
          </p:nvPr>
        </p:nvSpPr>
        <p:spPr>
          <a:xfrm>
            <a:off x="687624" y="2637249"/>
            <a:ext cx="1009135" cy="355248"/>
          </a:xfrm>
          <a:prstGeom prst="homePlate">
            <a:avLst>
              <a:gd name="adj" fmla="val 25101"/>
            </a:avLst>
          </a:prstGeom>
          <a:solidFill>
            <a:schemeClr val="accent3">
              <a:lumMod val="50000"/>
            </a:schemeClr>
          </a:solidFill>
          <a:ln w="12700" cap="flat" cmpd="sng" algn="ctr">
            <a:noFill/>
            <a:prstDash val="solid"/>
          </a:ln>
          <a:effectLst/>
        </p:spPr>
        <p:txBody>
          <a:bodyPr wrap="square" lIns="34359" tIns="44667" rIns="34359" bIns="44667" rtlCol="0" anchor="ctr"/>
          <a:lstStyle/>
          <a:p>
            <a:pPr algn="ctr"/>
            <a:r>
              <a:rPr lang="en-US" sz="1000" kern="0" dirty="0" smtClean="0">
                <a:solidFill>
                  <a:srgbClr val="FFFFFE"/>
                </a:solidFill>
                <a:latin typeface="Arial"/>
                <a:cs typeface="Arial"/>
              </a:rPr>
              <a:t> Scope clarification</a:t>
            </a:r>
            <a:endParaRPr lang="en-US" sz="1000" kern="0" dirty="0">
              <a:solidFill>
                <a:srgbClr val="FFFFFE"/>
              </a:solidFill>
              <a:latin typeface="Arial"/>
              <a:cs typeface="Arial"/>
            </a:endParaRPr>
          </a:p>
        </p:txBody>
      </p:sp>
      <p:sp>
        <p:nvSpPr>
          <p:cNvPr id="29" name="Rectangle 13"/>
          <p:cNvSpPr>
            <a:spLocks noChangeArrowheads="1"/>
          </p:cNvSpPr>
          <p:nvPr>
            <p:custDataLst>
              <p:tags r:id="rId9"/>
            </p:custDataLst>
          </p:nvPr>
        </p:nvSpPr>
        <p:spPr bwMode="auto">
          <a:xfrm>
            <a:off x="3556695" y="2213901"/>
            <a:ext cx="267702" cy="169277"/>
          </a:xfrm>
          <a:prstGeom prst="rect">
            <a:avLst/>
          </a:prstGeom>
          <a:noFill/>
          <a:ln w="9525">
            <a:noFill/>
            <a:miter lim="800000"/>
            <a:headEnd/>
            <a:tailEnd/>
          </a:ln>
        </p:spPr>
        <p:txBody>
          <a:bodyPr wrap="none" lIns="0" tIns="0" rIns="0" bIns="0">
            <a:spAutoFit/>
          </a:bodyPr>
          <a:lstStyle/>
          <a:p>
            <a:pPr algn="ctr"/>
            <a:r>
              <a:rPr lang="en-US" sz="1100" b="1" dirty="0" smtClean="0">
                <a:solidFill>
                  <a:srgbClr val="009AC7">
                    <a:lumMod val="50000"/>
                  </a:srgbClr>
                </a:solidFill>
                <a:latin typeface="Arial"/>
                <a:ea typeface="ＭＳ Ｐゴシック" pitchFamily="-110" charset="-128"/>
                <a:cs typeface="Arial"/>
              </a:rPr>
              <a:t>Nov</a:t>
            </a:r>
            <a:endParaRPr lang="en-US" sz="1100" b="1" dirty="0">
              <a:solidFill>
                <a:srgbClr val="009AC7">
                  <a:lumMod val="50000"/>
                </a:srgbClr>
              </a:solidFill>
              <a:latin typeface="Arial"/>
              <a:ea typeface="ＭＳ Ｐゴシック" pitchFamily="-110" charset="-128"/>
              <a:cs typeface="Arial"/>
            </a:endParaRPr>
          </a:p>
        </p:txBody>
      </p:sp>
      <p:sp>
        <p:nvSpPr>
          <p:cNvPr id="32" name="Rectangle 24"/>
          <p:cNvSpPr>
            <a:spLocks noChangeArrowheads="1"/>
          </p:cNvSpPr>
          <p:nvPr>
            <p:custDataLst>
              <p:tags r:id="rId10"/>
            </p:custDataLst>
          </p:nvPr>
        </p:nvSpPr>
        <p:spPr bwMode="auto">
          <a:xfrm>
            <a:off x="584703" y="2213901"/>
            <a:ext cx="259686" cy="169277"/>
          </a:xfrm>
          <a:prstGeom prst="rect">
            <a:avLst/>
          </a:prstGeom>
          <a:noFill/>
          <a:ln w="9525">
            <a:noFill/>
            <a:miter lim="800000"/>
            <a:headEnd/>
            <a:tailEnd/>
          </a:ln>
        </p:spPr>
        <p:txBody>
          <a:bodyPr wrap="none" lIns="0" tIns="0" rIns="0" bIns="0">
            <a:spAutoFit/>
          </a:bodyPr>
          <a:lstStyle/>
          <a:p>
            <a:pPr algn="ctr"/>
            <a:r>
              <a:rPr lang="en-US" sz="1100" b="1" dirty="0" smtClean="0">
                <a:solidFill>
                  <a:srgbClr val="009AC7">
                    <a:lumMod val="50000"/>
                  </a:srgbClr>
                </a:solidFill>
                <a:latin typeface="Arial"/>
                <a:ea typeface="ＭＳ Ｐゴシック" pitchFamily="-110" charset="-128"/>
                <a:cs typeface="Arial"/>
              </a:rPr>
              <a:t>Sep</a:t>
            </a:r>
            <a:endParaRPr lang="en-US" sz="1100" b="1" dirty="0">
              <a:solidFill>
                <a:srgbClr val="009AC7">
                  <a:lumMod val="50000"/>
                </a:srgbClr>
              </a:solidFill>
              <a:latin typeface="Arial"/>
              <a:ea typeface="ＭＳ Ｐゴシック" pitchFamily="-110" charset="-128"/>
              <a:cs typeface="Arial"/>
            </a:endParaRPr>
          </a:p>
        </p:txBody>
      </p:sp>
      <p:sp>
        <p:nvSpPr>
          <p:cNvPr id="33" name="Rectangle 14"/>
          <p:cNvSpPr>
            <a:spLocks noChangeArrowheads="1"/>
          </p:cNvSpPr>
          <p:nvPr>
            <p:custDataLst>
              <p:tags r:id="rId11"/>
            </p:custDataLst>
          </p:nvPr>
        </p:nvSpPr>
        <p:spPr bwMode="auto">
          <a:xfrm>
            <a:off x="6538305" y="2213901"/>
            <a:ext cx="243657" cy="169277"/>
          </a:xfrm>
          <a:prstGeom prst="rect">
            <a:avLst/>
          </a:prstGeom>
          <a:noFill/>
          <a:ln w="9525">
            <a:noFill/>
            <a:miter lim="800000"/>
            <a:headEnd/>
            <a:tailEnd/>
          </a:ln>
        </p:spPr>
        <p:txBody>
          <a:bodyPr wrap="none" lIns="0" tIns="0" rIns="0" bIns="0">
            <a:spAutoFit/>
          </a:bodyPr>
          <a:lstStyle/>
          <a:p>
            <a:pPr algn="ctr"/>
            <a:r>
              <a:rPr lang="en-US" sz="1100" b="1" dirty="0" smtClean="0">
                <a:solidFill>
                  <a:srgbClr val="009AC7">
                    <a:lumMod val="50000"/>
                  </a:srgbClr>
                </a:solidFill>
                <a:latin typeface="Arial"/>
                <a:ea typeface="ＭＳ Ｐゴシック" pitchFamily="-110" charset="-128"/>
                <a:cs typeface="Arial"/>
              </a:rPr>
              <a:t>Jan</a:t>
            </a:r>
            <a:endParaRPr lang="en-US" sz="1100" b="1" dirty="0">
              <a:solidFill>
                <a:srgbClr val="009AC7">
                  <a:lumMod val="50000"/>
                </a:srgbClr>
              </a:solidFill>
              <a:latin typeface="Arial"/>
              <a:ea typeface="ＭＳ Ｐゴシック" pitchFamily="-110" charset="-128"/>
              <a:cs typeface="Arial"/>
            </a:endParaRPr>
          </a:p>
        </p:txBody>
      </p:sp>
      <p:sp>
        <p:nvSpPr>
          <p:cNvPr id="35" name="Rectangle 14"/>
          <p:cNvSpPr>
            <a:spLocks noChangeArrowheads="1"/>
          </p:cNvSpPr>
          <p:nvPr>
            <p:custDataLst>
              <p:tags r:id="rId12"/>
            </p:custDataLst>
          </p:nvPr>
        </p:nvSpPr>
        <p:spPr bwMode="auto">
          <a:xfrm>
            <a:off x="8017882" y="2213901"/>
            <a:ext cx="251672" cy="169277"/>
          </a:xfrm>
          <a:prstGeom prst="rect">
            <a:avLst/>
          </a:prstGeom>
          <a:noFill/>
          <a:ln w="9525">
            <a:noFill/>
            <a:miter lim="800000"/>
            <a:headEnd/>
            <a:tailEnd/>
          </a:ln>
        </p:spPr>
        <p:txBody>
          <a:bodyPr wrap="none" lIns="0" tIns="0" rIns="0" bIns="0">
            <a:spAutoFit/>
          </a:bodyPr>
          <a:lstStyle/>
          <a:p>
            <a:pPr algn="ctr"/>
            <a:r>
              <a:rPr lang="en-US" sz="1100" b="1" dirty="0" smtClean="0">
                <a:solidFill>
                  <a:srgbClr val="009AC7">
                    <a:lumMod val="50000"/>
                  </a:srgbClr>
                </a:solidFill>
                <a:latin typeface="Arial"/>
                <a:ea typeface="ＭＳ Ｐゴシック" pitchFamily="-110" charset="-128"/>
                <a:cs typeface="Arial"/>
              </a:rPr>
              <a:t>Feb</a:t>
            </a:r>
            <a:endParaRPr lang="en-US" sz="1100" b="1" dirty="0">
              <a:solidFill>
                <a:srgbClr val="009AC7">
                  <a:lumMod val="50000"/>
                </a:srgbClr>
              </a:solidFill>
              <a:latin typeface="Arial"/>
              <a:ea typeface="ＭＳ Ｐゴシック" pitchFamily="-110" charset="-128"/>
              <a:cs typeface="Arial"/>
            </a:endParaRPr>
          </a:p>
        </p:txBody>
      </p:sp>
      <p:sp>
        <p:nvSpPr>
          <p:cNvPr id="36" name="Rectangle 24"/>
          <p:cNvSpPr>
            <a:spLocks noChangeArrowheads="1"/>
          </p:cNvSpPr>
          <p:nvPr>
            <p:custDataLst>
              <p:tags r:id="rId13"/>
            </p:custDataLst>
          </p:nvPr>
        </p:nvSpPr>
        <p:spPr bwMode="auto">
          <a:xfrm>
            <a:off x="2081919" y="2214885"/>
            <a:ext cx="234038" cy="169277"/>
          </a:xfrm>
          <a:prstGeom prst="rect">
            <a:avLst/>
          </a:prstGeom>
          <a:noFill/>
          <a:ln w="9525">
            <a:noFill/>
            <a:miter lim="800000"/>
            <a:headEnd/>
            <a:tailEnd/>
          </a:ln>
        </p:spPr>
        <p:txBody>
          <a:bodyPr wrap="none" lIns="0" tIns="0" rIns="0" bIns="0">
            <a:spAutoFit/>
          </a:bodyPr>
          <a:lstStyle/>
          <a:p>
            <a:pPr algn="ctr"/>
            <a:r>
              <a:rPr lang="en-US" sz="1100" b="1" dirty="0" smtClean="0">
                <a:solidFill>
                  <a:srgbClr val="009AC7">
                    <a:lumMod val="50000"/>
                  </a:srgbClr>
                </a:solidFill>
                <a:latin typeface="Arial"/>
                <a:ea typeface="ＭＳ Ｐゴシック" pitchFamily="-110" charset="-128"/>
                <a:cs typeface="Arial"/>
              </a:rPr>
              <a:t>Oct</a:t>
            </a:r>
            <a:endParaRPr lang="en-US" sz="1100" b="1" dirty="0">
              <a:solidFill>
                <a:srgbClr val="009AC7">
                  <a:lumMod val="50000"/>
                </a:srgbClr>
              </a:solidFill>
              <a:latin typeface="Arial"/>
              <a:ea typeface="ＭＳ Ｐゴシック" pitchFamily="-110" charset="-128"/>
              <a:cs typeface="Arial"/>
            </a:endParaRPr>
          </a:p>
        </p:txBody>
      </p:sp>
      <p:sp>
        <p:nvSpPr>
          <p:cNvPr id="38" name="Rectangle 14"/>
          <p:cNvSpPr>
            <a:spLocks noChangeArrowheads="1"/>
          </p:cNvSpPr>
          <p:nvPr>
            <p:custDataLst>
              <p:tags r:id="rId14"/>
            </p:custDataLst>
          </p:nvPr>
        </p:nvSpPr>
        <p:spPr bwMode="auto">
          <a:xfrm>
            <a:off x="4894580" y="2214885"/>
            <a:ext cx="299046" cy="169277"/>
          </a:xfrm>
          <a:prstGeom prst="rect">
            <a:avLst/>
          </a:prstGeom>
          <a:noFill/>
          <a:ln w="9525">
            <a:noFill/>
            <a:miter lim="800000"/>
            <a:headEnd/>
            <a:tailEnd/>
          </a:ln>
        </p:spPr>
        <p:txBody>
          <a:bodyPr wrap="square" lIns="0" tIns="0" rIns="0" bIns="0">
            <a:spAutoFit/>
          </a:bodyPr>
          <a:lstStyle/>
          <a:p>
            <a:pPr algn="ctr"/>
            <a:r>
              <a:rPr lang="en-US" sz="1100" b="1" dirty="0" smtClean="0">
                <a:solidFill>
                  <a:srgbClr val="009AC7">
                    <a:lumMod val="50000"/>
                  </a:srgbClr>
                </a:solidFill>
                <a:latin typeface="Arial"/>
                <a:ea typeface="ＭＳ Ｐゴシック" pitchFamily="-110" charset="-128"/>
                <a:cs typeface="Arial"/>
              </a:rPr>
              <a:t>Dec</a:t>
            </a:r>
            <a:endParaRPr lang="en-US" sz="1100" b="1" dirty="0">
              <a:solidFill>
                <a:srgbClr val="009AC7">
                  <a:lumMod val="50000"/>
                </a:srgbClr>
              </a:solidFill>
              <a:latin typeface="Arial"/>
              <a:ea typeface="ＭＳ Ｐゴシック" pitchFamily="-110" charset="-128"/>
              <a:cs typeface="Arial"/>
            </a:endParaRPr>
          </a:p>
        </p:txBody>
      </p:sp>
      <p:sp>
        <p:nvSpPr>
          <p:cNvPr id="39" name="Pentagon 38"/>
          <p:cNvSpPr/>
          <p:nvPr>
            <p:custDataLst>
              <p:tags r:id="rId15"/>
            </p:custDataLst>
          </p:nvPr>
        </p:nvSpPr>
        <p:spPr>
          <a:xfrm>
            <a:off x="2797791" y="3985054"/>
            <a:ext cx="2641108" cy="412103"/>
          </a:xfrm>
          <a:prstGeom prst="homePlate">
            <a:avLst>
              <a:gd name="adj" fmla="val 25101"/>
            </a:avLst>
          </a:prstGeom>
          <a:solidFill>
            <a:schemeClr val="accent3">
              <a:lumMod val="75000"/>
            </a:schemeClr>
          </a:solidFill>
          <a:ln w="12700" cap="flat" cmpd="sng" algn="ctr">
            <a:noFill/>
            <a:prstDash val="solid"/>
          </a:ln>
          <a:effectLst/>
        </p:spPr>
        <p:txBody>
          <a:bodyPr wrap="square" lIns="34359" tIns="44667" rIns="34359" bIns="44667" rtlCol="0" anchor="ctr"/>
          <a:lstStyle/>
          <a:p>
            <a:pPr algn="ctr"/>
            <a:r>
              <a:rPr lang="en-US" sz="1000" kern="0" dirty="0" smtClean="0">
                <a:solidFill>
                  <a:srgbClr val="FFFFFE"/>
                </a:solidFill>
                <a:latin typeface="Arial"/>
                <a:cs typeface="Arial"/>
              </a:rPr>
              <a:t>Stakeholder alignment (Other teams)</a:t>
            </a:r>
            <a:endParaRPr lang="en-US" sz="1000" kern="0" dirty="0">
              <a:solidFill>
                <a:srgbClr val="FFFFFE"/>
              </a:solidFill>
              <a:latin typeface="Arial"/>
              <a:cs typeface="Arial"/>
            </a:endParaRPr>
          </a:p>
        </p:txBody>
      </p:sp>
      <p:sp>
        <p:nvSpPr>
          <p:cNvPr id="40" name="Pentagon 39"/>
          <p:cNvSpPr/>
          <p:nvPr>
            <p:custDataLst>
              <p:tags r:id="rId16"/>
            </p:custDataLst>
          </p:nvPr>
        </p:nvSpPr>
        <p:spPr>
          <a:xfrm>
            <a:off x="6297438" y="2743200"/>
            <a:ext cx="934272" cy="1413162"/>
          </a:xfrm>
          <a:prstGeom prst="homePlate">
            <a:avLst>
              <a:gd name="adj" fmla="val 25101"/>
            </a:avLst>
          </a:prstGeom>
          <a:solidFill>
            <a:schemeClr val="accent3"/>
          </a:solidFill>
          <a:ln w="12700" cap="flat" cmpd="sng" algn="ctr">
            <a:noFill/>
            <a:prstDash val="solid"/>
          </a:ln>
          <a:effectLst/>
        </p:spPr>
        <p:txBody>
          <a:bodyPr rot="0" spcFirstLastPara="0" vertOverflow="overflow" horzOverflow="overflow" vert="horz" wrap="square" lIns="34359" tIns="44667" rIns="34359" bIns="44667" numCol="1" spcCol="0" rtlCol="0" fromWordArt="0" anchor="ctr" anchorCtr="0" forceAA="0" compatLnSpc="1">
            <a:prstTxWarp prst="textNoShape">
              <a:avLst/>
            </a:prstTxWarp>
            <a:noAutofit/>
          </a:bodyPr>
          <a:lstStyle/>
          <a:p>
            <a:pPr algn="ctr"/>
            <a:r>
              <a:rPr lang="en-US" sz="1000" kern="0" dirty="0" smtClean="0">
                <a:solidFill>
                  <a:srgbClr val="FFFFFE"/>
                </a:solidFill>
                <a:latin typeface="Arial"/>
                <a:cs typeface="Arial"/>
              </a:rPr>
              <a:t>L&amp;D Analytics v2017</a:t>
            </a:r>
          </a:p>
          <a:p>
            <a:pPr algn="ctr"/>
            <a:r>
              <a:rPr lang="en-US" sz="1000" kern="0" dirty="0" smtClean="0">
                <a:solidFill>
                  <a:srgbClr val="FFFFFE"/>
                </a:solidFill>
                <a:latin typeface="Arial"/>
                <a:cs typeface="Arial"/>
              </a:rPr>
              <a:t>Launched</a:t>
            </a:r>
          </a:p>
          <a:p>
            <a:pPr algn="ctr"/>
            <a:r>
              <a:rPr lang="en-US" sz="1000" kern="0" dirty="0" smtClean="0">
                <a:solidFill>
                  <a:srgbClr val="FFFFFE"/>
                </a:solidFill>
                <a:latin typeface="Arial"/>
                <a:cs typeface="Arial"/>
              </a:rPr>
              <a:t>Jan 01</a:t>
            </a:r>
            <a:endParaRPr lang="en-US" sz="1000" kern="0" dirty="0">
              <a:solidFill>
                <a:srgbClr val="FFFFFE"/>
              </a:solidFill>
              <a:latin typeface="Arial"/>
              <a:cs typeface="Arial"/>
            </a:endParaRPr>
          </a:p>
        </p:txBody>
      </p:sp>
      <p:sp>
        <p:nvSpPr>
          <p:cNvPr id="46" name="Pentagon 45"/>
          <p:cNvSpPr/>
          <p:nvPr>
            <p:custDataLst>
              <p:tags r:id="rId17"/>
            </p:custDataLst>
          </p:nvPr>
        </p:nvSpPr>
        <p:spPr>
          <a:xfrm>
            <a:off x="296883" y="5023263"/>
            <a:ext cx="8550234" cy="1175657"/>
          </a:xfrm>
          <a:prstGeom prst="homePlate">
            <a:avLst>
              <a:gd name="adj" fmla="val 19179"/>
            </a:avLst>
          </a:prstGeom>
          <a:solidFill>
            <a:srgbClr val="FFFFFF"/>
          </a:solidFill>
          <a:ln w="9525" cap="flat" cmpd="sng" algn="ctr">
            <a:solidFill>
              <a:schemeClr val="bg2"/>
            </a:solidFill>
            <a:prstDash val="solid"/>
          </a:ln>
          <a:effectLst/>
        </p:spPr>
        <p:txBody>
          <a:bodyPr lIns="92308" tIns="46154" rIns="92308" bIns="46154" rtlCol="0" anchor="t" anchorCtr="0"/>
          <a:lstStyle/>
          <a:p>
            <a:pPr defTabSz="923079"/>
            <a:r>
              <a:rPr lang="en-US" sz="1100" b="1" kern="0" dirty="0" smtClean="0">
                <a:solidFill>
                  <a:srgbClr val="0C4981"/>
                </a:solidFill>
                <a:latin typeface="Arial"/>
                <a:cs typeface="Arial"/>
              </a:rPr>
              <a:t>High Level Risks				Criteria</a:t>
            </a:r>
            <a:br>
              <a:rPr lang="en-US" sz="1100" b="1" kern="0" dirty="0" smtClean="0">
                <a:solidFill>
                  <a:srgbClr val="0C4981"/>
                </a:solidFill>
                <a:latin typeface="Arial"/>
                <a:cs typeface="Arial"/>
              </a:rPr>
            </a:br>
            <a:endParaRPr lang="en-US" sz="1100" b="1" kern="0" dirty="0" smtClean="0">
              <a:solidFill>
                <a:srgbClr val="0C4981"/>
              </a:solidFill>
              <a:latin typeface="Arial"/>
              <a:cs typeface="Arial"/>
            </a:endParaRPr>
          </a:p>
          <a:p>
            <a:pPr defTabSz="923079">
              <a:buFont typeface="Arial" pitchFamily="34" charset="0"/>
              <a:buChar char="•"/>
            </a:pPr>
            <a:r>
              <a:rPr lang="en-US" sz="1100" b="1" kern="0" dirty="0" smtClean="0">
                <a:solidFill>
                  <a:srgbClr val="0C4981"/>
                </a:solidFill>
                <a:latin typeface="Arial"/>
                <a:cs typeface="Arial"/>
              </a:rPr>
              <a:t>No budget or decision on QV platform renewal – ITICS has flagged QV platform is stretched !</a:t>
            </a:r>
            <a:endParaRPr lang="en-US" sz="1100" b="1" kern="0" dirty="0">
              <a:solidFill>
                <a:srgbClr val="0C4981"/>
              </a:solidFill>
              <a:latin typeface="Arial"/>
              <a:cs typeface="Arial"/>
            </a:endParaRPr>
          </a:p>
        </p:txBody>
      </p:sp>
      <p:sp>
        <p:nvSpPr>
          <p:cNvPr id="4" name="Title 3"/>
          <p:cNvSpPr>
            <a:spLocks noGrp="1"/>
          </p:cNvSpPr>
          <p:nvPr>
            <p:ph type="title"/>
          </p:nvPr>
        </p:nvSpPr>
        <p:spPr/>
        <p:txBody>
          <a:bodyPr/>
          <a:lstStyle/>
          <a:p>
            <a:r>
              <a:rPr lang="en-US" dirty="0" smtClean="0"/>
              <a:t>2016 Delivery Plan </a:t>
            </a:r>
            <a:r>
              <a:rPr lang="en-US" b="1" dirty="0" smtClean="0"/>
              <a:t>Learning Analytics</a:t>
            </a:r>
            <a:endParaRPr lang="en-US" b="1" dirty="0"/>
          </a:p>
        </p:txBody>
      </p:sp>
      <p:sp>
        <p:nvSpPr>
          <p:cNvPr id="25" name="Pentagon 24"/>
          <p:cNvSpPr/>
          <p:nvPr>
            <p:custDataLst>
              <p:tags r:id="rId18"/>
            </p:custDataLst>
          </p:nvPr>
        </p:nvSpPr>
        <p:spPr>
          <a:xfrm>
            <a:off x="274591" y="1445920"/>
            <a:ext cx="5995580" cy="360050"/>
          </a:xfrm>
          <a:prstGeom prst="homePlate">
            <a:avLst>
              <a:gd name="adj" fmla="val 25101"/>
            </a:avLst>
          </a:prstGeom>
          <a:solidFill>
            <a:schemeClr val="accent6">
              <a:lumMod val="75000"/>
            </a:schemeClr>
          </a:solidFill>
          <a:ln>
            <a:noFill/>
          </a:ln>
          <a:effectLst/>
        </p:spPr>
        <p:style>
          <a:lnRef idx="1">
            <a:schemeClr val="dk1"/>
          </a:lnRef>
          <a:fillRef idx="3">
            <a:schemeClr val="dk1"/>
          </a:fillRef>
          <a:effectRef idx="2">
            <a:schemeClr val="dk1"/>
          </a:effectRef>
          <a:fontRef idx="minor">
            <a:schemeClr val="lt1"/>
          </a:fontRef>
        </p:style>
        <p:txBody>
          <a:bodyPr wrap="square" lIns="34359" tIns="44667" rIns="34359" bIns="44667" rtlCol="0" anchor="ctr"/>
          <a:lstStyle/>
          <a:p>
            <a:pPr algn="ctr" defTabSz="872722"/>
            <a:r>
              <a:rPr lang="en-US" sz="900" b="1" kern="0" dirty="0" smtClean="0">
                <a:solidFill>
                  <a:srgbClr val="FFFFFF"/>
                </a:solidFill>
                <a:cs typeface="Arial"/>
              </a:rPr>
              <a:t>Implementation</a:t>
            </a:r>
            <a:endParaRPr lang="en-US" sz="900" b="1" kern="0" dirty="0">
              <a:solidFill>
                <a:srgbClr val="FFFFFF"/>
              </a:solidFill>
              <a:cs typeface="Arial"/>
            </a:endParaRPr>
          </a:p>
        </p:txBody>
      </p:sp>
      <p:sp>
        <p:nvSpPr>
          <p:cNvPr id="26" name="Chevron 25"/>
          <p:cNvSpPr/>
          <p:nvPr>
            <p:custDataLst>
              <p:tags r:id="rId19"/>
            </p:custDataLst>
          </p:nvPr>
        </p:nvSpPr>
        <p:spPr>
          <a:xfrm>
            <a:off x="6293922" y="1445920"/>
            <a:ext cx="2401345" cy="360050"/>
          </a:xfrm>
          <a:prstGeom prst="chevron">
            <a:avLst>
              <a:gd name="adj" fmla="val 25101"/>
            </a:avLst>
          </a:prstGeom>
          <a:solidFill>
            <a:schemeClr val="accent6">
              <a:lumMod val="60000"/>
              <a:lumOff val="40000"/>
            </a:schemeClr>
          </a:solidFill>
          <a:ln>
            <a:noFill/>
          </a:ln>
          <a:effectLst/>
        </p:spPr>
        <p:style>
          <a:lnRef idx="1">
            <a:schemeClr val="accent6"/>
          </a:lnRef>
          <a:fillRef idx="3">
            <a:schemeClr val="accent6"/>
          </a:fillRef>
          <a:effectRef idx="2">
            <a:schemeClr val="accent6"/>
          </a:effectRef>
          <a:fontRef idx="minor">
            <a:schemeClr val="lt1"/>
          </a:fontRef>
        </p:style>
        <p:txBody>
          <a:bodyPr wrap="square" lIns="34359" tIns="44667" rIns="34359" bIns="44667" rtlCol="0" anchor="ctr"/>
          <a:lstStyle/>
          <a:p>
            <a:pPr algn="ctr" defTabSz="872722"/>
            <a:r>
              <a:rPr lang="en-US" sz="900" b="1" kern="0" dirty="0" smtClean="0">
                <a:solidFill>
                  <a:srgbClr val="FFFFFF"/>
                </a:solidFill>
                <a:cs typeface="Arial"/>
              </a:rPr>
              <a:t>Post Go Live Support and Planning for 2017  </a:t>
            </a:r>
            <a:endParaRPr lang="en-US" sz="900" b="1" kern="0" dirty="0">
              <a:solidFill>
                <a:srgbClr val="FFFFFF"/>
              </a:solidFill>
              <a:cs typeface="Arial"/>
            </a:endParaRPr>
          </a:p>
        </p:txBody>
      </p:sp>
      <p:sp>
        <p:nvSpPr>
          <p:cNvPr id="61" name="Pentagon 60"/>
          <p:cNvSpPr/>
          <p:nvPr>
            <p:custDataLst>
              <p:tags r:id="rId20"/>
            </p:custDataLst>
          </p:nvPr>
        </p:nvSpPr>
        <p:spPr>
          <a:xfrm>
            <a:off x="899400" y="3110283"/>
            <a:ext cx="1009135" cy="355248"/>
          </a:xfrm>
          <a:prstGeom prst="homePlate">
            <a:avLst>
              <a:gd name="adj" fmla="val 25101"/>
            </a:avLst>
          </a:prstGeom>
          <a:solidFill>
            <a:schemeClr val="accent3">
              <a:lumMod val="50000"/>
            </a:schemeClr>
          </a:solidFill>
          <a:ln w="12700" cap="flat" cmpd="sng" algn="ctr">
            <a:noFill/>
            <a:prstDash val="solid"/>
          </a:ln>
          <a:effectLst/>
        </p:spPr>
        <p:txBody>
          <a:bodyPr wrap="square" lIns="34359" tIns="44667" rIns="34359" bIns="44667" rtlCol="0" anchor="ctr"/>
          <a:lstStyle/>
          <a:p>
            <a:pPr algn="ctr"/>
            <a:r>
              <a:rPr lang="en-US" sz="1000" kern="0" dirty="0" smtClean="0">
                <a:solidFill>
                  <a:srgbClr val="FFFFFE"/>
                </a:solidFill>
                <a:latin typeface="Arial"/>
                <a:cs typeface="Arial"/>
              </a:rPr>
              <a:t>Alignment with other streams</a:t>
            </a:r>
            <a:endParaRPr lang="en-US" sz="1000" kern="0" dirty="0">
              <a:solidFill>
                <a:srgbClr val="FFFFFE"/>
              </a:solidFill>
              <a:latin typeface="Arial"/>
              <a:cs typeface="Arial"/>
            </a:endParaRPr>
          </a:p>
        </p:txBody>
      </p:sp>
      <p:sp>
        <p:nvSpPr>
          <p:cNvPr id="62" name="Pentagon 61"/>
          <p:cNvSpPr/>
          <p:nvPr>
            <p:custDataLst>
              <p:tags r:id="rId21"/>
            </p:custDataLst>
          </p:nvPr>
        </p:nvSpPr>
        <p:spPr>
          <a:xfrm>
            <a:off x="1923803" y="3298309"/>
            <a:ext cx="3752602" cy="355248"/>
          </a:xfrm>
          <a:prstGeom prst="homePlate">
            <a:avLst>
              <a:gd name="adj" fmla="val 25101"/>
            </a:avLst>
          </a:prstGeom>
          <a:solidFill>
            <a:schemeClr val="accent3">
              <a:lumMod val="50000"/>
            </a:schemeClr>
          </a:solidFill>
          <a:ln w="12700" cap="flat" cmpd="sng" algn="ctr">
            <a:noFill/>
            <a:prstDash val="solid"/>
          </a:ln>
          <a:effectLst/>
        </p:spPr>
        <p:txBody>
          <a:bodyPr wrap="square" lIns="34359" tIns="44667" rIns="34359" bIns="44667" rtlCol="0" anchor="ctr"/>
          <a:lstStyle/>
          <a:p>
            <a:pPr algn="ctr"/>
            <a:r>
              <a:rPr lang="en-US" sz="1000" kern="0" dirty="0" smtClean="0">
                <a:solidFill>
                  <a:srgbClr val="FFFFFE"/>
                </a:solidFill>
                <a:latin typeface="Arial"/>
                <a:cs typeface="Arial"/>
              </a:rPr>
              <a:t>Project portfolio work needed before Go Live</a:t>
            </a:r>
            <a:endParaRPr lang="en-US" sz="1000" kern="0" dirty="0">
              <a:solidFill>
                <a:srgbClr val="FFFFFE"/>
              </a:solidFill>
              <a:latin typeface="Arial"/>
              <a:cs typeface="Arial"/>
            </a:endParaRPr>
          </a:p>
        </p:txBody>
      </p:sp>
      <p:sp>
        <p:nvSpPr>
          <p:cNvPr id="65" name="Pentagon 64"/>
          <p:cNvSpPr/>
          <p:nvPr>
            <p:custDataLst>
              <p:tags r:id="rId22"/>
            </p:custDataLst>
          </p:nvPr>
        </p:nvSpPr>
        <p:spPr>
          <a:xfrm>
            <a:off x="6198782" y="4608931"/>
            <a:ext cx="2296632" cy="355248"/>
          </a:xfrm>
          <a:prstGeom prst="homePlate">
            <a:avLst>
              <a:gd name="adj" fmla="val 25101"/>
            </a:avLst>
          </a:prstGeom>
          <a:solidFill>
            <a:schemeClr val="accent3">
              <a:lumMod val="50000"/>
            </a:schemeClr>
          </a:solidFill>
          <a:ln w="12700" cap="flat" cmpd="sng" algn="ctr">
            <a:noFill/>
            <a:prstDash val="solid"/>
          </a:ln>
          <a:effectLst/>
        </p:spPr>
        <p:txBody>
          <a:bodyPr wrap="square" lIns="34359" tIns="44667" rIns="34359" bIns="44667" rtlCol="0" anchor="ctr"/>
          <a:lstStyle/>
          <a:p>
            <a:pPr algn="ctr"/>
            <a:r>
              <a:rPr lang="en-US" sz="1000" kern="0" dirty="0" err="1" smtClean="0">
                <a:solidFill>
                  <a:srgbClr val="FFFFFE"/>
                </a:solidFill>
                <a:latin typeface="Arial"/>
                <a:cs typeface="Arial"/>
              </a:rPr>
              <a:t>Hypercare</a:t>
            </a:r>
            <a:endParaRPr lang="en-US" sz="1000" kern="0" dirty="0">
              <a:solidFill>
                <a:srgbClr val="FFFFFE"/>
              </a:solidFill>
              <a:latin typeface="Arial"/>
              <a:cs typeface="Arial"/>
            </a:endParaRPr>
          </a:p>
        </p:txBody>
      </p:sp>
      <p:sp>
        <p:nvSpPr>
          <p:cNvPr id="28" name="TextBox 27"/>
          <p:cNvSpPr txBox="1"/>
          <p:nvPr/>
        </p:nvSpPr>
        <p:spPr>
          <a:xfrm rot="1621047">
            <a:off x="7881393" y="417858"/>
            <a:ext cx="1042273" cy="400110"/>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da-DK" sz="2000" dirty="0" smtClean="0">
                <a:solidFill>
                  <a:schemeClr val="tx2">
                    <a:lumMod val="50000"/>
                  </a:schemeClr>
                </a:solidFill>
              </a:rPr>
              <a:t>DRAFT</a:t>
            </a:r>
            <a:endParaRPr lang="da-DK" sz="1400" dirty="0" smtClean="0">
              <a:solidFill>
                <a:schemeClr val="tx2">
                  <a:lumMod val="50000"/>
                </a:schemeClr>
              </a:solidFill>
            </a:endParaRPr>
          </a:p>
        </p:txBody>
      </p:sp>
    </p:spTree>
    <p:extLst>
      <p:ext uri="{BB962C8B-B14F-4D97-AF65-F5344CB8AC3E}">
        <p14:creationId xmlns="" xmlns:p14="http://schemas.microsoft.com/office/powerpoint/2010/main" val="180929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6178313" y="191068"/>
            <a:ext cx="2965687" cy="2063087"/>
          </a:xfrm>
          <a:prstGeom prst="rect">
            <a:avLst/>
          </a:prstGeom>
          <a:noFill/>
          <a:ln w="9525">
            <a:noFill/>
            <a:miter lim="800000"/>
            <a:headEnd/>
            <a:tailEnd/>
          </a:ln>
        </p:spPr>
      </p:pic>
      <p:sp>
        <p:nvSpPr>
          <p:cNvPr id="2" name="Title 1"/>
          <p:cNvSpPr>
            <a:spLocks noGrp="1"/>
          </p:cNvSpPr>
          <p:nvPr>
            <p:ph type="title"/>
          </p:nvPr>
        </p:nvSpPr>
        <p:spPr/>
        <p:txBody>
          <a:bodyPr/>
          <a:lstStyle/>
          <a:p>
            <a:r>
              <a:rPr lang="da-DK" dirty="0" smtClean="0"/>
              <a:t>Analytics related project portfolio</a:t>
            </a:r>
            <a:endParaRPr lang="da-DK" dirty="0"/>
          </a:p>
        </p:txBody>
      </p:sp>
      <p:graphicFrame>
        <p:nvGraphicFramePr>
          <p:cNvPr id="4" name="Content Placeholder 3"/>
          <p:cNvGraphicFramePr>
            <a:graphicFrameLocks noGrp="1"/>
          </p:cNvGraphicFramePr>
          <p:nvPr>
            <p:ph idx="1"/>
          </p:nvPr>
        </p:nvGraphicFramePr>
        <p:xfrm>
          <a:off x="0" y="2333767"/>
          <a:ext cx="9143999" cy="3710582"/>
        </p:xfrm>
        <a:graphic>
          <a:graphicData uri="http://schemas.openxmlformats.org/drawingml/2006/table">
            <a:tbl>
              <a:tblPr firstRow="1" bandRow="1">
                <a:tableStyleId>{F5AB1C69-6EDB-4FF4-983F-18BD219EF322}</a:tableStyleId>
              </a:tblPr>
              <a:tblGrid>
                <a:gridCol w="1636684"/>
                <a:gridCol w="1303030"/>
                <a:gridCol w="1009753"/>
                <a:gridCol w="2597266"/>
                <a:gridCol w="2597266"/>
              </a:tblGrid>
              <a:tr h="550031">
                <a:tc>
                  <a:txBody>
                    <a:bodyPr/>
                    <a:lstStyle/>
                    <a:p>
                      <a:r>
                        <a:rPr lang="da-DK" sz="1000" dirty="0" smtClean="0"/>
                        <a:t>Project</a:t>
                      </a:r>
                      <a:endParaRPr lang="da-DK" sz="1000" dirty="0"/>
                    </a:p>
                  </a:txBody>
                  <a:tcPr/>
                </a:tc>
                <a:tc>
                  <a:txBody>
                    <a:bodyPr/>
                    <a:lstStyle/>
                    <a:p>
                      <a:r>
                        <a:rPr lang="da-DK" sz="1000" dirty="0" smtClean="0"/>
                        <a:t>Transformation</a:t>
                      </a:r>
                      <a:r>
                        <a:rPr lang="da-DK" sz="1000" baseline="0" dirty="0" smtClean="0"/>
                        <a:t> stream</a:t>
                      </a:r>
                      <a:endParaRPr lang="da-DK" sz="1000" dirty="0"/>
                    </a:p>
                  </a:txBody>
                  <a:tcPr/>
                </a:tc>
                <a:tc>
                  <a:txBody>
                    <a:bodyPr/>
                    <a:lstStyle/>
                    <a:p>
                      <a:r>
                        <a:rPr lang="da-DK" sz="1000" dirty="0" smtClean="0"/>
                        <a:t>Lead</a:t>
                      </a:r>
                      <a:endParaRPr lang="da-DK" sz="1000" dirty="0"/>
                    </a:p>
                  </a:txBody>
                  <a:tcPr/>
                </a:tc>
                <a:tc>
                  <a:txBody>
                    <a:bodyPr/>
                    <a:lstStyle/>
                    <a:p>
                      <a:r>
                        <a:rPr lang="da-DK" sz="1000" dirty="0" smtClean="0"/>
                        <a:t>Purpose / Scope</a:t>
                      </a:r>
                      <a:endParaRPr lang="da-DK" sz="1000" dirty="0"/>
                    </a:p>
                  </a:txBody>
                  <a:tcPr/>
                </a:tc>
                <a:tc>
                  <a:txBody>
                    <a:bodyPr/>
                    <a:lstStyle/>
                    <a:p>
                      <a:r>
                        <a:rPr lang="da-DK" sz="1000" dirty="0" smtClean="0"/>
                        <a:t>LEA (Learning Enterprise Architecture) focus ?</a:t>
                      </a:r>
                      <a:endParaRPr lang="da-DK" sz="1000" dirty="0"/>
                    </a:p>
                  </a:txBody>
                  <a:tcPr/>
                </a:tc>
              </a:tr>
              <a:tr h="513478">
                <a:tc>
                  <a:txBody>
                    <a:bodyPr/>
                    <a:lstStyle/>
                    <a:p>
                      <a:r>
                        <a:rPr lang="en-GB" sz="1000" kern="1200" dirty="0" smtClean="0">
                          <a:solidFill>
                            <a:schemeClr val="dk1"/>
                          </a:solidFill>
                          <a:latin typeface="+mn-lt"/>
                          <a:ea typeface="+mn-ea"/>
                          <a:cs typeface="+mn-cs"/>
                        </a:rPr>
                        <a:t>Evaluation of the learning function </a:t>
                      </a:r>
                      <a:endParaRPr lang="da-DK" sz="1000" kern="1200" dirty="0" smtClean="0">
                        <a:solidFill>
                          <a:schemeClr val="dk1"/>
                        </a:solidFill>
                        <a:latin typeface="+mn-lt"/>
                        <a:ea typeface="+mn-ea"/>
                        <a:cs typeface="+mn-cs"/>
                      </a:endParaRPr>
                    </a:p>
                  </a:txBody>
                  <a:tcPr/>
                </a:tc>
                <a:tc>
                  <a:txBody>
                    <a:bodyPr/>
                    <a:lstStyle/>
                    <a:p>
                      <a:r>
                        <a:rPr lang="da-DK" sz="1000" kern="1200" dirty="0" smtClean="0">
                          <a:solidFill>
                            <a:schemeClr val="dk1"/>
                          </a:solidFill>
                          <a:latin typeface="+mn-lt"/>
                          <a:ea typeface="+mn-ea"/>
                          <a:cs typeface="+mn-cs"/>
                        </a:rPr>
                        <a:t>Finance, budget &amp; business impact</a:t>
                      </a:r>
                    </a:p>
                  </a:txBody>
                  <a:tcPr/>
                </a:tc>
                <a:tc>
                  <a:txBody>
                    <a:bodyPr/>
                    <a:lstStyle/>
                    <a:p>
                      <a:r>
                        <a:rPr lang="da-DK" sz="1000" kern="1200" dirty="0" smtClean="0">
                          <a:solidFill>
                            <a:schemeClr val="dk1"/>
                          </a:solidFill>
                          <a:latin typeface="+mn-lt"/>
                          <a:ea typeface="+mn-ea"/>
                          <a:cs typeface="+mn-cs"/>
                        </a:rPr>
                        <a:t>Lakshmi</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Establish a Framework for evaluating the Business Impact of the Learning services provided in Capgemini</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Conceptual &amp; Logical</a:t>
                      </a:r>
                      <a:r>
                        <a:rPr lang="en-US" sz="1000" kern="1200" baseline="0" dirty="0" smtClean="0">
                          <a:solidFill>
                            <a:schemeClr val="dk1"/>
                          </a:solidFill>
                          <a:latin typeface="+mn-lt"/>
                          <a:ea typeface="+mn-ea"/>
                          <a:cs typeface="+mn-cs"/>
                        </a:rPr>
                        <a:t> layers (What and How)</a:t>
                      </a:r>
                    </a:p>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Business and information centric.</a:t>
                      </a:r>
                    </a:p>
                  </a:txBody>
                  <a:tcPr/>
                </a:tc>
              </a:tr>
              <a:tr h="798743">
                <a:tc>
                  <a:txBody>
                    <a:bodyPr/>
                    <a:lstStyle/>
                    <a:p>
                      <a:r>
                        <a:rPr lang="da-DK" sz="1000" kern="1200" dirty="0" smtClean="0">
                          <a:solidFill>
                            <a:schemeClr val="dk1"/>
                          </a:solidFill>
                          <a:latin typeface="+mn-lt"/>
                          <a:ea typeface="+mn-ea"/>
                          <a:cs typeface="+mn-cs"/>
                        </a:rPr>
                        <a:t>LPM Project</a:t>
                      </a:r>
                    </a:p>
                  </a:txBody>
                  <a:tcPr/>
                </a:tc>
                <a:tc>
                  <a:txBody>
                    <a:bodyPr/>
                    <a:lstStyle/>
                    <a:p>
                      <a:r>
                        <a:rPr lang="da-DK" sz="1000" kern="1200" dirty="0" smtClean="0">
                          <a:solidFill>
                            <a:schemeClr val="dk1"/>
                          </a:solidFill>
                          <a:latin typeface="+mn-lt"/>
                          <a:ea typeface="+mn-ea"/>
                          <a:cs typeface="+mn-cs"/>
                        </a:rPr>
                        <a:t>?</a:t>
                      </a:r>
                    </a:p>
                  </a:txBody>
                  <a:tcPr/>
                </a:tc>
                <a:tc>
                  <a:txBody>
                    <a:bodyPr/>
                    <a:lstStyle/>
                    <a:p>
                      <a:r>
                        <a:rPr lang="da-DK" sz="1000" kern="1200" dirty="0" smtClean="0">
                          <a:solidFill>
                            <a:schemeClr val="dk1"/>
                          </a:solidFill>
                          <a:latin typeface="+mn-lt"/>
                          <a:ea typeface="+mn-ea"/>
                          <a:cs typeface="+mn-cs"/>
                        </a:rPr>
                        <a:t>Mindi</a:t>
                      </a:r>
                    </a:p>
                  </a:txBody>
                  <a:tcPr/>
                </a:tc>
                <a:tc>
                  <a:txBody>
                    <a:bodyPr/>
                    <a:lstStyle/>
                    <a:p>
                      <a:r>
                        <a:rPr lang="da-DK" sz="1000" i="1" kern="1200" dirty="0" smtClean="0">
                          <a:solidFill>
                            <a:schemeClr val="dk1"/>
                          </a:solidFill>
                          <a:latin typeface="+mn-lt"/>
                          <a:ea typeface="+mn-ea"/>
                          <a:cs typeface="+mn-cs"/>
                        </a:rPr>
                        <a:t>(To be verified)</a:t>
                      </a:r>
                    </a:p>
                    <a:p>
                      <a:r>
                        <a:rPr lang="da-DK" sz="1000" kern="1200" dirty="0" smtClean="0">
                          <a:solidFill>
                            <a:schemeClr val="dk1"/>
                          </a:solidFill>
                          <a:latin typeface="+mn-lt"/>
                          <a:ea typeface="+mn-ea"/>
                          <a:cs typeface="+mn-cs"/>
                        </a:rPr>
                        <a:t>To implement a LPM Tool and define the right LPM process. </a:t>
                      </a:r>
                    </a:p>
                    <a:p>
                      <a:endParaRPr lang="da-DK" sz="1000" kern="1200" dirty="0" smtClean="0">
                        <a:solidFill>
                          <a:schemeClr val="dk1"/>
                        </a:solidFill>
                        <a:latin typeface="+mn-lt"/>
                        <a:ea typeface="+mn-ea"/>
                        <a:cs typeface="+mn-cs"/>
                      </a:endParaRPr>
                    </a:p>
                    <a:p>
                      <a:r>
                        <a:rPr lang="da-DK" sz="1000" kern="1200" dirty="0" smtClean="0">
                          <a:solidFill>
                            <a:schemeClr val="dk1"/>
                          </a:solidFill>
                          <a:latin typeface="+mn-lt"/>
                          <a:ea typeface="+mn-ea"/>
                          <a:cs typeface="+mn-cs"/>
                        </a:rPr>
                        <a:t>To train teams to work with LPM.</a:t>
                      </a:r>
                    </a:p>
                  </a:txBody>
                  <a:tcPr/>
                </a:tc>
                <a:tc>
                  <a:txBody>
                    <a:bodyPr/>
                    <a:lstStyle/>
                    <a:p>
                      <a:r>
                        <a:rPr lang="da-DK" sz="1000" kern="1200" dirty="0" smtClean="0">
                          <a:solidFill>
                            <a:schemeClr val="dk1"/>
                          </a:solidFill>
                          <a:latin typeface="+mn-lt"/>
                          <a:ea typeface="+mn-ea"/>
                          <a:cs typeface="+mn-cs"/>
                        </a:rPr>
                        <a:t>All layers (why, what, how, with what), all aspects touched(Business,Information, systems, technology)</a:t>
                      </a:r>
                    </a:p>
                  </a:txBody>
                  <a:tcPr/>
                </a:tc>
              </a:tr>
              <a:tr h="370845">
                <a:tc>
                  <a:txBody>
                    <a:bodyPr/>
                    <a:lstStyle/>
                    <a:p>
                      <a:r>
                        <a:rPr lang="da-DK" sz="1000" dirty="0" smtClean="0"/>
                        <a:t>Category change</a:t>
                      </a:r>
                      <a:endParaRPr lang="da-DK" sz="1000" dirty="0"/>
                    </a:p>
                  </a:txBody>
                  <a:tcPr/>
                </a:tc>
                <a:tc>
                  <a:txBody>
                    <a:bodyPr/>
                    <a:lstStyle/>
                    <a:p>
                      <a:r>
                        <a:rPr lang="da-DK" sz="1000" dirty="0" smtClean="0"/>
                        <a:t>Learning</a:t>
                      </a:r>
                      <a:r>
                        <a:rPr lang="da-DK" sz="1000" baseline="0" dirty="0" smtClean="0"/>
                        <a:t> Services</a:t>
                      </a:r>
                      <a:endParaRPr lang="da-DK" sz="1000" dirty="0"/>
                    </a:p>
                  </a:txBody>
                  <a:tcPr/>
                </a:tc>
                <a:tc>
                  <a:txBody>
                    <a:bodyPr/>
                    <a:lstStyle/>
                    <a:p>
                      <a:r>
                        <a:rPr lang="da-DK" sz="1000" dirty="0" smtClean="0"/>
                        <a:t>Peter</a:t>
                      </a:r>
                      <a:endParaRPr lang="da-DK" sz="1000" dirty="0"/>
                    </a:p>
                  </a:txBody>
                  <a:tcPr/>
                </a:tc>
                <a:tc>
                  <a:txBody>
                    <a:bodyPr/>
                    <a:lstStyle/>
                    <a:p>
                      <a:r>
                        <a:rPr lang="da-DK" sz="1000" dirty="0" smtClean="0"/>
                        <a:t>To</a:t>
                      </a:r>
                      <a:r>
                        <a:rPr lang="da-DK" sz="1000" baseline="0" dirty="0" smtClean="0"/>
                        <a:t> update view per category of learning delivered</a:t>
                      </a:r>
                      <a:endParaRPr lang="da-DK" sz="1000" dirty="0"/>
                    </a:p>
                  </a:txBody>
                  <a:tcPr/>
                </a:tc>
                <a:tc>
                  <a:txBody>
                    <a:bodyPr/>
                    <a:lstStyle/>
                    <a:p>
                      <a:r>
                        <a:rPr lang="da-DK" sz="1000" dirty="0" smtClean="0"/>
                        <a:t>Logical</a:t>
                      </a:r>
                    </a:p>
                    <a:p>
                      <a:r>
                        <a:rPr lang="da-DK" sz="1000" dirty="0" smtClean="0"/>
                        <a:t>Information &amp; Information systems</a:t>
                      </a:r>
                      <a:endParaRPr lang="da-DK" sz="1000" dirty="0"/>
                    </a:p>
                  </a:txBody>
                  <a:tcPr/>
                </a:tc>
              </a:tr>
              <a:tr h="513478">
                <a:tc>
                  <a:txBody>
                    <a:bodyPr/>
                    <a:lstStyle/>
                    <a:p>
                      <a:r>
                        <a:rPr lang="da-DK" sz="1000" dirty="0" smtClean="0"/>
                        <a:t>(TBD)</a:t>
                      </a:r>
                      <a:r>
                        <a:rPr lang="da-DK" sz="1000" baseline="0" dirty="0" smtClean="0"/>
                        <a:t> Analytical platform stabilization</a:t>
                      </a:r>
                      <a:endParaRPr lang="da-DK" sz="1000" dirty="0"/>
                    </a:p>
                  </a:txBody>
                  <a:tcPr/>
                </a:tc>
                <a:tc>
                  <a:txBody>
                    <a:bodyPr/>
                    <a:lstStyle/>
                    <a:p>
                      <a:r>
                        <a:rPr lang="da-DK" sz="1000" dirty="0" smtClean="0"/>
                        <a:t>TBD</a:t>
                      </a:r>
                      <a:endParaRPr lang="da-DK" sz="1000" dirty="0"/>
                    </a:p>
                  </a:txBody>
                  <a:tcPr/>
                </a:tc>
                <a:tc>
                  <a:txBody>
                    <a:bodyPr/>
                    <a:lstStyle/>
                    <a:p>
                      <a:r>
                        <a:rPr lang="da-DK" sz="1000" dirty="0" smtClean="0"/>
                        <a:t>TBD</a:t>
                      </a:r>
                      <a:endParaRPr lang="da-DK" sz="1000" dirty="0"/>
                    </a:p>
                  </a:txBody>
                  <a:tcPr/>
                </a:tc>
                <a:tc>
                  <a:txBody>
                    <a:bodyPr/>
                    <a:lstStyle/>
                    <a:p>
                      <a:r>
                        <a:rPr lang="da-DK" sz="1000" dirty="0" smtClean="0"/>
                        <a:t>To stabilize QV analytical platform, that according to GBI team is at the end of lifecycle (!)</a:t>
                      </a:r>
                      <a:endParaRPr lang="da-DK" sz="1000" dirty="0"/>
                    </a:p>
                  </a:txBody>
                  <a:tcPr/>
                </a:tc>
                <a:tc>
                  <a:txBody>
                    <a:bodyPr/>
                    <a:lstStyle/>
                    <a:p>
                      <a:r>
                        <a:rPr lang="da-DK" sz="1000" dirty="0" smtClean="0"/>
                        <a:t>Physical, logical</a:t>
                      </a:r>
                    </a:p>
                    <a:p>
                      <a:r>
                        <a:rPr lang="da-DK" sz="1000" dirty="0" smtClean="0"/>
                        <a:t>IS &amp; TI</a:t>
                      </a:r>
                      <a:endParaRPr lang="da-DK" sz="1000" dirty="0"/>
                    </a:p>
                  </a:txBody>
                  <a:tcPr/>
                </a:tc>
              </a:tr>
              <a:tr h="370845">
                <a:tc>
                  <a:txBody>
                    <a:bodyPr/>
                    <a:lstStyle/>
                    <a:p>
                      <a:r>
                        <a:rPr lang="da-DK" sz="1000" dirty="0" smtClean="0"/>
                        <a:t>DAL Tech Analytiics</a:t>
                      </a:r>
                      <a:r>
                        <a:rPr lang="da-DK" sz="1000" baseline="0" dirty="0" smtClean="0"/>
                        <a:t> Substream</a:t>
                      </a:r>
                      <a:endParaRPr lang="da-DK" sz="1000" dirty="0"/>
                    </a:p>
                  </a:txBody>
                  <a:tcPr/>
                </a:tc>
                <a:tc>
                  <a:txBody>
                    <a:bodyPr/>
                    <a:lstStyle/>
                    <a:p>
                      <a:r>
                        <a:rPr lang="da-DK" sz="1000" dirty="0" smtClean="0"/>
                        <a:t>DAL Technology</a:t>
                      </a:r>
                      <a:endParaRPr lang="da-DK" sz="1000" dirty="0"/>
                    </a:p>
                  </a:txBody>
                  <a:tcPr/>
                </a:tc>
                <a:tc>
                  <a:txBody>
                    <a:bodyPr/>
                    <a:lstStyle/>
                    <a:p>
                      <a:r>
                        <a:rPr lang="da-DK" sz="1000" dirty="0" smtClean="0"/>
                        <a:t>Dennis </a:t>
                      </a:r>
                      <a:endParaRPr lang="da-DK" sz="1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Scope technical</a:t>
                      </a:r>
                      <a:r>
                        <a:rPr lang="en-US" sz="1000" baseline="0" dirty="0" smtClean="0"/>
                        <a:t> solution and data strategy + implementation plan for Q4 and Q1 2017</a:t>
                      </a:r>
                      <a:endParaRPr lang="en-US" sz="1000" dirty="0" smtClean="0"/>
                    </a:p>
                  </a:txBody>
                  <a:tcPr/>
                </a:tc>
                <a:tc>
                  <a:txBody>
                    <a:bodyPr/>
                    <a:lstStyle/>
                    <a:p>
                      <a:r>
                        <a:rPr lang="da-DK" sz="1000" dirty="0" smtClean="0"/>
                        <a:t>Physical, logical</a:t>
                      </a:r>
                    </a:p>
                    <a:p>
                      <a:r>
                        <a:rPr lang="da-DK" sz="1000" dirty="0" smtClean="0"/>
                        <a:t>TI, IS, Information</a:t>
                      </a:r>
                      <a:endParaRPr lang="da-DK" sz="1000" dirty="0"/>
                    </a:p>
                  </a:txBody>
                  <a:tcPr/>
                </a:tc>
              </a:tr>
              <a:tr h="417351">
                <a:tc gridSpan="5">
                  <a:txBody>
                    <a:bodyPr/>
                    <a:lstStyle/>
                    <a:p>
                      <a:r>
                        <a:rPr lang="da-DK" sz="1000" dirty="0" smtClean="0"/>
                        <a:t>Other projects</a:t>
                      </a:r>
                      <a:r>
                        <a:rPr lang="da-DK" sz="1000" baseline="0" dirty="0" smtClean="0"/>
                        <a:t> not detailed at this point in time in a portfolio list:</a:t>
                      </a:r>
                      <a:br>
                        <a:rPr lang="da-DK" sz="1000" baseline="0" dirty="0" smtClean="0"/>
                      </a:br>
                      <a:r>
                        <a:rPr lang="da-DK" sz="1000" baseline="0" dirty="0" smtClean="0"/>
                        <a:t>Zoho Decommisioning, Video Platform analytics, Social Learning Platform analytics, Talent Google analytics</a:t>
                      </a:r>
                      <a:endParaRPr lang="da-DK" sz="1000" dirty="0"/>
                    </a:p>
                  </a:txBody>
                  <a:tcPr/>
                </a:tc>
                <a:tc hMerge="1">
                  <a:txBody>
                    <a:bodyPr/>
                    <a:lstStyle/>
                    <a:p>
                      <a:endParaRPr lang="da-DK" sz="1050" dirty="0"/>
                    </a:p>
                  </a:txBody>
                  <a:tcPr/>
                </a:tc>
                <a:tc hMerge="1">
                  <a:txBody>
                    <a:bodyPr/>
                    <a:lstStyle/>
                    <a:p>
                      <a:endParaRPr lang="da-DK" sz="1050" dirty="0"/>
                    </a:p>
                  </a:txBody>
                  <a:tcPr/>
                </a:tc>
                <a:tc hMerge="1">
                  <a:txBody>
                    <a:bodyPr/>
                    <a:lstStyle/>
                    <a:p>
                      <a:endParaRPr lang="da-DK" sz="1050" dirty="0"/>
                    </a:p>
                  </a:txBody>
                  <a:tcPr/>
                </a:tc>
                <a:tc hMerge="1">
                  <a:txBody>
                    <a:bodyPr/>
                    <a:lstStyle/>
                    <a:p>
                      <a:endParaRPr lang="da-DK" sz="1050"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88" y="134938"/>
            <a:ext cx="8283172" cy="715962"/>
          </a:xfrm>
        </p:spPr>
        <p:txBody>
          <a:bodyPr/>
          <a:lstStyle/>
          <a:p>
            <a:r>
              <a:rPr lang="da-DK" dirty="0" smtClean="0"/>
              <a:t>Project portfolio – suggested High level phasing</a:t>
            </a:r>
            <a:endParaRPr lang="da-DK" dirty="0"/>
          </a:p>
        </p:txBody>
      </p:sp>
      <p:sp>
        <p:nvSpPr>
          <p:cNvPr id="3" name="Content Placeholder 2"/>
          <p:cNvSpPr>
            <a:spLocks noGrp="1"/>
          </p:cNvSpPr>
          <p:nvPr>
            <p:ph idx="1"/>
          </p:nvPr>
        </p:nvSpPr>
        <p:spPr>
          <a:xfrm>
            <a:off x="319088" y="1463675"/>
            <a:ext cx="8507412" cy="2084743"/>
          </a:xfrm>
        </p:spPr>
        <p:txBody>
          <a:bodyPr/>
          <a:lstStyle/>
          <a:p>
            <a:pPr lvl="0"/>
            <a:r>
              <a:rPr lang="da-DK" dirty="0" smtClean="0"/>
              <a:t>Phase 1 – Analytics with Learning Architecture as-is, 2016-2017</a:t>
            </a:r>
          </a:p>
          <a:p>
            <a:pPr lvl="0"/>
            <a:endParaRPr lang="da-DK" dirty="0" smtClean="0"/>
          </a:p>
          <a:p>
            <a:pPr lvl="0"/>
            <a:r>
              <a:rPr lang="da-DK" dirty="0" smtClean="0"/>
              <a:t>Phase 2 – Updates based on new architecture (QV updated architecture, CMS, BPM, social learning, APIs, employee portal?), 2017</a:t>
            </a:r>
          </a:p>
          <a:p>
            <a:pPr lvl="0"/>
            <a:endParaRPr lang="da-DK" dirty="0" smtClean="0"/>
          </a:p>
          <a:p>
            <a:pPr lvl="0"/>
            <a:r>
              <a:rPr lang="da-DK" dirty="0" smtClean="0"/>
              <a:t>Phase 3 – Integrations for improved business insights, 2017+</a:t>
            </a:r>
          </a:p>
          <a:p>
            <a:endParaRPr lang="da-DK" dirty="0"/>
          </a:p>
        </p:txBody>
      </p:sp>
      <p:graphicFrame>
        <p:nvGraphicFramePr>
          <p:cNvPr id="4" name="Diagram 3"/>
          <p:cNvGraphicFramePr/>
          <p:nvPr/>
        </p:nvGraphicFramePr>
        <p:xfrm>
          <a:off x="1524000" y="3766782"/>
          <a:ext cx="6096000" cy="16942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644nSVRUiEu47tYkt6Q8H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X.p17rBUR0eu.kyNttU_7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wrP0biTACU.H_6_o3IOnX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IMi_HXcawUKxFpG96vEI9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IMi_HXcawUKxFpG96vEI9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IMi_HXcawUKxFpG96vEI9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IMi_HXcawUKxFpG96vEI9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3Dozal.KQ0uVDdfZ4XAu9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JRAmdUb_gUuhKgdxWzKN6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hbsnuilM6kOF_iKtX5EPNA"/>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j184zRaMkkyvE7jn9h2S3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j184zRaMkkyvE7jn9h2S3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rMeepjNaEkWNGSVAzMuKC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j184zRaMkkyvE7jn9h2S3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3Dozal.KQ0uVDdfZ4XAu9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3Dozal.KQ0uVDdfZ4XAu9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3Dozal.KQ0uVDdfZ4XAu9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pS1uSWYp6EOPseKRolfRWw"/>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1MR.iW0jqUaYhCx5Sp.YK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3Dozal.KQ0uVDdfZ4XAu9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3Dozal.KQ0uVDdfZ4XAu9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3Dozal.KQ0uVDdfZ4XAu9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heme/theme1.xml><?xml version="1.0" encoding="utf-8"?>
<a:theme xmlns:a="http://schemas.openxmlformats.org/drawingml/2006/main" name="University_Template">
  <a:themeElements>
    <a:clrScheme name="Our University">
      <a:dk1>
        <a:srgbClr val="505150"/>
      </a:dk1>
      <a:lt1>
        <a:srgbClr val="FFFFFE"/>
      </a:lt1>
      <a:dk2>
        <a:srgbClr val="00264A"/>
      </a:dk2>
      <a:lt2>
        <a:srgbClr val="009AC7"/>
      </a:lt2>
      <a:accent1>
        <a:srgbClr val="FFDD00"/>
      </a:accent1>
      <a:accent2>
        <a:srgbClr val="8DC63F"/>
      </a:accent2>
      <a:accent3>
        <a:srgbClr val="00BDF2"/>
      </a:accent3>
      <a:accent4>
        <a:srgbClr val="F26531"/>
      </a:accent4>
      <a:accent5>
        <a:srgbClr val="EC098D"/>
      </a:accent5>
      <a:accent6>
        <a:srgbClr val="8D8E8D"/>
      </a:accent6>
      <a:hlink>
        <a:srgbClr val="00BDF2"/>
      </a:hlink>
      <a:folHlink>
        <a:srgbClr val="8D8E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
        <a:dk1>
          <a:srgbClr val="000000"/>
        </a:dk1>
        <a:lt1>
          <a:srgbClr val="FFFFFF"/>
        </a:lt1>
        <a:dk2>
          <a:srgbClr val="263147"/>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ection Header">
  <a:themeElements>
    <a:clrScheme name="University">
      <a:dk1>
        <a:srgbClr val="505150"/>
      </a:dk1>
      <a:lt1>
        <a:srgbClr val="FFFFFE"/>
      </a:lt1>
      <a:dk2>
        <a:srgbClr val="00539B"/>
      </a:dk2>
      <a:lt2>
        <a:srgbClr val="009AC7"/>
      </a:lt2>
      <a:accent1>
        <a:srgbClr val="FFDD00"/>
      </a:accent1>
      <a:accent2>
        <a:srgbClr val="8DC63F"/>
      </a:accent2>
      <a:accent3>
        <a:srgbClr val="00BDF2"/>
      </a:accent3>
      <a:accent4>
        <a:srgbClr val="F26531"/>
      </a:accent4>
      <a:accent5>
        <a:srgbClr val="EC098D"/>
      </a:accent5>
      <a:accent6>
        <a:srgbClr val="8D8E8D"/>
      </a:accent6>
      <a:hlink>
        <a:srgbClr val="A5A6A5"/>
      </a:hlink>
      <a:folHlink>
        <a:srgbClr val="C0C1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osing slides">
  <a:themeElements>
    <a:clrScheme name="Capgemini New Colors">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007299"/>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losing slides">
  <a:themeElements>
    <a:clrScheme name="Capgemini New Colors">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007299"/>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pt_Template_CoverOption2">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1_ppt_Template_CoverOption2">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7.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2_University_Template">
  <a:themeElements>
    <a:clrScheme name="Our University">
      <a:dk1>
        <a:srgbClr val="505150"/>
      </a:dk1>
      <a:lt1>
        <a:srgbClr val="FFFFFE"/>
      </a:lt1>
      <a:dk2>
        <a:srgbClr val="00264A"/>
      </a:dk2>
      <a:lt2>
        <a:srgbClr val="009AC7"/>
      </a:lt2>
      <a:accent1>
        <a:srgbClr val="FFDD00"/>
      </a:accent1>
      <a:accent2>
        <a:srgbClr val="8DC63F"/>
      </a:accent2>
      <a:accent3>
        <a:srgbClr val="00BDF2"/>
      </a:accent3>
      <a:accent4>
        <a:srgbClr val="F26531"/>
      </a:accent4>
      <a:accent5>
        <a:srgbClr val="EC098D"/>
      </a:accent5>
      <a:accent6>
        <a:srgbClr val="8D8E8D"/>
      </a:accent6>
      <a:hlink>
        <a:srgbClr val="00BDF2"/>
      </a:hlink>
      <a:folHlink>
        <a:srgbClr val="8D8E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ppt_Template_Capgemini_June2012">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391C7CE8DE4EB48B8A4EF858402C7F0" ma:contentTypeVersion="0" ma:contentTypeDescription="Create a new document." ma:contentTypeScope="" ma:versionID="1d9c8c2d2163d79f0da80b45782b4cf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DDC696-0143-4405-8C2B-9913C3E655EA}"/>
</file>

<file path=customXml/itemProps2.xml><?xml version="1.0" encoding="utf-8"?>
<ds:datastoreItem xmlns:ds="http://schemas.openxmlformats.org/officeDocument/2006/customXml" ds:itemID="{BEFB2F5F-D037-4F36-8DA3-E53B4D826BE0}"/>
</file>

<file path=customXml/itemProps3.xml><?xml version="1.0" encoding="utf-8"?>
<ds:datastoreItem xmlns:ds="http://schemas.openxmlformats.org/officeDocument/2006/customXml" ds:itemID="{B81535DF-5C20-4B4C-BE96-A9042D64B634}"/>
</file>

<file path=docProps/app.xml><?xml version="1.0" encoding="utf-8"?>
<Properties xmlns="http://schemas.openxmlformats.org/officeDocument/2006/extended-properties" xmlns:vt="http://schemas.openxmlformats.org/officeDocument/2006/docPropsVTypes">
  <TotalTime>11853</TotalTime>
  <Words>2366</Words>
  <Application>Microsoft Office PowerPoint</Application>
  <PresentationFormat>On-screen Show (4:3)</PresentationFormat>
  <Paragraphs>432</Paragraphs>
  <Slides>24</Slides>
  <Notes>5</Notes>
  <HiddenSlides>0</HiddenSlides>
  <MMClips>0</MMClips>
  <ScaleCrop>false</ScaleCrop>
  <HeadingPairs>
    <vt:vector size="6" baseType="variant">
      <vt:variant>
        <vt:lpstr>Theme</vt:lpstr>
      </vt:variant>
      <vt:variant>
        <vt:i4>9</vt:i4>
      </vt:variant>
      <vt:variant>
        <vt:lpstr>Embedded OLE Servers</vt:lpstr>
      </vt:variant>
      <vt:variant>
        <vt:i4>1</vt:i4>
      </vt:variant>
      <vt:variant>
        <vt:lpstr>Slide Titles</vt:lpstr>
      </vt:variant>
      <vt:variant>
        <vt:i4>24</vt:i4>
      </vt:variant>
    </vt:vector>
  </HeadingPairs>
  <TitlesOfParts>
    <vt:vector size="34" baseType="lpstr">
      <vt:lpstr>University_Template</vt:lpstr>
      <vt:lpstr>Section Header</vt:lpstr>
      <vt:lpstr>1_Closing slides</vt:lpstr>
      <vt:lpstr>2_Closing slides</vt:lpstr>
      <vt:lpstr>ppt_Template_CoverOption2</vt:lpstr>
      <vt:lpstr>1_ppt_Template_CoverOption2</vt:lpstr>
      <vt:lpstr>Closing slides</vt:lpstr>
      <vt:lpstr>2_University_Template</vt:lpstr>
      <vt:lpstr>ppt_Template_Capgemini_June2012</vt:lpstr>
      <vt:lpstr>think-cell Slide</vt:lpstr>
      <vt:lpstr>Analytics Stream  Draft 2016-09-27</vt:lpstr>
      <vt:lpstr>Content</vt:lpstr>
      <vt:lpstr>  Purpose of the Learning Analytics Stream  </vt:lpstr>
      <vt:lpstr>Questions to the program management</vt:lpstr>
      <vt:lpstr>Key transformation streams to support the delivery of the target Group Learning organisation</vt:lpstr>
      <vt:lpstr>Learning analytics and the Enterprise architectural model</vt:lpstr>
      <vt:lpstr>2016 Delivery Plan Learning Analytics</vt:lpstr>
      <vt:lpstr>Analytics related project portfolio</vt:lpstr>
      <vt:lpstr>Project portfolio – suggested High level phasing</vt:lpstr>
      <vt:lpstr>Where are we on the Analytics Journey started 2012/2013:</vt:lpstr>
      <vt:lpstr>The IBM Learning Analytics Model for inspiration</vt:lpstr>
      <vt:lpstr>Suggested Learning Analytics Roadmap V1</vt:lpstr>
      <vt:lpstr>Select Architectural layers (3-7) detailed</vt:lpstr>
      <vt:lpstr>Business stakeholders  with Analytics / reporting requirements / For verification</vt:lpstr>
      <vt:lpstr>Questions not handled at this point in time:</vt:lpstr>
      <vt:lpstr>Stream Charter / Analytics</vt:lpstr>
      <vt:lpstr>Support slides</vt:lpstr>
      <vt:lpstr>Analytics defined (Wikipedia)</vt:lpstr>
      <vt:lpstr>Analytics – What is it (2013/2014 View)</vt:lpstr>
      <vt:lpstr>HOW? - EvaluateIt </vt:lpstr>
      <vt:lpstr>EvaluateIt  -  a 4-level evaluation framework</vt:lpstr>
      <vt:lpstr>When to use each level of evaluation Note:  All levels of evaluation will NOT be applied to all learning programs</vt:lpstr>
      <vt:lpstr>Evaluation Metrics</vt:lpstr>
      <vt:lpstr>Slide 24</vt:lpstr>
    </vt:vector>
  </TitlesOfParts>
  <Company>peoplebrands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 Q1 University Board Meeting</dc:title>
  <dc:creator>Carolien Groenouwe</dc:creator>
  <cp:lastModifiedBy>Peter Tillegreen</cp:lastModifiedBy>
  <cp:revision>1158</cp:revision>
  <dcterms:created xsi:type="dcterms:W3CDTF">2011-06-24T12:15:59Z</dcterms:created>
  <dcterms:modified xsi:type="dcterms:W3CDTF">2016-09-29T08:10:01Z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0x0101006391C7CE8DE4EB48B8A4EF858402C7F0</vt:lpwstr>
  </property>
</Properties>
</file>