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jpeg" ContentType="image/jpeg"/>
  <Default Extension="emf" ContentType="image/x-e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ppt/tags/tag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4.xml" ContentType="application/vnd.openxmlformats-officedocument.presentationml.tags+xml"/>
  <Override PartName="/ppt/tags/tag2.xml" ContentType="application/vnd.openxmlformats-officedocument.presentationml.tags+xml"/>
  <Override PartName="/ppt/tags/tag18.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7.xml" ContentType="application/vnd.openxmlformats-officedocument.presentationml.tags+xml"/>
  <Override PartName="/ppt/tags/tag17.xml" ContentType="application/vnd.openxmlformats-officedocument.presentationml.tags+xml"/>
  <Override PartName="/ppt/tags/tag28.xml" ContentType="application/vnd.openxmlformats-officedocument.presentationml.tags+xml"/>
  <Override PartName="/ppt/tags/tag1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6.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8.xml" ContentType="application/vnd.openxmlformats-officedocument.presentationml.tags+xml"/>
  <Override PartName="/ppt/tags/tag2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Lst>
  <p:notesMasterIdLst>
    <p:notesMasterId r:id="rId8"/>
  </p:notesMasterIdLst>
  <p:handoutMasterIdLst>
    <p:handoutMasterId r:id="rId9"/>
  </p:handoutMasterIdLst>
  <p:sldIdLst>
    <p:sldId id="256" r:id="rId4"/>
    <p:sldId id="496" r:id="rId5"/>
    <p:sldId id="497" r:id="rId6"/>
    <p:sldId id="480" r:id="rId7"/>
  </p:sldIdLst>
  <p:sldSz cx="16459200" cy="12801600"/>
  <p:notesSz cx="6797675" cy="9926638"/>
  <p:defaultTextStyle>
    <a:defPPr>
      <a:defRPr lang="en-US"/>
    </a:defPPr>
    <a:lvl1pPr algn="l" defTabSz="731502" rtl="0" fontAlgn="base">
      <a:spcBef>
        <a:spcPct val="0"/>
      </a:spcBef>
      <a:spcAft>
        <a:spcPct val="0"/>
      </a:spcAft>
      <a:defRPr kern="1200">
        <a:solidFill>
          <a:schemeClr val="tx1"/>
        </a:solidFill>
        <a:latin typeface="Arial" charset="0"/>
        <a:ea typeface="ＭＳ Ｐゴシック" pitchFamily="34" charset="-128"/>
        <a:cs typeface="+mn-cs"/>
      </a:defRPr>
    </a:lvl1pPr>
    <a:lvl2pPr marL="731502" algn="l" defTabSz="731502" rtl="0" fontAlgn="base">
      <a:spcBef>
        <a:spcPct val="0"/>
      </a:spcBef>
      <a:spcAft>
        <a:spcPct val="0"/>
      </a:spcAft>
      <a:defRPr kern="1200">
        <a:solidFill>
          <a:schemeClr val="tx1"/>
        </a:solidFill>
        <a:latin typeface="Arial" charset="0"/>
        <a:ea typeface="ＭＳ Ｐゴシック" pitchFamily="34" charset="-128"/>
        <a:cs typeface="+mn-cs"/>
      </a:defRPr>
    </a:lvl2pPr>
    <a:lvl3pPr marL="1463003" algn="l" defTabSz="731502" rtl="0" fontAlgn="base">
      <a:spcBef>
        <a:spcPct val="0"/>
      </a:spcBef>
      <a:spcAft>
        <a:spcPct val="0"/>
      </a:spcAft>
      <a:defRPr kern="1200">
        <a:solidFill>
          <a:schemeClr val="tx1"/>
        </a:solidFill>
        <a:latin typeface="Arial" charset="0"/>
        <a:ea typeface="ＭＳ Ｐゴシック" pitchFamily="34" charset="-128"/>
        <a:cs typeface="+mn-cs"/>
      </a:defRPr>
    </a:lvl3pPr>
    <a:lvl4pPr marL="2194505" algn="l" defTabSz="731502" rtl="0" fontAlgn="base">
      <a:spcBef>
        <a:spcPct val="0"/>
      </a:spcBef>
      <a:spcAft>
        <a:spcPct val="0"/>
      </a:spcAft>
      <a:defRPr kern="1200">
        <a:solidFill>
          <a:schemeClr val="tx1"/>
        </a:solidFill>
        <a:latin typeface="Arial" charset="0"/>
        <a:ea typeface="ＭＳ Ｐゴシック" pitchFamily="34" charset="-128"/>
        <a:cs typeface="+mn-cs"/>
      </a:defRPr>
    </a:lvl4pPr>
    <a:lvl5pPr marL="2926007" algn="l" defTabSz="731502" rtl="0" fontAlgn="base">
      <a:spcBef>
        <a:spcPct val="0"/>
      </a:spcBef>
      <a:spcAft>
        <a:spcPct val="0"/>
      </a:spcAft>
      <a:defRPr kern="1200">
        <a:solidFill>
          <a:schemeClr val="tx1"/>
        </a:solidFill>
        <a:latin typeface="Arial" charset="0"/>
        <a:ea typeface="ＭＳ Ｐゴシック" pitchFamily="34" charset="-128"/>
        <a:cs typeface="+mn-cs"/>
      </a:defRPr>
    </a:lvl5pPr>
    <a:lvl6pPr marL="3657509" algn="l" defTabSz="1463003" rtl="0" eaLnBrk="1" latinLnBrk="0" hangingPunct="1">
      <a:defRPr kern="1200">
        <a:solidFill>
          <a:schemeClr val="tx1"/>
        </a:solidFill>
        <a:latin typeface="Arial" charset="0"/>
        <a:ea typeface="ＭＳ Ｐゴシック" pitchFamily="34" charset="-128"/>
        <a:cs typeface="+mn-cs"/>
      </a:defRPr>
    </a:lvl6pPr>
    <a:lvl7pPr marL="4389010" algn="l" defTabSz="1463003" rtl="0" eaLnBrk="1" latinLnBrk="0" hangingPunct="1">
      <a:defRPr kern="1200">
        <a:solidFill>
          <a:schemeClr val="tx1"/>
        </a:solidFill>
        <a:latin typeface="Arial" charset="0"/>
        <a:ea typeface="ＭＳ Ｐゴシック" pitchFamily="34" charset="-128"/>
        <a:cs typeface="+mn-cs"/>
      </a:defRPr>
    </a:lvl7pPr>
    <a:lvl8pPr marL="5120512" algn="l" defTabSz="1463003" rtl="0" eaLnBrk="1" latinLnBrk="0" hangingPunct="1">
      <a:defRPr kern="1200">
        <a:solidFill>
          <a:schemeClr val="tx1"/>
        </a:solidFill>
        <a:latin typeface="Arial" charset="0"/>
        <a:ea typeface="ＭＳ Ｐゴシック" pitchFamily="34" charset="-128"/>
        <a:cs typeface="+mn-cs"/>
      </a:defRPr>
    </a:lvl8pPr>
    <a:lvl9pPr marL="5852014" algn="l" defTabSz="1463003" rtl="0" eaLnBrk="1" latinLnBrk="0" hangingPunct="1">
      <a:defRPr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beher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CC00CC"/>
    <a:srgbClr val="990099"/>
    <a:srgbClr val="FFC800"/>
    <a:srgbClr val="7D6844"/>
    <a:srgbClr val="977A4F"/>
    <a:srgbClr val="86744D"/>
    <a:srgbClr val="867245"/>
    <a:srgbClr val="947C4B"/>
    <a:srgbClr val="A587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9" autoAdjust="0"/>
    <p:restoredTop sz="95764" autoAdjust="0"/>
  </p:normalViewPr>
  <p:slideViewPr>
    <p:cSldViewPr snapToGrid="0">
      <p:cViewPr>
        <p:scale>
          <a:sx n="50" d="100"/>
          <a:sy n="50" d="100"/>
        </p:scale>
        <p:origin x="-882" y="498"/>
      </p:cViewPr>
      <p:guideLst>
        <p:guide orient="horz" pos="1757"/>
        <p:guide orient="horz" pos="7258"/>
        <p:guide orient="horz" pos="6808"/>
        <p:guide orient="horz" pos="6481"/>
        <p:guide pos="361"/>
        <p:guide pos="1004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customXml" Target="../customXml/item1.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11/8/2016</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dirty="0"/>
          </a:p>
        </p:txBody>
      </p:sp>
    </p:spTree>
    <p:extLst>
      <p:ext uri="{BB962C8B-B14F-4D97-AF65-F5344CB8AC3E}">
        <p14:creationId xmlns:p14="http://schemas.microsoft.com/office/powerpoint/2010/main" xmlns="" val="2958028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11/8/2016</a:t>
            </a:fld>
            <a:endParaRPr lang="en-US" dirty="0"/>
          </a:p>
        </p:txBody>
      </p:sp>
      <p:sp>
        <p:nvSpPr>
          <p:cNvPr id="4" name="Slide Image Placeholder 3"/>
          <p:cNvSpPr>
            <a:spLocks noGrp="1" noRot="1" noChangeAspect="1"/>
          </p:cNvSpPr>
          <p:nvPr>
            <p:ph type="sldImg" idx="2"/>
          </p:nvPr>
        </p:nvSpPr>
        <p:spPr>
          <a:xfrm>
            <a:off x="1004888" y="744538"/>
            <a:ext cx="4787900"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428583"/>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dirty="0"/>
          </a:p>
        </p:txBody>
      </p:sp>
    </p:spTree>
    <p:extLst>
      <p:ext uri="{BB962C8B-B14F-4D97-AF65-F5344CB8AC3E}">
        <p14:creationId xmlns:p14="http://schemas.microsoft.com/office/powerpoint/2010/main" xmlns="" val="1045600403"/>
      </p:ext>
    </p:extLst>
  </p:cSld>
  <p:clrMap bg1="lt1" tx1="dk1" bg2="lt2" tx2="dk2" accent1="accent1" accent2="accent2" accent3="accent3" accent4="accent4" accent5="accent5" accent6="accent6" hlink="hlink" folHlink="folHlink"/>
  <p:hf hdr="0" ftr="0" dt="0"/>
  <p:notesStyle>
    <a:lvl1pPr algn="l" defTabSz="731502" rtl="0" eaLnBrk="0" fontAlgn="base" hangingPunct="0">
      <a:spcBef>
        <a:spcPct val="30000"/>
      </a:spcBef>
      <a:spcAft>
        <a:spcPct val="0"/>
      </a:spcAft>
      <a:defRPr sz="1900" kern="1200">
        <a:solidFill>
          <a:schemeClr val="tx1"/>
        </a:solidFill>
        <a:latin typeface="+mn-lt"/>
        <a:ea typeface="ＭＳ Ｐゴシック" charset="-128"/>
        <a:cs typeface="ＭＳ Ｐゴシック" charset="-128"/>
      </a:defRPr>
    </a:lvl1pPr>
    <a:lvl2pPr marL="731502" algn="l" defTabSz="731502" rtl="0" eaLnBrk="0" fontAlgn="base" hangingPunct="0">
      <a:spcBef>
        <a:spcPct val="30000"/>
      </a:spcBef>
      <a:spcAft>
        <a:spcPct val="0"/>
      </a:spcAft>
      <a:defRPr sz="1900" kern="1200">
        <a:solidFill>
          <a:schemeClr val="tx1"/>
        </a:solidFill>
        <a:latin typeface="+mn-lt"/>
        <a:ea typeface="ＭＳ Ｐゴシック" charset="-128"/>
        <a:cs typeface="+mn-cs"/>
      </a:defRPr>
    </a:lvl2pPr>
    <a:lvl3pPr marL="1463003" algn="l" defTabSz="731502" rtl="0" eaLnBrk="0" fontAlgn="base" hangingPunct="0">
      <a:spcBef>
        <a:spcPct val="30000"/>
      </a:spcBef>
      <a:spcAft>
        <a:spcPct val="0"/>
      </a:spcAft>
      <a:defRPr sz="1900" kern="1200">
        <a:solidFill>
          <a:schemeClr val="tx1"/>
        </a:solidFill>
        <a:latin typeface="+mn-lt"/>
        <a:ea typeface="ＭＳ Ｐゴシック" charset="-128"/>
        <a:cs typeface="+mn-cs"/>
      </a:defRPr>
    </a:lvl3pPr>
    <a:lvl4pPr marL="2194505" algn="l" defTabSz="731502" rtl="0" eaLnBrk="0" fontAlgn="base" hangingPunct="0">
      <a:spcBef>
        <a:spcPct val="30000"/>
      </a:spcBef>
      <a:spcAft>
        <a:spcPct val="0"/>
      </a:spcAft>
      <a:defRPr sz="1900" kern="1200">
        <a:solidFill>
          <a:schemeClr val="tx1"/>
        </a:solidFill>
        <a:latin typeface="+mn-lt"/>
        <a:ea typeface="ＭＳ Ｐゴシック" charset="-128"/>
        <a:cs typeface="+mn-cs"/>
      </a:defRPr>
    </a:lvl4pPr>
    <a:lvl5pPr marL="2926007" algn="l" defTabSz="731502" rtl="0" eaLnBrk="0" fontAlgn="base" hangingPunct="0">
      <a:spcBef>
        <a:spcPct val="30000"/>
      </a:spcBef>
      <a:spcAft>
        <a:spcPct val="0"/>
      </a:spcAft>
      <a:defRPr sz="1900" kern="1200">
        <a:solidFill>
          <a:schemeClr val="tx1"/>
        </a:solidFill>
        <a:latin typeface="+mn-lt"/>
        <a:ea typeface="ＭＳ Ｐゴシック" charset="-128"/>
        <a:cs typeface="+mn-cs"/>
      </a:defRPr>
    </a:lvl5pPr>
    <a:lvl6pPr marL="3657509" algn="l" defTabSz="731502" rtl="0" eaLnBrk="1" latinLnBrk="0" hangingPunct="1">
      <a:defRPr sz="1900" kern="1200">
        <a:solidFill>
          <a:schemeClr val="tx1"/>
        </a:solidFill>
        <a:latin typeface="+mn-lt"/>
        <a:ea typeface="+mn-ea"/>
        <a:cs typeface="+mn-cs"/>
      </a:defRPr>
    </a:lvl6pPr>
    <a:lvl7pPr marL="4389010" algn="l" defTabSz="731502" rtl="0" eaLnBrk="1" latinLnBrk="0" hangingPunct="1">
      <a:defRPr sz="1900" kern="1200">
        <a:solidFill>
          <a:schemeClr val="tx1"/>
        </a:solidFill>
        <a:latin typeface="+mn-lt"/>
        <a:ea typeface="+mn-ea"/>
        <a:cs typeface="+mn-cs"/>
      </a:defRPr>
    </a:lvl7pPr>
    <a:lvl8pPr marL="5120512" algn="l" defTabSz="731502" rtl="0" eaLnBrk="1" latinLnBrk="0" hangingPunct="1">
      <a:defRPr sz="1900" kern="1200">
        <a:solidFill>
          <a:schemeClr val="tx1"/>
        </a:solidFill>
        <a:latin typeface="+mn-lt"/>
        <a:ea typeface="+mn-ea"/>
        <a:cs typeface="+mn-cs"/>
      </a:defRPr>
    </a:lvl8pPr>
    <a:lvl9pPr marL="5852014" algn="l" defTabSz="731502" rtl="0" eaLnBrk="1" latinLnBrk="0" hangingPunct="1">
      <a:defRPr sz="1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1.jpeg"/><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2.jpeg"/><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3.jpeg"/><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14.jpeg"/><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5.jpeg"/><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5.xml"/><Relationship Id="rId7" Type="http://schemas.openxmlformats.org/officeDocument/2006/relationships/oleObject" Target="../embeddings/oleObject9.bin"/><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slideMaster" Target="../slideMasters/slideMaster3.xml"/><Relationship Id="rId5" Type="http://schemas.openxmlformats.org/officeDocument/2006/relationships/tags" Target="../tags/tag27.xml"/><Relationship Id="rId4" Type="http://schemas.openxmlformats.org/officeDocument/2006/relationships/tags" Target="../tags/tag26.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8" name="Picture 57"/>
          <p:cNvPicPr>
            <a:picLocks noChangeAspect="1"/>
          </p:cNvPicPr>
          <p:nvPr userDrawn="1"/>
        </p:nvPicPr>
        <p:blipFill>
          <a:blip r:embed="rId6" cstate="email">
            <a:extLst>
              <a:ext uri="{28A0092B-C50C-407E-A947-70E740481C1C}">
                <a14:useLocalDpi xmlns:a14="http://schemas.microsoft.com/office/drawing/2010/main" xmlns=""/>
              </a:ext>
            </a:extLst>
          </a:blip>
          <a:stretch>
            <a:fillRect/>
          </a:stretch>
        </p:blipFill>
        <p:spPr>
          <a:xfrm>
            <a:off x="0" y="691130"/>
            <a:ext cx="16459200" cy="11379200"/>
          </a:xfrm>
          <a:prstGeom prst="rect">
            <a:avLst/>
          </a:prstGeom>
        </p:spPr>
      </p:pic>
      <p:sp>
        <p:nvSpPr>
          <p:cNvPr id="16" name="Rectangle 15"/>
          <p:cNvSpPr/>
          <p:nvPr userDrawn="1">
            <p:custDataLst>
              <p:tags r:id="rId1"/>
            </p:custDataLst>
          </p:nvPr>
        </p:nvSpPr>
        <p:spPr>
          <a:xfrm>
            <a:off x="0" y="7944939"/>
            <a:ext cx="16459200" cy="4033891"/>
          </a:xfrm>
          <a:prstGeom prst="rect">
            <a:avLst/>
          </a:prstGeom>
          <a:solidFill>
            <a:schemeClr val="tx2">
              <a:lumMod val="50000"/>
              <a:lumOff val="5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4347" tIns="67174" rIns="134347" bIns="67174" rtlCol="0" anchor="ctr"/>
          <a:lstStyle/>
          <a:p>
            <a:pPr algn="ctr"/>
            <a:endParaRPr lang="en-US" sz="2100" dirty="0" smtClean="0"/>
          </a:p>
        </p:txBody>
      </p:sp>
      <p:sp>
        <p:nvSpPr>
          <p:cNvPr id="2" name="Title 1"/>
          <p:cNvSpPr>
            <a:spLocks noGrp="1"/>
          </p:cNvSpPr>
          <p:nvPr>
            <p:ph type="ctrTitle" hasCustomPrompt="1"/>
          </p:nvPr>
        </p:nvSpPr>
        <p:spPr>
          <a:xfrm>
            <a:off x="973836" y="8463981"/>
            <a:ext cx="13990320" cy="1799552"/>
          </a:xfrm>
        </p:spPr>
        <p:txBody>
          <a:bodyPr anchor="t"/>
          <a:lstStyle>
            <a:lvl1pPr>
              <a:defRPr sz="4500">
                <a:solidFill>
                  <a:schemeClr val="bg1"/>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a:t>
            </a:r>
            <a:br>
              <a:rPr lang="en-GB" dirty="0" smtClean="0"/>
            </a:br>
            <a:endParaRPr lang="en-US" dirty="0"/>
          </a:p>
        </p:txBody>
      </p:sp>
      <p:sp>
        <p:nvSpPr>
          <p:cNvPr id="3" name="Subtitle 2"/>
          <p:cNvSpPr>
            <a:spLocks noGrp="1"/>
          </p:cNvSpPr>
          <p:nvPr userDrawn="1">
            <p:ph type="subTitle" idx="1"/>
          </p:nvPr>
        </p:nvSpPr>
        <p:spPr>
          <a:xfrm>
            <a:off x="973839" y="10330333"/>
            <a:ext cx="10286469" cy="1024128"/>
          </a:xfrm>
        </p:spPr>
        <p:txBody>
          <a:bodyPr/>
          <a:lstStyle>
            <a:lvl1pPr marL="0" indent="0" algn="l">
              <a:buNone/>
              <a:defRPr>
                <a:solidFill>
                  <a:srgbClr val="FFFFFE"/>
                </a:solidFill>
                <a:latin typeface="Arial" pitchFamily="34" charset="0"/>
                <a:ea typeface="University Handwriting" pitchFamily="2" charset="-128"/>
                <a:cs typeface="Arial" pitchFamily="34" charset="0"/>
              </a:defRPr>
            </a:lvl1pPr>
            <a:lvl2pPr marL="731502" indent="0" algn="ctr">
              <a:buNone/>
              <a:defRPr>
                <a:solidFill>
                  <a:schemeClr val="tx1">
                    <a:tint val="75000"/>
                  </a:schemeClr>
                </a:solidFill>
              </a:defRPr>
            </a:lvl2pPr>
            <a:lvl3pPr marL="1463003" indent="0" algn="ctr">
              <a:buNone/>
              <a:defRPr>
                <a:solidFill>
                  <a:schemeClr val="tx1">
                    <a:tint val="75000"/>
                  </a:schemeClr>
                </a:solidFill>
              </a:defRPr>
            </a:lvl3pPr>
            <a:lvl4pPr marL="2194505" indent="0" algn="ctr">
              <a:buNone/>
              <a:defRPr>
                <a:solidFill>
                  <a:schemeClr val="tx1">
                    <a:tint val="75000"/>
                  </a:schemeClr>
                </a:solidFill>
              </a:defRPr>
            </a:lvl4pPr>
            <a:lvl5pPr marL="2926007" indent="0" algn="ctr">
              <a:buNone/>
              <a:defRPr>
                <a:solidFill>
                  <a:schemeClr val="tx1">
                    <a:tint val="75000"/>
                  </a:schemeClr>
                </a:solidFill>
              </a:defRPr>
            </a:lvl5pPr>
            <a:lvl6pPr marL="3657509" indent="0" algn="ctr">
              <a:buNone/>
              <a:defRPr>
                <a:solidFill>
                  <a:schemeClr val="tx1">
                    <a:tint val="75000"/>
                  </a:schemeClr>
                </a:solidFill>
              </a:defRPr>
            </a:lvl6pPr>
            <a:lvl7pPr marL="4389010" indent="0" algn="ctr">
              <a:buNone/>
              <a:defRPr>
                <a:solidFill>
                  <a:schemeClr val="tx1">
                    <a:tint val="75000"/>
                  </a:schemeClr>
                </a:solidFill>
              </a:defRPr>
            </a:lvl7pPr>
            <a:lvl8pPr marL="5120512" indent="0" algn="ctr">
              <a:buNone/>
              <a:defRPr>
                <a:solidFill>
                  <a:schemeClr val="tx1">
                    <a:tint val="75000"/>
                  </a:schemeClr>
                </a:solidFill>
              </a:defRPr>
            </a:lvl8pPr>
            <a:lvl9pPr marL="5852014"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3693" y="4"/>
            <a:ext cx="16465013" cy="470014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14" name="Rectangle 13"/>
          <p:cNvSpPr/>
          <p:nvPr userDrawn="1">
            <p:custDataLst>
              <p:tags r:id="rId3"/>
            </p:custDataLst>
          </p:nvPr>
        </p:nvSpPr>
        <p:spPr>
          <a:xfrm>
            <a:off x="0" y="11968084"/>
            <a:ext cx="16459200" cy="853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347" tIns="67174" rIns="134347" bIns="67174" rtlCol="0" anchor="ctr"/>
          <a:lstStyle/>
          <a:p>
            <a:pPr algn="ctr"/>
            <a:endParaRPr lang="en-US" sz="21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11379446" y="12214873"/>
            <a:ext cx="4536000" cy="374609"/>
          </a:xfrm>
          <a:prstGeom prst="rect">
            <a:avLst/>
          </a:prstGeom>
          <a:noFill/>
        </p:spPr>
      </p:pic>
      <p:pic>
        <p:nvPicPr>
          <p:cNvPr id="4" name="Picture 3" descr="Logo_cmyk_Capgemini_RGB-01.png"/>
          <p:cNvPicPr>
            <a:picLocks noChangeAspect="1"/>
          </p:cNvPicPr>
          <p:nvPr userDrawn="1"/>
        </p:nvPicPr>
        <p:blipFill rotWithShape="1">
          <a:blip r:embed="rId8" cstate="email">
            <a:extLst>
              <a:ext uri="{28A0092B-C50C-407E-A947-70E740481C1C}">
                <a14:useLocalDpi xmlns:a14="http://schemas.microsoft.com/office/drawing/2010/main" xmlns=""/>
              </a:ext>
            </a:extLst>
          </a:blip>
          <a:srcRect/>
          <a:stretch/>
        </p:blipFill>
        <p:spPr>
          <a:xfrm>
            <a:off x="589938" y="1284842"/>
            <a:ext cx="4645740" cy="1211935"/>
          </a:xfrm>
          <a:prstGeom prst="rect">
            <a:avLst/>
          </a:prstGeom>
        </p:spPr>
      </p:pic>
      <p:pic>
        <p:nvPicPr>
          <p:cNvPr id="5" name="Picture 4" descr="Our_Universcity_Logotype-01.png"/>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a:off x="11400506" y="1305975"/>
            <a:ext cx="4497729" cy="1125870"/>
          </a:xfrm>
          <a:prstGeom prst="rect">
            <a:avLst/>
          </a:prstGeom>
        </p:spPr>
      </p:pic>
      <p:grpSp>
        <p:nvGrpSpPr>
          <p:cNvPr id="12" name="Group 11"/>
          <p:cNvGrpSpPr/>
          <p:nvPr userDrawn="1"/>
        </p:nvGrpSpPr>
        <p:grpSpPr>
          <a:xfrm>
            <a:off x="11561437" y="10725644"/>
            <a:ext cx="711980" cy="865879"/>
            <a:chOff x="6137269" y="5708334"/>
            <a:chExt cx="395544" cy="463864"/>
          </a:xfrm>
        </p:grpSpPr>
        <p:sp>
          <p:nvSpPr>
            <p:cNvPr id="13"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0" name="Group 19"/>
            <p:cNvGrpSpPr/>
            <p:nvPr userDrawn="1"/>
          </p:nvGrpSpPr>
          <p:grpSpPr>
            <a:xfrm>
              <a:off x="6200395" y="5879336"/>
              <a:ext cx="234931" cy="292862"/>
              <a:chOff x="6200395" y="5879336"/>
              <a:chExt cx="234931" cy="292862"/>
            </a:xfrm>
          </p:grpSpPr>
          <p:sp>
            <p:nvSpPr>
              <p:cNvPr id="21"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26" name="Line 65"/>
          <p:cNvSpPr>
            <a:spLocks noChangeShapeType="1"/>
          </p:cNvSpPr>
          <p:nvPr userDrawn="1"/>
        </p:nvSpPr>
        <p:spPr bwMode="auto">
          <a:xfrm>
            <a:off x="14333221" y="11453397"/>
            <a:ext cx="502920" cy="0"/>
          </a:xfrm>
          <a:prstGeom prst="line">
            <a:avLst/>
          </a:prstGeom>
          <a:noFill/>
          <a:ln w="19050" cap="rnd">
            <a:solidFill>
              <a:schemeClr val="tx1">
                <a:lumMod val="50000"/>
              </a:schemeClr>
            </a:solidFill>
            <a:prstDash val="solid"/>
            <a:round/>
            <a:headEnd/>
            <a:tailEnd/>
          </a:ln>
        </p:spPr>
        <p:txBody>
          <a:bodyPr vert="horz" wrap="square" lIns="146300" tIns="73150" rIns="146300" bIns="73150" numCol="1" anchor="t" anchorCtr="0" compatLnSpc="1">
            <a:prstTxWarp prst="textNoShape">
              <a:avLst/>
            </a:prstTxWarp>
          </a:bodyPr>
          <a:lstStyle/>
          <a:p>
            <a:endParaRPr lang="en-US">
              <a:solidFill>
                <a:srgbClr val="000000"/>
              </a:solidFill>
            </a:endParaRPr>
          </a:p>
        </p:txBody>
      </p:sp>
      <p:sp>
        <p:nvSpPr>
          <p:cNvPr id="27" name="Line 66"/>
          <p:cNvSpPr>
            <a:spLocks noChangeShapeType="1"/>
          </p:cNvSpPr>
          <p:nvPr userDrawn="1"/>
        </p:nvSpPr>
        <p:spPr bwMode="auto">
          <a:xfrm>
            <a:off x="12097936" y="11592671"/>
            <a:ext cx="589366" cy="0"/>
          </a:xfrm>
          <a:prstGeom prst="line">
            <a:avLst/>
          </a:prstGeom>
          <a:noFill/>
          <a:ln w="19050" cap="rnd">
            <a:solidFill>
              <a:schemeClr val="tx1">
                <a:lumMod val="50000"/>
              </a:schemeClr>
            </a:solidFill>
            <a:prstDash val="solid"/>
            <a:round/>
            <a:headEnd/>
            <a:tailEnd/>
          </a:ln>
        </p:spPr>
        <p:txBody>
          <a:bodyPr vert="horz" wrap="square" lIns="146300" tIns="73150" rIns="146300" bIns="73150" numCol="1" anchor="t" anchorCtr="0" compatLnSpc="1">
            <a:prstTxWarp prst="textNoShape">
              <a:avLst/>
            </a:prstTxWarp>
          </a:bodyPr>
          <a:lstStyle/>
          <a:p>
            <a:endParaRPr lang="en-US">
              <a:solidFill>
                <a:srgbClr val="000000"/>
              </a:solidFill>
            </a:endParaRPr>
          </a:p>
        </p:txBody>
      </p:sp>
      <p:grpSp>
        <p:nvGrpSpPr>
          <p:cNvPr id="28" name="Group 27"/>
          <p:cNvGrpSpPr/>
          <p:nvPr userDrawn="1"/>
        </p:nvGrpSpPr>
        <p:grpSpPr>
          <a:xfrm>
            <a:off x="12677983" y="11110873"/>
            <a:ext cx="750034" cy="731126"/>
            <a:chOff x="6773882" y="5879779"/>
            <a:chExt cx="447482" cy="451477"/>
          </a:xfrm>
        </p:grpSpPr>
        <p:sp>
          <p:nvSpPr>
            <p:cNvPr id="29"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8" name="Line 65"/>
          <p:cNvSpPr>
            <a:spLocks noChangeShapeType="1"/>
          </p:cNvSpPr>
          <p:nvPr userDrawn="1"/>
        </p:nvSpPr>
        <p:spPr bwMode="auto">
          <a:xfrm flipV="1">
            <a:off x="13428020" y="11457844"/>
            <a:ext cx="446579" cy="7517"/>
          </a:xfrm>
          <a:prstGeom prst="line">
            <a:avLst/>
          </a:prstGeom>
          <a:noFill/>
          <a:ln w="19050" cap="rnd">
            <a:solidFill>
              <a:schemeClr val="tx1">
                <a:lumMod val="50000"/>
              </a:schemeClr>
            </a:solidFill>
            <a:prstDash val="solid"/>
            <a:round/>
            <a:headEnd/>
            <a:tailEnd/>
          </a:ln>
        </p:spPr>
        <p:txBody>
          <a:bodyPr vert="horz" wrap="square" lIns="146300" tIns="73150" rIns="146300" bIns="73150" numCol="1" anchor="t" anchorCtr="0" compatLnSpc="1">
            <a:prstTxWarp prst="textNoShape">
              <a:avLst/>
            </a:prstTxWarp>
          </a:bodyPr>
          <a:lstStyle/>
          <a:p>
            <a:endParaRPr lang="en-US">
              <a:solidFill>
                <a:srgbClr val="000000"/>
              </a:solidFill>
            </a:endParaRPr>
          </a:p>
        </p:txBody>
      </p:sp>
      <p:grpSp>
        <p:nvGrpSpPr>
          <p:cNvPr id="39" name="Group 38"/>
          <p:cNvGrpSpPr/>
          <p:nvPr userDrawn="1"/>
        </p:nvGrpSpPr>
        <p:grpSpPr>
          <a:xfrm>
            <a:off x="13865447" y="10600692"/>
            <a:ext cx="489248" cy="847113"/>
            <a:chOff x="7764121" y="5644568"/>
            <a:chExt cx="271804" cy="453811"/>
          </a:xfrm>
        </p:grpSpPr>
        <p:sp>
          <p:nvSpPr>
            <p:cNvPr id="40" name="Freeform 39"/>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41" name="Group 40"/>
            <p:cNvGrpSpPr/>
            <p:nvPr userDrawn="1"/>
          </p:nvGrpSpPr>
          <p:grpSpPr>
            <a:xfrm>
              <a:off x="7809723" y="5732772"/>
              <a:ext cx="165741" cy="79861"/>
              <a:chOff x="8343123" y="5780395"/>
              <a:chExt cx="165741" cy="65418"/>
            </a:xfrm>
          </p:grpSpPr>
          <p:sp>
            <p:nvSpPr>
              <p:cNvPr id="47" name="Freeform 46"/>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47"/>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42"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9" name="Line 65"/>
          <p:cNvSpPr>
            <a:spLocks noChangeShapeType="1"/>
          </p:cNvSpPr>
          <p:nvPr userDrawn="1"/>
        </p:nvSpPr>
        <p:spPr bwMode="auto">
          <a:xfrm>
            <a:off x="15913428" y="11551187"/>
            <a:ext cx="545779" cy="0"/>
          </a:xfrm>
          <a:prstGeom prst="line">
            <a:avLst/>
          </a:prstGeom>
          <a:noFill/>
          <a:ln w="19050" cap="rnd">
            <a:solidFill>
              <a:schemeClr val="tx1">
                <a:lumMod val="50000"/>
              </a:schemeClr>
            </a:solidFill>
            <a:prstDash val="solid"/>
            <a:round/>
            <a:headEnd/>
            <a:tailEnd/>
          </a:ln>
        </p:spPr>
        <p:txBody>
          <a:bodyPr vert="horz" wrap="square" lIns="146300" tIns="73150" rIns="146300" bIns="73150" numCol="1" anchor="t" anchorCtr="0" compatLnSpc="1">
            <a:prstTxWarp prst="textNoShape">
              <a:avLst/>
            </a:prstTxWarp>
          </a:bodyPr>
          <a:lstStyle/>
          <a:p>
            <a:endParaRPr lang="en-US">
              <a:solidFill>
                <a:srgbClr val="000000"/>
              </a:solidFill>
            </a:endParaRPr>
          </a:p>
        </p:txBody>
      </p:sp>
      <p:sp>
        <p:nvSpPr>
          <p:cNvPr id="50" name="Freeform 49"/>
          <p:cNvSpPr/>
          <p:nvPr userDrawn="1"/>
        </p:nvSpPr>
        <p:spPr>
          <a:xfrm flipH="1" flipV="1">
            <a:off x="810220" y="8544750"/>
            <a:ext cx="10871832" cy="3107258"/>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146300" tIns="73150" rIns="146300" bIns="73150" numCol="1" anchor="t" anchorCtr="0" compatLnSpc="1">
            <a:prstTxWarp prst="textNoShape">
              <a:avLst/>
            </a:prstTxWarp>
          </a:bodyPr>
          <a:lstStyle/>
          <a:p>
            <a:pPr algn="l" defTabSz="731502"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grpSp>
        <p:nvGrpSpPr>
          <p:cNvPr id="51" name="Group 50"/>
          <p:cNvGrpSpPr/>
          <p:nvPr userDrawn="1"/>
        </p:nvGrpSpPr>
        <p:grpSpPr>
          <a:xfrm>
            <a:off x="14736697" y="10863559"/>
            <a:ext cx="1172244" cy="768177"/>
            <a:chOff x="7715563" y="5785391"/>
            <a:chExt cx="651247" cy="411523"/>
          </a:xfrm>
        </p:grpSpPr>
        <p:sp>
          <p:nvSpPr>
            <p:cNvPr id="52"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3" name="Group 52"/>
            <p:cNvGrpSpPr/>
            <p:nvPr userDrawn="1"/>
          </p:nvGrpSpPr>
          <p:grpSpPr>
            <a:xfrm>
              <a:off x="7905159" y="5833696"/>
              <a:ext cx="272054" cy="272054"/>
              <a:chOff x="7192487" y="5529300"/>
              <a:chExt cx="482282" cy="482282"/>
            </a:xfrm>
          </p:grpSpPr>
          <p:sp>
            <p:nvSpPr>
              <p:cNvPr id="54" name="Donut 53"/>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731502"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cxnSp>
            <p:nvCxnSpPr>
              <p:cNvPr id="55" name="Straight Connector 54"/>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56" name="Straight Connector 55"/>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57" name="Straight Connector 56"/>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59" name="Straight Connector 58"/>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60" name="Straight Connector 59"/>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9428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3"/>
          <a:ext cx="263769" cy="296335"/>
        </p:xfrm>
        <a:graphic>
          <a:graphicData uri="http://schemas.openxmlformats.org/presentationml/2006/ole">
            <p:oleObj spid="_x0000_s36974" name="think-cell Slide" r:id="rId5" imgW="360" imgH="360" progId="">
              <p:embed/>
            </p:oleObj>
          </a:graphicData>
        </a:graphic>
      </p:graphicFrame>
      <p:pic>
        <p:nvPicPr>
          <p:cNvPr id="13" name="Picture 12"/>
          <p:cNvPicPr>
            <a:picLocks noChangeAspect="1"/>
          </p:cNvPicPr>
          <p:nvPr userDrawn="1"/>
        </p:nvPicPr>
        <p:blipFill rotWithShape="1">
          <a:blip r:embed="rId6" cstate="email">
            <a:extLst>
              <a:ext uri="{28A0092B-C50C-407E-A947-70E740481C1C}">
                <a14:useLocalDpi xmlns:a14="http://schemas.microsoft.com/office/drawing/2010/main" xmlns=""/>
              </a:ext>
            </a:extLst>
          </a:blip>
          <a:srcRect/>
          <a:stretch/>
        </p:blipFill>
        <p:spPr>
          <a:xfrm>
            <a:off x="-1" y="2828054"/>
            <a:ext cx="16459201" cy="9066393"/>
          </a:xfrm>
          <a:prstGeom prst="rect">
            <a:avLst/>
          </a:prstGeom>
        </p:spPr>
      </p:pic>
      <p:sp>
        <p:nvSpPr>
          <p:cNvPr id="4" name="Rectangle 7"/>
          <p:cNvSpPr/>
          <p:nvPr userDrawn="1">
            <p:custDataLst>
              <p:tags r:id="rId2"/>
            </p:custDataLst>
          </p:nvPr>
        </p:nvSpPr>
        <p:spPr bwMode="auto">
          <a:xfrm>
            <a:off x="-3407" y="5"/>
            <a:ext cx="16463411" cy="621443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1553423"/>
            <a:ext cx="16459200" cy="2134048"/>
          </a:xfrm>
          <a:prstGeom prst="rect">
            <a:avLst/>
          </a:prstGeom>
        </p:spPr>
        <p:txBody>
          <a:bodyPr lIns="528928" tIns="52893" rIns="52893" bIns="52893"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5" cstate="email">
            <a:extLst>
              <a:ext uri="{28A0092B-C50C-407E-A947-70E740481C1C}">
                <a14:useLocalDpi xmlns:a14="http://schemas.microsoft.com/office/drawing/2010/main" xmlns=""/>
              </a:ext>
            </a:extLst>
          </a:blip>
          <a:srcRect/>
          <a:stretch/>
        </p:blipFill>
        <p:spPr>
          <a:xfrm>
            <a:off x="3" y="2151486"/>
            <a:ext cx="16472814" cy="9743440"/>
          </a:xfrm>
          <a:prstGeom prst="rect">
            <a:avLst/>
          </a:prstGeom>
        </p:spPr>
      </p:pic>
      <p:graphicFrame>
        <p:nvGraphicFramePr>
          <p:cNvPr id="5" name="Object 4" hidden="1"/>
          <p:cNvGraphicFramePr>
            <a:graphicFrameLocks noChangeAspect="1"/>
          </p:cNvGraphicFramePr>
          <p:nvPr/>
        </p:nvGraphicFramePr>
        <p:xfrm>
          <a:off x="0" y="3"/>
          <a:ext cx="263769" cy="296335"/>
        </p:xfrm>
        <a:graphic>
          <a:graphicData uri="http://schemas.openxmlformats.org/presentationml/2006/ole">
            <p:oleObj spid="_x0000_s37998" name="think-cell Slide" r:id="rId6" imgW="360" imgH="360" progId="">
              <p:embed/>
            </p:oleObj>
          </a:graphicData>
        </a:graphic>
      </p:graphicFrame>
      <p:sp>
        <p:nvSpPr>
          <p:cNvPr id="4" name="Rectangle 7"/>
          <p:cNvSpPr/>
          <p:nvPr userDrawn="1">
            <p:custDataLst>
              <p:tags r:id="rId2"/>
            </p:custDataLst>
          </p:nvPr>
        </p:nvSpPr>
        <p:spPr bwMode="auto">
          <a:xfrm>
            <a:off x="-3407" y="5"/>
            <a:ext cx="16463411" cy="621443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1553423"/>
            <a:ext cx="16459200" cy="2134048"/>
          </a:xfrm>
          <a:prstGeom prst="rect">
            <a:avLst/>
          </a:prstGeom>
        </p:spPr>
        <p:txBody>
          <a:bodyPr lIns="528928" tIns="52893" rIns="52893" bIns="52893"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a14="http://schemas.microsoft.com/office/drawing/2010/main" xmlns=""/>
              </a:ext>
            </a:extLst>
          </a:blip>
          <a:srcRect/>
          <a:stretch/>
        </p:blipFill>
        <p:spPr>
          <a:xfrm>
            <a:off x="0" y="2110416"/>
            <a:ext cx="16459200" cy="9766624"/>
          </a:xfrm>
          <a:prstGeom prst="rect">
            <a:avLst/>
          </a:prstGeom>
        </p:spPr>
      </p:pic>
      <p:graphicFrame>
        <p:nvGraphicFramePr>
          <p:cNvPr id="5" name="Object 4" hidden="1"/>
          <p:cNvGraphicFramePr>
            <a:graphicFrameLocks noChangeAspect="1"/>
          </p:cNvGraphicFramePr>
          <p:nvPr/>
        </p:nvGraphicFramePr>
        <p:xfrm>
          <a:off x="0" y="3"/>
          <a:ext cx="263769" cy="296335"/>
        </p:xfrm>
        <a:graphic>
          <a:graphicData uri="http://schemas.openxmlformats.org/presentationml/2006/ole">
            <p:oleObj spid="_x0000_s39023" name="think-cell Slide" r:id="rId6" imgW="360" imgH="360" progId="">
              <p:embed/>
            </p:oleObj>
          </a:graphicData>
        </a:graphic>
      </p:graphicFrame>
      <p:sp>
        <p:nvSpPr>
          <p:cNvPr id="4" name="Rectangle 7"/>
          <p:cNvSpPr/>
          <p:nvPr userDrawn="1">
            <p:custDataLst>
              <p:tags r:id="rId2"/>
            </p:custDataLst>
          </p:nvPr>
        </p:nvSpPr>
        <p:spPr bwMode="auto">
          <a:xfrm>
            <a:off x="-3407" y="5"/>
            <a:ext cx="16463411" cy="621443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1553423"/>
            <a:ext cx="16459200" cy="2134048"/>
          </a:xfrm>
          <a:prstGeom prst="rect">
            <a:avLst/>
          </a:prstGeom>
        </p:spPr>
        <p:txBody>
          <a:bodyPr lIns="528928" tIns="52893" rIns="52893" bIns="52893"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a14="http://schemas.microsoft.com/office/drawing/2010/main" xmlns=""/>
              </a:ext>
            </a:extLst>
          </a:blip>
          <a:srcRect/>
          <a:stretch/>
        </p:blipFill>
        <p:spPr>
          <a:xfrm>
            <a:off x="3" y="1616797"/>
            <a:ext cx="16467954" cy="10260244"/>
          </a:xfrm>
          <a:prstGeom prst="rect">
            <a:avLst/>
          </a:prstGeom>
        </p:spPr>
      </p:pic>
      <p:graphicFrame>
        <p:nvGraphicFramePr>
          <p:cNvPr id="5" name="Object 4" hidden="1"/>
          <p:cNvGraphicFramePr>
            <a:graphicFrameLocks noChangeAspect="1"/>
          </p:cNvGraphicFramePr>
          <p:nvPr/>
        </p:nvGraphicFramePr>
        <p:xfrm>
          <a:off x="0" y="3"/>
          <a:ext cx="263769" cy="296335"/>
        </p:xfrm>
        <a:graphic>
          <a:graphicData uri="http://schemas.openxmlformats.org/presentationml/2006/ole">
            <p:oleObj spid="_x0000_s40044" name="think-cell Slide" r:id="rId6" imgW="360" imgH="360" progId="">
              <p:embed/>
            </p:oleObj>
          </a:graphicData>
        </a:graphic>
      </p:graphicFrame>
      <p:sp>
        <p:nvSpPr>
          <p:cNvPr id="4" name="Rectangle 7"/>
          <p:cNvSpPr/>
          <p:nvPr userDrawn="1">
            <p:custDataLst>
              <p:tags r:id="rId2"/>
            </p:custDataLst>
          </p:nvPr>
        </p:nvSpPr>
        <p:spPr bwMode="auto">
          <a:xfrm>
            <a:off x="-3407" y="5"/>
            <a:ext cx="16463411" cy="621443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1553423"/>
            <a:ext cx="16459200" cy="2134048"/>
          </a:xfrm>
          <a:prstGeom prst="rect">
            <a:avLst/>
          </a:prstGeom>
        </p:spPr>
        <p:txBody>
          <a:bodyPr lIns="528928" tIns="52893" rIns="52893" bIns="52893"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5" cstate="email">
            <a:extLst>
              <a:ext uri="{28A0092B-C50C-407E-A947-70E740481C1C}">
                <a14:useLocalDpi xmlns:a14="http://schemas.microsoft.com/office/drawing/2010/main" xmlns=""/>
              </a:ext>
            </a:extLst>
          </a:blip>
          <a:srcRect/>
          <a:stretch/>
        </p:blipFill>
        <p:spPr>
          <a:xfrm>
            <a:off x="0" y="3653877"/>
            <a:ext cx="16459200" cy="8223165"/>
          </a:xfrm>
          <a:prstGeom prst="rect">
            <a:avLst/>
          </a:prstGeom>
        </p:spPr>
      </p:pic>
      <p:graphicFrame>
        <p:nvGraphicFramePr>
          <p:cNvPr id="5" name="Object 4" hidden="1"/>
          <p:cNvGraphicFramePr>
            <a:graphicFrameLocks noChangeAspect="1"/>
          </p:cNvGraphicFramePr>
          <p:nvPr/>
        </p:nvGraphicFramePr>
        <p:xfrm>
          <a:off x="0" y="3"/>
          <a:ext cx="263769" cy="296335"/>
        </p:xfrm>
        <a:graphic>
          <a:graphicData uri="http://schemas.openxmlformats.org/presentationml/2006/ole">
            <p:oleObj spid="_x0000_s41069" name="think-cell Slide" r:id="rId6" imgW="360" imgH="360" progId="">
              <p:embed/>
            </p:oleObj>
          </a:graphicData>
        </a:graphic>
      </p:graphicFrame>
      <p:sp>
        <p:nvSpPr>
          <p:cNvPr id="4" name="Rectangle 7"/>
          <p:cNvSpPr/>
          <p:nvPr userDrawn="1">
            <p:custDataLst>
              <p:tags r:id="rId2"/>
            </p:custDataLst>
          </p:nvPr>
        </p:nvSpPr>
        <p:spPr bwMode="auto">
          <a:xfrm>
            <a:off x="-4208" y="5"/>
            <a:ext cx="16463411" cy="621443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1553423"/>
            <a:ext cx="16459200" cy="2134048"/>
          </a:xfrm>
          <a:prstGeom prst="rect">
            <a:avLst/>
          </a:prstGeom>
        </p:spPr>
        <p:txBody>
          <a:bodyPr lIns="528928" tIns="52893" rIns="52893" bIns="52893"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5" cstate="email">
            <a:extLst>
              <a:ext uri="{28A0092B-C50C-407E-A947-70E740481C1C}">
                <a14:useLocalDpi xmlns:a14="http://schemas.microsoft.com/office/drawing/2010/main" xmlns=""/>
              </a:ext>
            </a:extLst>
          </a:blip>
          <a:srcRect/>
          <a:stretch/>
        </p:blipFill>
        <p:spPr>
          <a:xfrm>
            <a:off x="0" y="1986767"/>
            <a:ext cx="16459200" cy="9889796"/>
          </a:xfrm>
          <a:prstGeom prst="rect">
            <a:avLst/>
          </a:prstGeom>
        </p:spPr>
      </p:pic>
      <p:sp>
        <p:nvSpPr>
          <p:cNvPr id="6" name="Rectangle 7"/>
          <p:cNvSpPr/>
          <p:nvPr userDrawn="1">
            <p:custDataLst>
              <p:tags r:id="rId2"/>
            </p:custDataLst>
          </p:nvPr>
        </p:nvSpPr>
        <p:spPr bwMode="auto">
          <a:xfrm>
            <a:off x="-3407" y="5"/>
            <a:ext cx="16463411" cy="621443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3"/>
          <a:ext cx="263769" cy="296335"/>
        </p:xfrm>
        <a:graphic>
          <a:graphicData uri="http://schemas.openxmlformats.org/presentationml/2006/ole">
            <p:oleObj spid="_x0000_s50285" name="think-cell Slide" r:id="rId6" imgW="360" imgH="360" progId="">
              <p:embed/>
            </p:oleObj>
          </a:graphicData>
        </a:graphic>
      </p:graphicFrame>
      <p:sp>
        <p:nvSpPr>
          <p:cNvPr id="2" name="Titre 1"/>
          <p:cNvSpPr>
            <a:spLocks noGrp="1"/>
          </p:cNvSpPr>
          <p:nvPr>
            <p:ph type="title" hasCustomPrompt="1"/>
            <p:custDataLst>
              <p:tags r:id="rId3"/>
            </p:custDataLst>
          </p:nvPr>
        </p:nvSpPr>
        <p:spPr>
          <a:xfrm>
            <a:off x="0" y="1553423"/>
            <a:ext cx="16459200" cy="2134048"/>
          </a:xfrm>
          <a:prstGeom prst="rect">
            <a:avLst/>
          </a:prstGeom>
        </p:spPr>
        <p:txBody>
          <a:bodyPr lIns="528928" tIns="52893" rIns="52893" bIns="52893"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7" y="13"/>
          <a:ext cx="244349" cy="268772"/>
        </p:xfrm>
        <a:graphic>
          <a:graphicData uri="http://schemas.openxmlformats.org/presentationml/2006/ole">
            <p:oleObj spid="_x0000_s15471" name="think-cell Slide" r:id="rId7" imgW="360" imgH="360" progId="">
              <p:embed/>
            </p:oleObj>
          </a:graphicData>
        </a:graphic>
      </p:graphicFrame>
      <p:pic>
        <p:nvPicPr>
          <p:cNvPr id="338" name="Image 337" descr="CBE_Label_ppt.png"/>
          <p:cNvPicPr>
            <a:picLocks noChangeAspect="1"/>
          </p:cNvPicPr>
          <p:nvPr userDrawn="1"/>
        </p:nvPicPr>
        <p:blipFill>
          <a:blip r:embed="rId8" cstate="email"/>
          <a:stretch>
            <a:fillRect/>
          </a:stretch>
        </p:blipFill>
        <p:spPr>
          <a:xfrm>
            <a:off x="1407473" y="6250550"/>
            <a:ext cx="932769" cy="978697"/>
          </a:xfrm>
          <a:prstGeom prst="rect">
            <a:avLst/>
          </a:prstGeom>
          <a:noFill/>
          <a:ln>
            <a:noFill/>
          </a:ln>
        </p:spPr>
      </p:pic>
      <p:sp>
        <p:nvSpPr>
          <p:cNvPr id="10" name="Rectangle 9"/>
          <p:cNvSpPr>
            <a:spLocks noChangeArrowheads="1"/>
          </p:cNvSpPr>
          <p:nvPr userDrawn="1">
            <p:custDataLst>
              <p:tags r:id="rId2"/>
            </p:custDataLst>
          </p:nvPr>
        </p:nvSpPr>
        <p:spPr bwMode="gray">
          <a:xfrm>
            <a:off x="2635272" y="6365085"/>
            <a:ext cx="5577186" cy="2767424"/>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668704" rtl="0" eaLnBrk="1" fontAlgn="auto" latinLnBrk="0" hangingPunct="1">
              <a:lnSpc>
                <a:spcPct val="100000"/>
              </a:lnSpc>
              <a:spcBef>
                <a:spcPts val="640"/>
              </a:spcBef>
              <a:spcAft>
                <a:spcPts val="960"/>
              </a:spcAft>
              <a:buClrTx/>
              <a:buSzTx/>
              <a:buFontTx/>
              <a:buNone/>
              <a:tabLst/>
              <a:defRPr/>
            </a:pPr>
            <a:r>
              <a:rPr lang="en-US" sz="2900" b="1" dirty="0" smtClean="0">
                <a:solidFill>
                  <a:schemeClr val="bg1"/>
                </a:solidFill>
                <a:latin typeface="Arial"/>
                <a:cs typeface="Arial"/>
              </a:rPr>
              <a:t>About Capgemini</a:t>
            </a:r>
          </a:p>
          <a:p>
            <a:pPr marL="0" marR="0" indent="0" algn="just" defTabSz="1462529" rtl="0" eaLnBrk="1" fontAlgn="auto" latinLnBrk="0" hangingPunct="1">
              <a:lnSpc>
                <a:spcPct val="100000"/>
              </a:lnSpc>
              <a:spcBef>
                <a:spcPts val="0"/>
              </a:spcBef>
              <a:spcAft>
                <a:spcPts val="480"/>
              </a:spcAft>
              <a:buClrTx/>
              <a:buSzTx/>
              <a:buFontTx/>
              <a:buNone/>
              <a:tabLst/>
              <a:defRPr/>
            </a:pPr>
            <a:r>
              <a:rPr lang="en-US" sz="1300" u="none" kern="1200" baseline="0" dirty="0" smtClean="0">
                <a:solidFill>
                  <a:schemeClr val="bg1"/>
                </a:solidFill>
                <a:effectLst/>
                <a:latin typeface="Arial"/>
                <a:ea typeface="ＭＳ Ｐゴシック" pitchFamily="34" charset="-128"/>
                <a:cs typeface="Arial"/>
              </a:rPr>
              <a:t>With more than 180,000 people in over 40 countries, Capgemini is a global leader in consulting, technology and outsourcing services. The Group reported 2015 global revenues of EUR 11.9 billion. </a:t>
            </a:r>
          </a:p>
          <a:p>
            <a:pPr marL="0" marR="0" indent="0" algn="just" defTabSz="1462529" rtl="0" eaLnBrk="1" fontAlgn="auto" latinLnBrk="0" hangingPunct="1">
              <a:lnSpc>
                <a:spcPct val="100000"/>
              </a:lnSpc>
              <a:spcBef>
                <a:spcPts val="0"/>
              </a:spcBef>
              <a:spcAft>
                <a:spcPts val="480"/>
              </a:spcAft>
              <a:buClrTx/>
              <a:buSzTx/>
              <a:buFontTx/>
              <a:buNone/>
              <a:tabLst/>
              <a:defRPr/>
            </a:pPr>
            <a:r>
              <a:rPr lang="en-US" sz="1300" u="none" kern="1200" baseline="0" dirty="0" smtClean="0">
                <a:solidFill>
                  <a:schemeClr val="bg1"/>
                </a:solidFill>
                <a:effectLst/>
                <a:latin typeface="Arial"/>
                <a:ea typeface="ＭＳ Ｐゴシック" pitchFamily="34" charset="-128"/>
                <a:cs typeface="Arial"/>
              </a:rPr>
              <a:t>Together with its clients, Capgemini creates and delivers business, technology and digital solutions that fit their needs, enabling them to achieve innovation and competitiveness. </a:t>
            </a:r>
          </a:p>
          <a:p>
            <a:pPr marL="0" marR="0" indent="0" algn="just" defTabSz="1462529" rtl="0" eaLnBrk="1" fontAlgn="auto" latinLnBrk="0" hangingPunct="1">
              <a:lnSpc>
                <a:spcPct val="100000"/>
              </a:lnSpc>
              <a:spcBef>
                <a:spcPts val="0"/>
              </a:spcBef>
              <a:spcAft>
                <a:spcPts val="480"/>
              </a:spcAft>
              <a:buClrTx/>
              <a:buSzTx/>
              <a:buFontTx/>
              <a:buNone/>
              <a:tabLst/>
              <a:defRPr/>
            </a:pPr>
            <a:r>
              <a:rPr lang="en-US" sz="1300" u="none" kern="1200" baseline="0" dirty="0" smtClean="0">
                <a:solidFill>
                  <a:schemeClr val="bg1"/>
                </a:solidFill>
                <a:effectLst/>
                <a:latin typeface="Arial"/>
                <a:ea typeface="ＭＳ Ｐゴシック" pitchFamily="34" charset="-128"/>
                <a:cs typeface="Arial"/>
              </a:rPr>
              <a:t>A deeply multicultural organization, Capgemini has developed its own way of working, the Collaborative Business </a:t>
            </a:r>
            <a:r>
              <a:rPr lang="en-US" sz="1300" u="none" kern="1200" baseline="0" dirty="0" err="1" smtClean="0">
                <a:solidFill>
                  <a:schemeClr val="bg1"/>
                </a:solidFill>
                <a:effectLst/>
                <a:latin typeface="Arial"/>
                <a:ea typeface="ＭＳ Ｐゴシック" pitchFamily="34" charset="-128"/>
                <a:cs typeface="Arial"/>
              </a:rPr>
              <a:t>Experience</a:t>
            </a:r>
            <a:r>
              <a:rPr lang="en-US" sz="1300" u="none" kern="1200" baseline="30000" dirty="0" err="1" smtClean="0">
                <a:solidFill>
                  <a:schemeClr val="bg1"/>
                </a:solidFill>
                <a:effectLst/>
                <a:latin typeface="Arial"/>
                <a:ea typeface="ＭＳ Ｐゴシック" pitchFamily="34" charset="-128"/>
                <a:cs typeface="Arial"/>
              </a:rPr>
              <a:t>TM</a:t>
            </a:r>
            <a:r>
              <a:rPr lang="en-US" sz="1300" u="none" kern="1200" baseline="0" dirty="0" smtClean="0">
                <a:solidFill>
                  <a:schemeClr val="bg1"/>
                </a:solidFill>
                <a:effectLst/>
                <a:latin typeface="Arial"/>
                <a:ea typeface="ＭＳ Ｐゴシック" pitchFamily="34" charset="-128"/>
                <a:cs typeface="Arial"/>
              </a:rPr>
              <a:t>, and draws on </a:t>
            </a:r>
            <a:r>
              <a:rPr lang="en-US" sz="1300" u="none" kern="1200" baseline="0" dirty="0" err="1" smtClean="0">
                <a:solidFill>
                  <a:schemeClr val="bg1"/>
                </a:solidFill>
                <a:effectLst/>
                <a:latin typeface="Arial"/>
                <a:ea typeface="ＭＳ Ｐゴシック" pitchFamily="34" charset="-128"/>
                <a:cs typeface="Arial"/>
              </a:rPr>
              <a:t>Rightshore</a:t>
            </a:r>
            <a:r>
              <a:rPr lang="en-US" sz="1300" u="none" kern="1200" baseline="30000" dirty="0" smtClean="0">
                <a:solidFill>
                  <a:schemeClr val="bg1"/>
                </a:solidFill>
                <a:effectLst/>
                <a:latin typeface="Arial"/>
                <a:ea typeface="ＭＳ Ｐゴシック" pitchFamily="34" charset="-128"/>
                <a:cs typeface="Arial"/>
              </a:rPr>
              <a:t>®</a:t>
            </a:r>
            <a:r>
              <a:rPr lang="en-US" sz="1300" u="none" kern="1200" baseline="0" dirty="0" smtClean="0">
                <a:solidFill>
                  <a:schemeClr val="bg1"/>
                </a:solidFill>
                <a:effectLst/>
                <a:latin typeface="Arial"/>
                <a:ea typeface="ＭＳ Ｐゴシック" pitchFamily="34" charset="-128"/>
                <a:cs typeface="Arial"/>
              </a:rPr>
              <a:t>, its worldwide delivery model.</a:t>
            </a:r>
          </a:p>
          <a:p>
            <a:pPr marL="0" marR="0" indent="0" algn="just" defTabSz="1462529" rtl="0" eaLnBrk="1" fontAlgn="auto" latinLnBrk="0" hangingPunct="1">
              <a:lnSpc>
                <a:spcPct val="100000"/>
              </a:lnSpc>
              <a:spcBef>
                <a:spcPts val="0"/>
              </a:spcBef>
              <a:spcAft>
                <a:spcPts val="960"/>
              </a:spcAft>
              <a:buClrTx/>
              <a:buSzTx/>
              <a:buFontTx/>
              <a:buNone/>
              <a:tabLst/>
              <a:defRPr/>
            </a:pPr>
            <a:r>
              <a:rPr lang="en-US" sz="1300" i="1" dirty="0" err="1" smtClean="0">
                <a:solidFill>
                  <a:schemeClr val="bg1"/>
                </a:solidFill>
                <a:latin typeface="Arial" pitchFamily="34" charset="0"/>
                <a:cs typeface="Arial" pitchFamily="34" charset="0"/>
              </a:rPr>
              <a:t>Rightshore</a:t>
            </a:r>
            <a:r>
              <a:rPr lang="en-US" sz="1300" i="1" baseline="30000" dirty="0" smtClean="0">
                <a:solidFill>
                  <a:schemeClr val="bg1"/>
                </a:solidFill>
                <a:latin typeface="Arial" pitchFamily="34" charset="0"/>
                <a:cs typeface="Arial" pitchFamily="34" charset="0"/>
              </a:rPr>
              <a:t>®</a:t>
            </a:r>
            <a:r>
              <a:rPr lang="en-US" sz="1300" i="1" dirty="0" smtClean="0">
                <a:solidFill>
                  <a:schemeClr val="bg1"/>
                </a:solidFill>
                <a:latin typeface="Arial" pitchFamily="34" charset="0"/>
                <a:cs typeface="Arial" pitchFamily="34" charset="0"/>
              </a:rPr>
              <a:t> is a trademark belonging to Capgemini</a:t>
            </a:r>
            <a:endParaRPr lang="en-US" sz="1300" b="1" kern="0" noProof="1">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3"/>
            </p:custDataLst>
          </p:nvPr>
        </p:nvSpPr>
        <p:spPr bwMode="gray">
          <a:xfrm>
            <a:off x="8675376" y="6365085"/>
            <a:ext cx="7178041" cy="2941831"/>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668704" rtl="0" eaLnBrk="1" fontAlgn="auto" latinLnBrk="0" hangingPunct="1">
              <a:lnSpc>
                <a:spcPct val="100000"/>
              </a:lnSpc>
              <a:spcBef>
                <a:spcPts val="640"/>
              </a:spcBef>
              <a:spcAft>
                <a:spcPts val="0"/>
              </a:spcAft>
              <a:buClrTx/>
              <a:buSzTx/>
              <a:buFontTx/>
              <a:buNone/>
              <a:tabLst/>
              <a:defRPr/>
            </a:pPr>
            <a:r>
              <a:rPr lang="en-US" sz="2900" b="1" dirty="0" smtClean="0">
                <a:solidFill>
                  <a:schemeClr val="bg1"/>
                </a:solidFill>
                <a:latin typeface="Arial"/>
                <a:cs typeface="Arial"/>
              </a:rPr>
              <a:t>About Capgemini University</a:t>
            </a:r>
            <a:endParaRPr lang="en-US" sz="1600" dirty="0" smtClean="0">
              <a:solidFill>
                <a:schemeClr val="bg1"/>
              </a:solidFill>
              <a:latin typeface="Arial" pitchFamily="34" charset="0"/>
              <a:cs typeface="Arial" pitchFamily="34" charset="0"/>
            </a:endParaRPr>
          </a:p>
          <a:p>
            <a:pPr marL="0" marR="0" indent="0" algn="just" defTabSz="731502" rtl="0" eaLnBrk="1" fontAlgn="base" latinLnBrk="0" hangingPunct="1">
              <a:lnSpc>
                <a:spcPct val="100000"/>
              </a:lnSpc>
              <a:spcBef>
                <a:spcPts val="640"/>
              </a:spcBef>
              <a:spcAft>
                <a:spcPts val="0"/>
              </a:spcAft>
              <a:buClrTx/>
              <a:buSzTx/>
              <a:buFontTx/>
              <a:buNone/>
              <a:tabLst/>
              <a:defRPr/>
            </a:pPr>
            <a:r>
              <a:rPr lang="en-US" sz="1300" dirty="0" smtClean="0">
                <a:solidFill>
                  <a:schemeClr val="bg1"/>
                </a:solidFill>
                <a:latin typeface="Arial" pitchFamily="34" charset="0"/>
                <a:cs typeface="Arial" pitchFamily="34" charset="0"/>
              </a:rPr>
              <a:t>Established in 1987, </a:t>
            </a:r>
            <a:r>
              <a:rPr lang="en-US" sz="1300" dirty="0" err="1" smtClean="0">
                <a:solidFill>
                  <a:schemeClr val="bg1"/>
                </a:solidFill>
                <a:latin typeface="Arial" pitchFamily="34" charset="0"/>
                <a:cs typeface="Arial" pitchFamily="34" charset="0"/>
              </a:rPr>
              <a:t>Capgemini</a:t>
            </a:r>
            <a:r>
              <a:rPr lang="en-US" sz="1300" dirty="0" smtClean="0">
                <a:solidFill>
                  <a:schemeClr val="bg1"/>
                </a:solidFill>
                <a:latin typeface="Arial" pitchFamily="34" charset="0"/>
                <a:cs typeface="Arial" pitchFamily="34" charset="0"/>
              </a:rPr>
              <a:t> University offers training to all </a:t>
            </a:r>
            <a:r>
              <a:rPr lang="en-US" sz="1300" dirty="0" err="1" smtClean="0">
                <a:solidFill>
                  <a:schemeClr val="bg1"/>
                </a:solidFill>
                <a:latin typeface="Arial" pitchFamily="34" charset="0"/>
                <a:cs typeface="Arial" pitchFamily="34" charset="0"/>
              </a:rPr>
              <a:t>Capgemini’s</a:t>
            </a:r>
            <a:r>
              <a:rPr lang="en-US" sz="1300" dirty="0" smtClean="0">
                <a:solidFill>
                  <a:schemeClr val="bg1"/>
                </a:solidFill>
                <a:latin typeface="Arial" pitchFamily="34" charset="0"/>
                <a:cs typeface="Arial" pitchFamily="34" charset="0"/>
              </a:rPr>
              <a:t> employees worldwide through its international Center of Excellence (Les </a:t>
            </a:r>
            <a:r>
              <a:rPr lang="en-US" sz="1300" dirty="0" err="1" smtClean="0">
                <a:solidFill>
                  <a:schemeClr val="bg1"/>
                </a:solidFill>
                <a:latin typeface="Arial" pitchFamily="34" charset="0"/>
                <a:cs typeface="Arial" pitchFamily="34" charset="0"/>
              </a:rPr>
              <a:t>Fontaines</a:t>
            </a:r>
            <a:r>
              <a:rPr lang="en-US" sz="1300" dirty="0" smtClean="0">
                <a:solidFill>
                  <a:schemeClr val="bg1"/>
                </a:solidFill>
                <a:latin typeface="Arial" pitchFamily="34" charset="0"/>
                <a:cs typeface="Arial" pitchFamily="34" charset="0"/>
              </a:rPr>
              <a:t>, near Paris), as well as through virtual classrooms and e-learning programs. </a:t>
            </a:r>
          </a:p>
          <a:p>
            <a:pPr marL="0" marR="0" indent="0" algn="just" defTabSz="731502" rtl="0" eaLnBrk="1" fontAlgn="base" latinLnBrk="0" hangingPunct="1">
              <a:lnSpc>
                <a:spcPct val="100000"/>
              </a:lnSpc>
              <a:spcBef>
                <a:spcPts val="640"/>
              </a:spcBef>
              <a:spcAft>
                <a:spcPts val="0"/>
              </a:spcAft>
              <a:buClrTx/>
              <a:buSzTx/>
              <a:buFontTx/>
              <a:buNone/>
              <a:tabLst/>
              <a:defRPr/>
            </a:pPr>
            <a:r>
              <a:rPr lang="en-US" sz="1300" dirty="0" err="1" smtClean="0">
                <a:solidFill>
                  <a:schemeClr val="bg1"/>
                </a:solidFill>
                <a:latin typeface="Arial" pitchFamily="34" charset="0"/>
                <a:cs typeface="Arial" pitchFamily="34" charset="0"/>
              </a:rPr>
              <a:t>Capgemini</a:t>
            </a:r>
            <a:r>
              <a:rPr lang="en-US" sz="1300" dirty="0" smtClean="0">
                <a:solidFill>
                  <a:schemeClr val="bg1"/>
                </a:solidFill>
                <a:latin typeface="Arial" pitchFamily="34" charset="0"/>
                <a:cs typeface="Arial" pitchFamily="34" charset="0"/>
              </a:rPr>
              <a:t> University plays a key role in developing team skills and capabilities in line with the company’s strategy, priorities and clients’ expectations. </a:t>
            </a:r>
            <a:r>
              <a:rPr lang="en-US" sz="1300" dirty="0" err="1" smtClean="0">
                <a:solidFill>
                  <a:schemeClr val="bg1"/>
                </a:solidFill>
                <a:latin typeface="Arial" pitchFamily="34" charset="0"/>
                <a:cs typeface="Arial" pitchFamily="34" charset="0"/>
              </a:rPr>
              <a:t>Capgemini</a:t>
            </a:r>
            <a:r>
              <a:rPr lang="en-US" sz="1300" dirty="0" smtClean="0">
                <a:solidFill>
                  <a:schemeClr val="bg1"/>
                </a:solidFill>
                <a:latin typeface="Arial" pitchFamily="34" charset="0"/>
                <a:cs typeface="Arial" pitchFamily="34" charset="0"/>
              </a:rPr>
              <a:t> University leverages digital age learning principles to deliver a learner-centric end-to-end experience to inspire and develop </a:t>
            </a:r>
            <a:r>
              <a:rPr lang="en-US" sz="1300" dirty="0" err="1" smtClean="0">
                <a:solidFill>
                  <a:schemeClr val="bg1"/>
                </a:solidFill>
                <a:latin typeface="Arial" pitchFamily="34" charset="0"/>
                <a:cs typeface="Arial" pitchFamily="34" charset="0"/>
              </a:rPr>
              <a:t>Capgemini</a:t>
            </a:r>
            <a:r>
              <a:rPr lang="en-US" sz="1300" dirty="0" smtClean="0">
                <a:solidFill>
                  <a:schemeClr val="bg1"/>
                </a:solidFill>
                <a:latin typeface="Arial" pitchFamily="34" charset="0"/>
                <a:cs typeface="Arial" pitchFamily="34" charset="0"/>
              </a:rPr>
              <a:t> employees as they continuously grow in their professions. </a:t>
            </a:r>
          </a:p>
          <a:p>
            <a:pPr marL="0" marR="0" indent="0" algn="just" defTabSz="731502" rtl="0" eaLnBrk="1" fontAlgn="base" latinLnBrk="0" hangingPunct="1">
              <a:lnSpc>
                <a:spcPct val="100000"/>
              </a:lnSpc>
              <a:spcBef>
                <a:spcPts val="640"/>
              </a:spcBef>
              <a:spcAft>
                <a:spcPts val="0"/>
              </a:spcAft>
              <a:buClrTx/>
              <a:buSzTx/>
              <a:buFontTx/>
              <a:buNone/>
              <a:tabLst/>
              <a:defRPr/>
            </a:pPr>
            <a:r>
              <a:rPr lang="en-US" sz="1300" dirty="0" err="1" smtClean="0">
                <a:solidFill>
                  <a:schemeClr val="bg1"/>
                </a:solidFill>
                <a:latin typeface="Arial" pitchFamily="34" charset="0"/>
                <a:cs typeface="Arial" pitchFamily="34" charset="0"/>
              </a:rPr>
              <a:t>Capgemini</a:t>
            </a:r>
            <a:r>
              <a:rPr lang="en-US" sz="1300" dirty="0" smtClean="0">
                <a:solidFill>
                  <a:schemeClr val="bg1"/>
                </a:solidFill>
                <a:latin typeface="Arial" pitchFamily="34" charset="0"/>
                <a:cs typeface="Arial" pitchFamily="34" charset="0"/>
              </a:rPr>
              <a:t> University was accredited by the European Foundation for Management Development (EFMD) in 2009 and received reaccreditation in 2014. In 2015 the University delivered 3.3 million learning hours to over 161,000 unique participants.</a:t>
            </a:r>
          </a:p>
          <a:p>
            <a:pPr marL="0" marR="0" indent="0" algn="just" defTabSz="731502" rtl="0" eaLnBrk="1" fontAlgn="base" latinLnBrk="0" hangingPunct="1">
              <a:lnSpc>
                <a:spcPct val="100000"/>
              </a:lnSpc>
              <a:spcBef>
                <a:spcPts val="640"/>
              </a:spcBef>
              <a:spcAft>
                <a:spcPts val="0"/>
              </a:spcAft>
              <a:buClrTx/>
              <a:buSzTx/>
              <a:buFontTx/>
              <a:buNone/>
              <a:tabLst/>
              <a:defRPr/>
            </a:pPr>
            <a:endParaRPr lang="en-US" sz="1300" dirty="0" smtClean="0">
              <a:solidFill>
                <a:schemeClr val="bg1"/>
              </a:solidFill>
              <a:latin typeface="Arial" pitchFamily="34" charset="0"/>
              <a:cs typeface="Arial" pitchFamily="34" charset="0"/>
            </a:endParaRPr>
          </a:p>
        </p:txBody>
      </p:sp>
      <p:sp>
        <p:nvSpPr>
          <p:cNvPr id="2" name="TextBox 1"/>
          <p:cNvSpPr txBox="1"/>
          <p:nvPr userDrawn="1"/>
        </p:nvSpPr>
        <p:spPr>
          <a:xfrm>
            <a:off x="1699850" y="11464308"/>
            <a:ext cx="14496330" cy="332395"/>
          </a:xfrm>
          <a:prstGeom prst="rect">
            <a:avLst/>
          </a:prstGeom>
          <a:noFill/>
        </p:spPr>
        <p:txBody>
          <a:bodyPr wrap="square" lIns="146300" tIns="73150" rIns="146300" bIns="73150" rtlCol="0">
            <a:spAutoFit/>
          </a:bodyPr>
          <a:lstStyle/>
          <a:p>
            <a:pPr marL="0" marR="0" indent="0" algn="r" defTabSz="731502" rtl="0" eaLnBrk="1" fontAlgn="base" latinLnBrk="0" hangingPunct="1">
              <a:lnSpc>
                <a:spcPct val="100000"/>
              </a:lnSpc>
              <a:spcBef>
                <a:spcPct val="0"/>
              </a:spcBef>
              <a:spcAft>
                <a:spcPct val="0"/>
              </a:spcAft>
              <a:buClrTx/>
              <a:buSzTx/>
              <a:buFontTx/>
              <a:buNone/>
              <a:tabLst/>
              <a:defRPr/>
            </a:pPr>
            <a:r>
              <a:rPr lang="en-US" sz="1200" kern="2900" spc="0" dirty="0" smtClean="0">
                <a:solidFill>
                  <a:schemeClr val="bg1"/>
                </a:solidFill>
                <a:latin typeface="Arial"/>
                <a:cs typeface="Arial"/>
              </a:rPr>
              <a:t>The information contained in this presentation is proprietary. © 2016 Capgemini. All rights reserved. </a:t>
            </a:r>
            <a:r>
              <a:rPr lang="en-US" sz="1200" kern="2900" spc="0" dirty="0" err="1" smtClean="0">
                <a:solidFill>
                  <a:schemeClr val="bg1"/>
                </a:solidFill>
                <a:latin typeface="Arial"/>
                <a:cs typeface="Arial"/>
              </a:rPr>
              <a:t>Rightshore</a:t>
            </a:r>
            <a:r>
              <a:rPr lang="en-US" sz="1200" kern="2900" spc="0" baseline="30000" dirty="0" smtClean="0">
                <a:solidFill>
                  <a:schemeClr val="bg1"/>
                </a:solidFill>
                <a:latin typeface="Arial"/>
                <a:cs typeface="Arial"/>
              </a:rPr>
              <a:t>®</a:t>
            </a:r>
            <a:r>
              <a:rPr lang="en-US" sz="1200" kern="2900" spc="0" dirty="0" smtClean="0">
                <a:solidFill>
                  <a:schemeClr val="bg1"/>
                </a:solidFill>
                <a:latin typeface="Arial"/>
                <a:cs typeface="Arial"/>
              </a:rPr>
              <a:t> is a trademark belonging to Capgemini.</a:t>
            </a:r>
          </a:p>
        </p:txBody>
      </p:sp>
      <p:sp>
        <p:nvSpPr>
          <p:cNvPr id="11" name="Rectangle 10"/>
          <p:cNvSpPr/>
          <p:nvPr userDrawn="1">
            <p:custDataLst>
              <p:tags r:id="rId4"/>
            </p:custDataLst>
          </p:nvPr>
        </p:nvSpPr>
        <p:spPr>
          <a:xfrm>
            <a:off x="2570259" y="10286105"/>
            <a:ext cx="4904961" cy="639543"/>
          </a:xfrm>
          <a:prstGeom prst="rect">
            <a:avLst/>
          </a:prstGeom>
        </p:spPr>
        <p:txBody>
          <a:bodyPr wrap="square" lIns="57599" tIns="57599" rIns="438901" bIns="57599" anchor="b" anchorCtr="0">
            <a:spAutoFit/>
          </a:bodyPr>
          <a:lstStyle/>
          <a:p>
            <a:pPr marL="0" marR="0" indent="0" algn="l" defTabSz="731502" rtl="0" eaLnBrk="1" fontAlgn="base" latinLnBrk="0" hangingPunct="1">
              <a:lnSpc>
                <a:spcPct val="100000"/>
              </a:lnSpc>
              <a:spcBef>
                <a:spcPct val="0"/>
              </a:spcBef>
              <a:spcAft>
                <a:spcPts val="640"/>
              </a:spcAft>
              <a:buClrTx/>
              <a:buSzTx/>
              <a:buFontTx/>
              <a:buNone/>
              <a:tabLst/>
              <a:defRPr/>
            </a:pPr>
            <a:r>
              <a:rPr lang="en-US" sz="1300" kern="1200" dirty="0" smtClean="0">
                <a:solidFill>
                  <a:schemeClr val="bg1"/>
                </a:solidFill>
                <a:latin typeface="Arial" pitchFamily="34" charset="0"/>
                <a:ea typeface="ＭＳ Ｐゴシック" pitchFamily="34" charset="-128"/>
                <a:cs typeface="Arial" pitchFamily="34" charset="0"/>
              </a:rPr>
              <a:t>For more information please visit: </a:t>
            </a:r>
          </a:p>
          <a:p>
            <a:pPr marL="0" indent="0"/>
            <a:r>
              <a:rPr lang="en-US" sz="1600" b="1" dirty="0" err="1" smtClean="0">
                <a:solidFill>
                  <a:schemeClr val="bg1"/>
                </a:solidFill>
                <a:latin typeface="Arial" pitchFamily="34" charset="0"/>
                <a:cs typeface="Arial" pitchFamily="34" charset="0"/>
              </a:rPr>
              <a:t>www.capgemini.com</a:t>
            </a:r>
            <a:endParaRPr lang="en-US" sz="1600" b="1" dirty="0"/>
          </a:p>
        </p:txBody>
      </p:sp>
      <p:sp>
        <p:nvSpPr>
          <p:cNvPr id="12" name="Rectangle 11"/>
          <p:cNvSpPr/>
          <p:nvPr userDrawn="1">
            <p:custDataLst>
              <p:tags r:id="rId5"/>
            </p:custDataLst>
          </p:nvPr>
        </p:nvSpPr>
        <p:spPr>
          <a:xfrm>
            <a:off x="8605299" y="10286105"/>
            <a:ext cx="8116791" cy="639543"/>
          </a:xfrm>
          <a:prstGeom prst="rect">
            <a:avLst/>
          </a:prstGeom>
        </p:spPr>
        <p:txBody>
          <a:bodyPr wrap="square" lIns="57599" tIns="57599" rIns="438901" bIns="57599" anchor="b" anchorCtr="0">
            <a:spAutoFit/>
          </a:bodyPr>
          <a:lstStyle/>
          <a:p>
            <a:pPr marL="0" marR="0" indent="0" algn="l" defTabSz="731502" rtl="0" eaLnBrk="1" fontAlgn="base" latinLnBrk="0" hangingPunct="1">
              <a:lnSpc>
                <a:spcPct val="100000"/>
              </a:lnSpc>
              <a:spcBef>
                <a:spcPct val="0"/>
              </a:spcBef>
              <a:spcAft>
                <a:spcPts val="640"/>
              </a:spcAft>
              <a:buClrTx/>
              <a:buSzTx/>
              <a:buFontTx/>
              <a:buNone/>
              <a:tabLst/>
              <a:defRPr/>
            </a:pPr>
            <a:r>
              <a:rPr lang="en-US" sz="1300" kern="1200" dirty="0" smtClean="0">
                <a:solidFill>
                  <a:schemeClr val="bg1"/>
                </a:solidFill>
                <a:latin typeface="Arial" pitchFamily="34" charset="0"/>
                <a:ea typeface="ＭＳ Ｐゴシック" pitchFamily="34" charset="-128"/>
                <a:cs typeface="Arial" pitchFamily="34" charset="0"/>
              </a:rPr>
              <a:t>For more information please visit: </a:t>
            </a:r>
          </a:p>
          <a:p>
            <a:pPr marL="0" indent="0" algn="l"/>
            <a:r>
              <a:rPr lang="en-US" sz="1600" b="1" dirty="0" err="1" smtClean="0">
                <a:solidFill>
                  <a:schemeClr val="bg1"/>
                </a:solidFill>
                <a:latin typeface="Arial" pitchFamily="34" charset="0"/>
                <a:cs typeface="Arial" pitchFamily="34" charset="0"/>
              </a:rPr>
              <a:t>www.capgemini.com</a:t>
            </a:r>
            <a:r>
              <a:rPr lang="en-US" sz="1600" b="1" dirty="0" smtClean="0">
                <a:solidFill>
                  <a:schemeClr val="bg1"/>
                </a:solidFill>
                <a:latin typeface="Arial" pitchFamily="34" charset="0"/>
                <a:cs typeface="Arial" pitchFamily="34" charset="0"/>
              </a:rPr>
              <a:t>/careers/your-career-path/</a:t>
            </a:r>
            <a:r>
              <a:rPr lang="en-US" sz="1600" b="1" dirty="0" err="1" smtClean="0">
                <a:solidFill>
                  <a:schemeClr val="bg1"/>
                </a:solidFill>
                <a:latin typeface="Arial" pitchFamily="34" charset="0"/>
                <a:cs typeface="Arial" pitchFamily="34" charset="0"/>
              </a:rPr>
              <a:t>capgemini</a:t>
            </a:r>
            <a:r>
              <a:rPr lang="en-US" sz="1600" b="1" dirty="0" smtClean="0">
                <a:solidFill>
                  <a:schemeClr val="bg1"/>
                </a:solidFill>
                <a:latin typeface="Arial" pitchFamily="34" charset="0"/>
                <a:cs typeface="Arial" pitchFamily="34" charset="0"/>
              </a:rPr>
              <a:t>-university</a:t>
            </a:r>
            <a:endParaRPr lang="en-US" sz="1600" b="1" dirty="0">
              <a:solidFill>
                <a:schemeClr val="bg1"/>
              </a:solidFill>
              <a:latin typeface="Arial" pitchFamily="34" charset="0"/>
              <a:cs typeface="Arial"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3"/>
          <a:ext cx="263769" cy="296335"/>
        </p:xfrm>
        <a:graphic>
          <a:graphicData uri="http://schemas.openxmlformats.org/presentationml/2006/ole">
            <p:oleObj spid="_x0000_s17514" name="think-cell Slide" r:id="rId4" imgW="360" imgH="360" progId="">
              <p:embed/>
            </p:oleObj>
          </a:graphicData>
        </a:graphic>
      </p:graphicFrame>
      <p:sp>
        <p:nvSpPr>
          <p:cNvPr id="3" name="Rectangle 2"/>
          <p:cNvSpPr/>
          <p:nvPr userDrawn="1">
            <p:custDataLst>
              <p:tags r:id="rId2"/>
            </p:custDataLst>
          </p:nvPr>
        </p:nvSpPr>
        <p:spPr>
          <a:xfrm>
            <a:off x="3" y="11653151"/>
            <a:ext cx="16540692" cy="284518"/>
          </a:xfrm>
          <a:prstGeom prst="rect">
            <a:avLst/>
          </a:prstGeom>
        </p:spPr>
        <p:txBody>
          <a:bodyPr wrap="square" lIns="52893" tIns="52893" rIns="528928" bIns="52893" anchor="b" anchorCtr="0">
            <a:spAutoFit/>
          </a:bodyPr>
          <a:lstStyle/>
          <a:p>
            <a:pPr algn="r"/>
            <a:r>
              <a:rPr lang="en-US" sz="1100" dirty="0" smtClean="0">
                <a:solidFill>
                  <a:schemeClr val="bg1"/>
                </a:solidFill>
                <a:latin typeface="Arial"/>
                <a:cs typeface="Arial"/>
              </a:rPr>
              <a:t>The information contained in this presentation is proprietary. © 2016 Capgemini. All rights reserved.</a:t>
            </a:r>
            <a:endParaRPr lang="en-US" sz="11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822960" y="2945559"/>
            <a:ext cx="11452860" cy="3360420"/>
          </a:xfrm>
        </p:spPr>
        <p:txBody>
          <a:bodyPr/>
          <a:lstStyle>
            <a:lvl1pPr marL="365751" indent="-365751">
              <a:buClr>
                <a:schemeClr val="bg2"/>
              </a:buClr>
              <a:buFont typeface="Wingdings" charset="2"/>
              <a:buChar char="§"/>
              <a:defRPr sz="3200"/>
            </a:lvl1pPr>
            <a:lvl2pPr marL="731502" indent="-365751">
              <a:buClr>
                <a:schemeClr val="bg2"/>
              </a:buClr>
              <a:buSzPct val="80000"/>
              <a:buFont typeface="Wingdings" charset="2"/>
              <a:buChar char="§"/>
              <a:defRPr sz="2900"/>
            </a:lvl2pPr>
            <a:lvl3pPr>
              <a:buClr>
                <a:schemeClr val="bg2"/>
              </a:buClr>
              <a:defRPr sz="2500"/>
            </a:lvl3pPr>
            <a:lvl4pPr>
              <a:buClr>
                <a:schemeClr val="bg2"/>
              </a:buClr>
              <a:buSzPct val="80000"/>
              <a:defRPr sz="2300"/>
            </a:lvl4pPr>
            <a:lvl5pPr>
              <a:buClr>
                <a:schemeClr val="bg2"/>
              </a:buClr>
              <a:buSzPct val="80000"/>
              <a:defRPr sz="19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574359" y="3816776"/>
            <a:ext cx="15313341" cy="770466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574359" y="2732197"/>
            <a:ext cx="15313341" cy="871220"/>
          </a:xfrm>
        </p:spPr>
        <p:txBody>
          <a:bodyPr/>
          <a:lstStyle>
            <a:lvl1pPr marL="0" indent="0">
              <a:buFontTx/>
              <a:buNone/>
              <a:defRPr sz="29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574359" y="2732195"/>
            <a:ext cx="7406640" cy="8789248"/>
          </a:xfrm>
        </p:spPr>
        <p:txBody>
          <a:bodyPr/>
          <a:lstStyle>
            <a:lvl1pPr>
              <a:defRPr sz="2900"/>
            </a:lvl1pPr>
            <a:lvl2pPr>
              <a:defRPr sz="2500"/>
            </a:lvl2pPr>
            <a:lvl3pPr>
              <a:defRPr sz="2300"/>
            </a:lvl3pPr>
            <a:lvl4pPr>
              <a:defRPr sz="1900"/>
            </a:lvl4pPr>
            <a:lvl5pPr>
              <a:defRPr sz="1700"/>
            </a:lvl5pPr>
            <a:lvl6pPr>
              <a:defRPr sz="2900"/>
            </a:lvl6pPr>
            <a:lvl7pPr>
              <a:defRPr sz="2900"/>
            </a:lvl7pPr>
            <a:lvl8pPr>
              <a:defRPr sz="2900"/>
            </a:lvl8pPr>
            <a:lvl9pPr>
              <a:defRPr sz="29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8481060" y="2732195"/>
            <a:ext cx="7406640" cy="8789248"/>
          </a:xfrm>
        </p:spPr>
        <p:txBody>
          <a:bodyPr/>
          <a:lstStyle>
            <a:lvl1pPr>
              <a:defRPr sz="2900"/>
            </a:lvl1pPr>
            <a:lvl2pPr>
              <a:defRPr sz="2500"/>
            </a:lvl2pPr>
            <a:lvl3pPr>
              <a:defRPr sz="2300"/>
            </a:lvl3pPr>
            <a:lvl4pPr>
              <a:defRPr sz="1900"/>
            </a:lvl4pPr>
            <a:lvl5pPr>
              <a:defRPr sz="1700"/>
            </a:lvl5pPr>
            <a:lvl6pPr>
              <a:defRPr sz="2900"/>
            </a:lvl6pPr>
            <a:lvl7pPr>
              <a:defRPr sz="2900"/>
            </a:lvl7pPr>
            <a:lvl8pPr>
              <a:defRPr sz="2900"/>
            </a:lvl8pPr>
            <a:lvl9pPr>
              <a:defRPr sz="29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574359" y="2732193"/>
            <a:ext cx="7406640" cy="1194225"/>
          </a:xfrm>
        </p:spPr>
        <p:txBody>
          <a:bodyPr anchor="b"/>
          <a:lstStyle>
            <a:lvl1pPr marL="0" indent="0">
              <a:buNone/>
              <a:defRPr sz="2900" b="1"/>
            </a:lvl1pPr>
            <a:lvl2pPr marL="731502" indent="0">
              <a:buNone/>
              <a:defRPr sz="3200" b="1"/>
            </a:lvl2pPr>
            <a:lvl3pPr marL="1463003" indent="0">
              <a:buNone/>
              <a:defRPr sz="2900" b="1"/>
            </a:lvl3pPr>
            <a:lvl4pPr marL="2194505" indent="0">
              <a:buNone/>
              <a:defRPr sz="2500" b="1"/>
            </a:lvl4pPr>
            <a:lvl5pPr marL="2926007" indent="0">
              <a:buNone/>
              <a:defRPr sz="2500" b="1"/>
            </a:lvl5pPr>
            <a:lvl6pPr marL="3657509" indent="0">
              <a:buNone/>
              <a:defRPr sz="2500" b="1"/>
            </a:lvl6pPr>
            <a:lvl7pPr marL="4389010" indent="0">
              <a:buNone/>
              <a:defRPr sz="2500" b="1"/>
            </a:lvl7pPr>
            <a:lvl8pPr marL="5120512" indent="0">
              <a:buNone/>
              <a:defRPr sz="2500" b="1"/>
            </a:lvl8pPr>
            <a:lvl9pPr marL="5852014" indent="0">
              <a:buNone/>
              <a:defRPr sz="2500" b="1"/>
            </a:lvl9pPr>
          </a:lstStyle>
          <a:p>
            <a:pPr lvl="0"/>
            <a:r>
              <a:rPr lang="en-GB" dirty="0" smtClean="0"/>
              <a:t>Click to edit Master text styles</a:t>
            </a:r>
          </a:p>
        </p:txBody>
      </p:sp>
      <p:sp>
        <p:nvSpPr>
          <p:cNvPr id="4" name="Content Placeholder 3"/>
          <p:cNvSpPr>
            <a:spLocks noGrp="1"/>
          </p:cNvSpPr>
          <p:nvPr>
            <p:ph sz="half" idx="2"/>
          </p:nvPr>
        </p:nvSpPr>
        <p:spPr>
          <a:xfrm>
            <a:off x="574359" y="3926415"/>
            <a:ext cx="7406640" cy="7595025"/>
          </a:xfrm>
        </p:spPr>
        <p:txBody>
          <a:bodyPr/>
          <a:lstStyle>
            <a:lvl1pPr>
              <a:defRPr sz="2900"/>
            </a:lvl1pPr>
            <a:lvl2pPr>
              <a:defRPr sz="2500"/>
            </a:lvl2pPr>
            <a:lvl3pPr>
              <a:defRPr sz="2300"/>
            </a:lvl3pPr>
            <a:lvl4pPr>
              <a:defRPr sz="1900"/>
            </a:lvl4pPr>
            <a:lvl5pPr>
              <a:defRPr sz="1700"/>
            </a:lvl5pPr>
            <a:lvl6pPr>
              <a:defRPr sz="2500"/>
            </a:lvl6pPr>
            <a:lvl7pPr>
              <a:defRPr sz="2500"/>
            </a:lvl7pPr>
            <a:lvl8pPr>
              <a:defRPr sz="2500"/>
            </a:lvl8pPr>
            <a:lvl9pPr>
              <a:defRPr sz="25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8481060" y="2732193"/>
            <a:ext cx="7406640" cy="1194225"/>
          </a:xfrm>
        </p:spPr>
        <p:txBody>
          <a:bodyPr anchor="b"/>
          <a:lstStyle>
            <a:lvl1pPr marL="0" indent="0">
              <a:buNone/>
              <a:defRPr sz="2900" b="1"/>
            </a:lvl1pPr>
            <a:lvl2pPr marL="731502" indent="0">
              <a:buNone/>
              <a:defRPr sz="3200" b="1"/>
            </a:lvl2pPr>
            <a:lvl3pPr marL="1463003" indent="0">
              <a:buNone/>
              <a:defRPr sz="2900" b="1"/>
            </a:lvl3pPr>
            <a:lvl4pPr marL="2194505" indent="0">
              <a:buNone/>
              <a:defRPr sz="2500" b="1"/>
            </a:lvl4pPr>
            <a:lvl5pPr marL="2926007" indent="0">
              <a:buNone/>
              <a:defRPr sz="2500" b="1"/>
            </a:lvl5pPr>
            <a:lvl6pPr marL="3657509" indent="0">
              <a:buNone/>
              <a:defRPr sz="2500" b="1"/>
            </a:lvl6pPr>
            <a:lvl7pPr marL="4389010" indent="0">
              <a:buNone/>
              <a:defRPr sz="2500" b="1"/>
            </a:lvl7pPr>
            <a:lvl8pPr marL="5120512" indent="0">
              <a:buNone/>
              <a:defRPr sz="2500" b="1"/>
            </a:lvl8pPr>
            <a:lvl9pPr marL="5852014" indent="0">
              <a:buNone/>
              <a:defRPr sz="2500" b="1"/>
            </a:lvl9pPr>
          </a:lstStyle>
          <a:p>
            <a:pPr lvl="0"/>
            <a:r>
              <a:rPr lang="en-GB" dirty="0" smtClean="0"/>
              <a:t>Click to edit Master text styles</a:t>
            </a:r>
          </a:p>
        </p:txBody>
      </p:sp>
      <p:sp>
        <p:nvSpPr>
          <p:cNvPr id="6" name="Content Placeholder 5"/>
          <p:cNvSpPr>
            <a:spLocks noGrp="1"/>
          </p:cNvSpPr>
          <p:nvPr>
            <p:ph sz="quarter" idx="4"/>
          </p:nvPr>
        </p:nvSpPr>
        <p:spPr>
          <a:xfrm>
            <a:off x="8481060" y="3926415"/>
            <a:ext cx="7406640" cy="7595025"/>
          </a:xfrm>
        </p:spPr>
        <p:txBody>
          <a:bodyPr/>
          <a:lstStyle>
            <a:lvl1pPr>
              <a:defRPr sz="2900"/>
            </a:lvl1pPr>
            <a:lvl2pPr>
              <a:defRPr sz="2500"/>
            </a:lvl2pPr>
            <a:lvl3pPr>
              <a:defRPr sz="2300"/>
            </a:lvl3pPr>
            <a:lvl4pPr>
              <a:defRPr sz="1900"/>
            </a:lvl4pPr>
            <a:lvl5pPr>
              <a:defRPr sz="1700"/>
            </a:lvl5pPr>
            <a:lvl6pPr>
              <a:defRPr sz="2500"/>
            </a:lvl6pPr>
            <a:lvl7pPr>
              <a:defRPr sz="2500"/>
            </a:lvl7pPr>
            <a:lvl8pPr>
              <a:defRPr sz="2500"/>
            </a:lvl8pPr>
            <a:lvl9pPr>
              <a:defRPr sz="25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TextBox 2"/>
          <p:cNvSpPr txBox="1"/>
          <p:nvPr userDrawn="1"/>
        </p:nvSpPr>
        <p:spPr>
          <a:xfrm>
            <a:off x="1062994" y="2109893"/>
            <a:ext cx="295522" cy="424728"/>
          </a:xfrm>
          <a:prstGeom prst="rect">
            <a:avLst/>
          </a:prstGeom>
          <a:noFill/>
        </p:spPr>
        <p:txBody>
          <a:bodyPr wrap="none" lIns="146300" tIns="73150" rIns="146300" bIns="73150" rtlCol="0">
            <a:spAutoFit/>
          </a:bodyPr>
          <a:lstStyle/>
          <a:p>
            <a:endParaRPr lang="en-US" dirty="0"/>
          </a:p>
        </p:txBody>
      </p:sp>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xmlns=""/>
              </a:ext>
            </a:extLst>
          </a:blip>
          <a:srcRect t="-6055"/>
          <a:stretch/>
        </p:blipFill>
        <p:spPr>
          <a:xfrm>
            <a:off x="0" y="441256"/>
            <a:ext cx="16459200" cy="11446765"/>
          </a:xfrm>
          <a:prstGeom prst="rect">
            <a:avLst/>
          </a:prstGeom>
        </p:spPr>
      </p:pic>
      <p:sp>
        <p:nvSpPr>
          <p:cNvPr id="5" name="Rectangle 3"/>
          <p:cNvSpPr/>
          <p:nvPr userDrawn="1"/>
        </p:nvSpPr>
        <p:spPr>
          <a:xfrm>
            <a:off x="2" y="2"/>
            <a:ext cx="16473950" cy="2427671"/>
          </a:xfrm>
          <a:custGeom>
            <a:avLst/>
            <a:gdLst>
              <a:gd name="connsiteX0" fmla="*/ 0 w 9144000"/>
              <a:gd name="connsiteY0" fmla="*/ 0 h 1392903"/>
              <a:gd name="connsiteX1" fmla="*/ 9144000 w 9144000"/>
              <a:gd name="connsiteY1" fmla="*/ 0 h 1392903"/>
              <a:gd name="connsiteX2" fmla="*/ 9144000 w 9144000"/>
              <a:gd name="connsiteY2" fmla="*/ 1392903 h 1392903"/>
              <a:gd name="connsiteX3" fmla="*/ 0 w 9144000"/>
              <a:gd name="connsiteY3" fmla="*/ 1392903 h 1392903"/>
              <a:gd name="connsiteX4" fmla="*/ 0 w 9144000"/>
              <a:gd name="connsiteY4" fmla="*/ 0 h 1392903"/>
              <a:gd name="connsiteX0" fmla="*/ 0 w 9144000"/>
              <a:gd name="connsiteY0" fmla="*/ 0 h 1392903"/>
              <a:gd name="connsiteX1" fmla="*/ 9144000 w 9144000"/>
              <a:gd name="connsiteY1" fmla="*/ 0 h 1392903"/>
              <a:gd name="connsiteX2" fmla="*/ 9144000 w 9144000"/>
              <a:gd name="connsiteY2" fmla="*/ 1392903 h 1392903"/>
              <a:gd name="connsiteX3" fmla="*/ 0 w 9144000"/>
              <a:gd name="connsiteY3" fmla="*/ 1392903 h 1392903"/>
              <a:gd name="connsiteX4" fmla="*/ 0 w 9144000"/>
              <a:gd name="connsiteY4" fmla="*/ 1270000 h 1392903"/>
              <a:gd name="connsiteX5" fmla="*/ 0 w 9144000"/>
              <a:gd name="connsiteY5" fmla="*/ 0 h 1392903"/>
              <a:gd name="connsiteX0" fmla="*/ 8194 w 9152194"/>
              <a:gd name="connsiteY0" fmla="*/ 0 h 1392903"/>
              <a:gd name="connsiteX1" fmla="*/ 9152194 w 9152194"/>
              <a:gd name="connsiteY1" fmla="*/ 0 h 1392903"/>
              <a:gd name="connsiteX2" fmla="*/ 9152194 w 9152194"/>
              <a:gd name="connsiteY2" fmla="*/ 1392903 h 1392903"/>
              <a:gd name="connsiteX3" fmla="*/ 8194 w 9152194"/>
              <a:gd name="connsiteY3" fmla="*/ 1392903 h 1392903"/>
              <a:gd name="connsiteX4" fmla="*/ 0 w 9152194"/>
              <a:gd name="connsiteY4" fmla="*/ 958645 h 1392903"/>
              <a:gd name="connsiteX5" fmla="*/ 8194 w 9152194"/>
              <a:gd name="connsiteY5" fmla="*/ 0 h 1392903"/>
              <a:gd name="connsiteX0" fmla="*/ 48 w 9144048"/>
              <a:gd name="connsiteY0" fmla="*/ 0 h 1392903"/>
              <a:gd name="connsiteX1" fmla="*/ 9144048 w 9144048"/>
              <a:gd name="connsiteY1" fmla="*/ 0 h 1392903"/>
              <a:gd name="connsiteX2" fmla="*/ 9144048 w 9144048"/>
              <a:gd name="connsiteY2" fmla="*/ 1392903 h 1392903"/>
              <a:gd name="connsiteX3" fmla="*/ 48 w 9144048"/>
              <a:gd name="connsiteY3" fmla="*/ 1392903 h 1392903"/>
              <a:gd name="connsiteX4" fmla="*/ 110607 w 9144048"/>
              <a:gd name="connsiteY4" fmla="*/ 958645 h 1392903"/>
              <a:gd name="connsiteX5" fmla="*/ 48 w 9144048"/>
              <a:gd name="connsiteY5" fmla="*/ 0 h 1392903"/>
              <a:gd name="connsiteX0" fmla="*/ 4895 w 9148895"/>
              <a:gd name="connsiteY0" fmla="*/ 0 h 1392903"/>
              <a:gd name="connsiteX1" fmla="*/ 9148895 w 9148895"/>
              <a:gd name="connsiteY1" fmla="*/ 0 h 1392903"/>
              <a:gd name="connsiteX2" fmla="*/ 9148895 w 9148895"/>
              <a:gd name="connsiteY2" fmla="*/ 1392903 h 1392903"/>
              <a:gd name="connsiteX3" fmla="*/ 4895 w 9148895"/>
              <a:gd name="connsiteY3" fmla="*/ 1392903 h 1392903"/>
              <a:gd name="connsiteX4" fmla="*/ 0 w 9148895"/>
              <a:gd name="connsiteY4" fmla="*/ 955346 h 1392903"/>
              <a:gd name="connsiteX5" fmla="*/ 4895 w 9148895"/>
              <a:gd name="connsiteY5" fmla="*/ 0 h 1392903"/>
              <a:gd name="connsiteX0" fmla="*/ 4895 w 9148895"/>
              <a:gd name="connsiteY0" fmla="*/ 0 h 1392903"/>
              <a:gd name="connsiteX1" fmla="*/ 9148895 w 9148895"/>
              <a:gd name="connsiteY1" fmla="*/ 0 h 1392903"/>
              <a:gd name="connsiteX2" fmla="*/ 9148895 w 9148895"/>
              <a:gd name="connsiteY2" fmla="*/ 1392903 h 1392903"/>
              <a:gd name="connsiteX3" fmla="*/ 173130 w 9148895"/>
              <a:gd name="connsiteY3" fmla="*/ 1388753 h 1392903"/>
              <a:gd name="connsiteX4" fmla="*/ 4895 w 9148895"/>
              <a:gd name="connsiteY4" fmla="*/ 1392903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173130 w 9148895"/>
              <a:gd name="connsiteY3" fmla="*/ 1388753 h 1392903"/>
              <a:gd name="connsiteX4" fmla="*/ 463414 w 9148895"/>
              <a:gd name="connsiteY4" fmla="*/ 1287344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63414 w 9148895"/>
              <a:gd name="connsiteY4" fmla="*/ 1287344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902144 w 9148895"/>
              <a:gd name="connsiteY3" fmla="*/ 966520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902144 w 9148895"/>
              <a:gd name="connsiteY3" fmla="*/ 966520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00538"/>
              <a:gd name="connsiteX1" fmla="*/ 9148895 w 9148895"/>
              <a:gd name="connsiteY1" fmla="*/ 0 h 1300538"/>
              <a:gd name="connsiteX2" fmla="*/ 9138999 w 9148895"/>
              <a:gd name="connsiteY2" fmla="*/ 960773 h 1300538"/>
              <a:gd name="connsiteX3" fmla="*/ 902144 w 9148895"/>
              <a:gd name="connsiteY3" fmla="*/ 966520 h 1300538"/>
              <a:gd name="connsiteX4" fmla="*/ 483206 w 9148895"/>
              <a:gd name="connsiteY4" fmla="*/ 1300538 h 1300538"/>
              <a:gd name="connsiteX5" fmla="*/ 0 w 9148895"/>
              <a:gd name="connsiteY5" fmla="*/ 955346 h 1300538"/>
              <a:gd name="connsiteX6" fmla="*/ 4895 w 9148895"/>
              <a:gd name="connsiteY6" fmla="*/ 0 h 1300538"/>
              <a:gd name="connsiteX0" fmla="*/ 4895 w 9148895"/>
              <a:gd name="connsiteY0" fmla="*/ 0 h 1300538"/>
              <a:gd name="connsiteX1" fmla="*/ 9148895 w 9148895"/>
              <a:gd name="connsiteY1" fmla="*/ 0 h 1300538"/>
              <a:gd name="connsiteX2" fmla="*/ 9138999 w 9148895"/>
              <a:gd name="connsiteY2" fmla="*/ 960773 h 1300538"/>
              <a:gd name="connsiteX3" fmla="*/ 8736558 w 9148895"/>
              <a:gd name="connsiteY3" fmla="*/ 959922 h 1300538"/>
              <a:gd name="connsiteX4" fmla="*/ 902144 w 9148895"/>
              <a:gd name="connsiteY4" fmla="*/ 966520 h 1300538"/>
              <a:gd name="connsiteX5" fmla="*/ 483206 w 9148895"/>
              <a:gd name="connsiteY5" fmla="*/ 1300538 h 1300538"/>
              <a:gd name="connsiteX6" fmla="*/ 0 w 9148895"/>
              <a:gd name="connsiteY6" fmla="*/ 955346 h 1300538"/>
              <a:gd name="connsiteX7" fmla="*/ 4895 w 9148895"/>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47396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2194" h="1300538">
                <a:moveTo>
                  <a:pt x="4895" y="0"/>
                </a:moveTo>
                <a:lnTo>
                  <a:pt x="9148895" y="0"/>
                </a:lnTo>
                <a:cubicBezTo>
                  <a:pt x="9149995" y="221297"/>
                  <a:pt x="9151094" y="426099"/>
                  <a:pt x="9152194" y="647396"/>
                </a:cubicBezTo>
                <a:cubicBezTo>
                  <a:pt x="9023545" y="854930"/>
                  <a:pt x="8914688" y="920622"/>
                  <a:pt x="8736558" y="959922"/>
                </a:cubicBezTo>
                <a:lnTo>
                  <a:pt x="902144" y="966520"/>
                </a:lnTo>
                <a:cubicBezTo>
                  <a:pt x="680031" y="1003089"/>
                  <a:pt x="612955" y="1069346"/>
                  <a:pt x="483206" y="1300538"/>
                </a:cubicBezTo>
                <a:cubicBezTo>
                  <a:pt x="263858" y="913881"/>
                  <a:pt x="130282" y="995640"/>
                  <a:pt x="0" y="955346"/>
                </a:cubicBezTo>
                <a:cubicBezTo>
                  <a:pt x="2731" y="635798"/>
                  <a:pt x="2164" y="319548"/>
                  <a:pt x="4895"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46300" tIns="73150" rIns="146300" bIns="73150" rtlCol="0" anchor="ctr"/>
          <a:lstStyle/>
          <a:p>
            <a:pPr algn="ctr"/>
            <a:endParaRPr lang="en-US"/>
          </a:p>
        </p:txBody>
      </p:sp>
      <p:sp>
        <p:nvSpPr>
          <p:cNvPr id="6" name="Freeform 4"/>
          <p:cNvSpPr>
            <a:spLocks/>
          </p:cNvSpPr>
          <p:nvPr userDrawn="1">
            <p:custDataLst>
              <p:tags r:id="rId1"/>
            </p:custDataLst>
          </p:nvPr>
        </p:nvSpPr>
        <p:spPr bwMode="auto">
          <a:xfrm>
            <a:off x="8817" y="1077169"/>
            <a:ext cx="16473135" cy="1402370"/>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159297" tIns="79649" rIns="159297" bIns="79649" numCol="1" anchor="t" anchorCtr="0" compatLnSpc="1">
            <a:prstTxWarp prst="textNoShape">
              <a:avLst/>
            </a:prstTxWarp>
          </a:bodyPr>
          <a:lstStyle/>
          <a:p>
            <a:pPr marL="0" marR="0" lvl="0" indent="0" defTabSz="1463003" eaLnBrk="1" fontAlgn="auto" latinLnBrk="0" hangingPunct="1">
              <a:lnSpc>
                <a:spcPct val="100000"/>
              </a:lnSpc>
              <a:spcBef>
                <a:spcPts val="0"/>
              </a:spcBef>
              <a:spcAft>
                <a:spcPts val="0"/>
              </a:spcAft>
              <a:buClrTx/>
              <a:buSzTx/>
              <a:buFontTx/>
              <a:buNone/>
              <a:tabLst/>
              <a:defRPr/>
            </a:pPr>
            <a:endParaRPr kumimoji="0" lang="fr-FR" sz="2900" b="0" i="0" u="none" strike="noStrike" kern="0" cap="none" spc="0" normalizeH="0" baseline="0" noProof="0" dirty="0">
              <a:ln>
                <a:noFill/>
              </a:ln>
              <a:solidFill>
                <a:sysClr val="windowText" lastClr="000000"/>
              </a:solidFill>
              <a:effectLst/>
              <a:uLnTx/>
              <a:uFillTx/>
            </a:endParaRPr>
          </a:p>
        </p:txBody>
      </p:sp>
      <p:sp>
        <p:nvSpPr>
          <p:cNvPr id="7" name="Title 1"/>
          <p:cNvSpPr txBox="1">
            <a:spLocks/>
          </p:cNvSpPr>
          <p:nvPr userDrawn="1"/>
        </p:nvSpPr>
        <p:spPr>
          <a:xfrm>
            <a:off x="354570" y="251882"/>
            <a:ext cx="14421801" cy="1336465"/>
          </a:xfrm>
          <a:prstGeom prst="rect">
            <a:avLst/>
          </a:prstGeom>
        </p:spPr>
        <p:txBody>
          <a:bodyPr vert="horz" lIns="172796" tIns="52893" rIns="52893" bIns="52893" rtlCol="0" anchor="ctr" anchorCtr="0">
            <a:normAutofit/>
          </a:bodyPr>
          <a:lstStyle>
            <a:lvl1pPr algn="l" defTabSz="839694" rtl="0" eaLnBrk="1" latinLnBrk="0" hangingPunct="1">
              <a:spcBef>
                <a:spcPct val="0"/>
              </a:spcBef>
              <a:buNone/>
              <a:defRPr lang="en-GB" sz="3000" kern="1200" noProof="0" dirty="0" smtClean="0">
                <a:solidFill>
                  <a:srgbClr val="505150"/>
                </a:solidFill>
                <a:latin typeface="Arial" pitchFamily="34" charset="0"/>
                <a:ea typeface="+mj-ea"/>
                <a:cs typeface="Arial" pitchFamily="34" charset="0"/>
              </a:defRPr>
            </a:lvl1pPr>
          </a:lstStyle>
          <a:p>
            <a:r>
              <a:rPr lang="en-GB" dirty="0" smtClean="0"/>
              <a:t>Image/diagram on full page</a:t>
            </a:r>
            <a:endParaRPr lang="en-GB" dirty="0"/>
          </a:p>
        </p:txBody>
      </p:sp>
    </p:spTree>
    <p:extLst>
      <p:ext uri="{BB962C8B-B14F-4D97-AF65-F5344CB8AC3E}">
        <p14:creationId xmlns:p14="http://schemas.microsoft.com/office/powerpoint/2010/main" xmlns="" val="318250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2.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oleObject" Target="../embeddings/oleObject1.bin"/><Relationship Id="rId5" Type="http://schemas.openxmlformats.org/officeDocument/2006/relationships/slideLayout" Target="../slideLayouts/slideLayout14.xml"/><Relationship Id="rId10" Type="http://schemas.openxmlformats.org/officeDocument/2006/relationships/tags" Target="../tags/tag8.xml"/><Relationship Id="rId4" Type="http://schemas.openxmlformats.org/officeDocument/2006/relationships/slideLayout" Target="../slideLayouts/slideLayout13.xml"/><Relationship Id="rId9"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heme" Target="../theme/theme3.xml"/><Relationship Id="rId7" Type="http://schemas.openxmlformats.org/officeDocument/2006/relationships/tags" Target="../tags/tag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22.xml"/><Relationship Id="rId11" Type="http://schemas.openxmlformats.org/officeDocument/2006/relationships/image" Target="../media/image5.emf"/><Relationship Id="rId5" Type="http://schemas.openxmlformats.org/officeDocument/2006/relationships/tags" Target="../tags/tag21.xml"/><Relationship Id="rId10" Type="http://schemas.openxmlformats.org/officeDocument/2006/relationships/image" Target="../media/image7.png"/><Relationship Id="rId4" Type="http://schemas.openxmlformats.org/officeDocument/2006/relationships/vmlDrawing" Target="../drawings/vmlDrawing8.v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345759" y="251882"/>
            <a:ext cx="14421801" cy="1336465"/>
          </a:xfrm>
          <a:prstGeom prst="rect">
            <a:avLst/>
          </a:prstGeom>
          <a:noFill/>
          <a:ln w="9525">
            <a:noFill/>
            <a:miter lim="800000"/>
            <a:headEnd/>
            <a:tailEnd/>
          </a:ln>
        </p:spPr>
        <p:txBody>
          <a:bodyPr vert="horz" wrap="square" lIns="146300" tIns="73150" rIns="146300" bIns="7315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574359" y="2732195"/>
            <a:ext cx="15313341" cy="8504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Freeform 4"/>
          <p:cNvSpPr>
            <a:spLocks/>
          </p:cNvSpPr>
          <p:nvPr userDrawn="1">
            <p:custDataLst>
              <p:tags r:id="rId11"/>
            </p:custDataLst>
          </p:nvPr>
        </p:nvSpPr>
        <p:spPr bwMode="auto">
          <a:xfrm>
            <a:off x="6" y="1077169"/>
            <a:ext cx="16473135" cy="1402370"/>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159297" tIns="79649" rIns="159297" bIns="79649" numCol="1" anchor="t" anchorCtr="0" compatLnSpc="1">
            <a:prstTxWarp prst="textNoShape">
              <a:avLst/>
            </a:prstTxWarp>
          </a:bodyPr>
          <a:lstStyle/>
          <a:p>
            <a:pPr marL="0" marR="0" lvl="0" indent="0" defTabSz="1463003" eaLnBrk="1" fontAlgn="auto" latinLnBrk="0" hangingPunct="1">
              <a:lnSpc>
                <a:spcPct val="100000"/>
              </a:lnSpc>
              <a:spcBef>
                <a:spcPts val="0"/>
              </a:spcBef>
              <a:spcAft>
                <a:spcPts val="0"/>
              </a:spcAft>
              <a:buClrTx/>
              <a:buSzTx/>
              <a:buFontTx/>
              <a:buNone/>
              <a:tabLst/>
              <a:defRPr/>
            </a:pPr>
            <a:endParaRPr kumimoji="0" lang="fr-FR" sz="2900" b="0" i="0" u="none" strike="noStrike" kern="0" cap="none" spc="0" normalizeH="0" baseline="0" noProof="0" dirty="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email"/>
          <a:srcRect/>
          <a:stretch>
            <a:fillRect/>
          </a:stretch>
        </p:blipFill>
        <p:spPr bwMode="auto">
          <a:xfrm>
            <a:off x="13523131" y="12075175"/>
            <a:ext cx="2458873" cy="607782"/>
          </a:xfrm>
          <a:prstGeom prst="rect">
            <a:avLst/>
          </a:prstGeom>
          <a:noFill/>
        </p:spPr>
      </p:pic>
      <p:cxnSp>
        <p:nvCxnSpPr>
          <p:cNvPr id="25" name="Straight Connector 24"/>
          <p:cNvCxnSpPr/>
          <p:nvPr userDrawn="1"/>
        </p:nvCxnSpPr>
        <p:spPr>
          <a:xfrm>
            <a:off x="2" y="11889037"/>
            <a:ext cx="14284412"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email">
            <a:extLst>
              <a:ext uri="{28A0092B-C50C-407E-A947-70E740481C1C}">
                <a14:useLocalDpi xmlns:a14="http://schemas.microsoft.com/office/drawing/2010/main" xmlns=""/>
              </a:ext>
            </a:extLst>
          </a:blip>
          <a:stretch>
            <a:fillRect/>
          </a:stretch>
        </p:blipFill>
        <p:spPr>
          <a:xfrm>
            <a:off x="574361" y="12085660"/>
            <a:ext cx="2485340" cy="597408"/>
          </a:xfrm>
          <a:prstGeom prst="rect">
            <a:avLst/>
          </a:prstGeom>
        </p:spPr>
      </p:pic>
      <p:sp>
        <p:nvSpPr>
          <p:cNvPr id="12" name="Rectangle 11"/>
          <p:cNvSpPr/>
          <p:nvPr userDrawn="1"/>
        </p:nvSpPr>
        <p:spPr>
          <a:xfrm>
            <a:off x="4226246" y="12217826"/>
            <a:ext cx="8498205" cy="4652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1100" dirty="0">
                <a:solidFill>
                  <a:schemeClr val="tx1"/>
                </a:solidFill>
                <a:latin typeface="Arial" pitchFamily="34" charset="0"/>
                <a:cs typeface="Arial" pitchFamily="34" charset="0"/>
              </a:rPr>
              <a:t>The information contained in this document is proprietary and confidential. </a:t>
            </a:r>
            <a:br>
              <a:rPr lang="en-US" sz="1100" dirty="0">
                <a:solidFill>
                  <a:schemeClr val="tx1"/>
                </a:solidFill>
                <a:latin typeface="Arial" pitchFamily="34" charset="0"/>
                <a:cs typeface="Arial" pitchFamily="34" charset="0"/>
              </a:rPr>
            </a:br>
            <a:r>
              <a:rPr lang="en-US" sz="1100" dirty="0">
                <a:solidFill>
                  <a:schemeClr val="tx1"/>
                </a:solidFill>
                <a:latin typeface="Arial" pitchFamily="34" charset="0"/>
                <a:cs typeface="Arial" pitchFamily="34" charset="0"/>
              </a:rPr>
              <a:t>It is for Capgemini internal use only. </a:t>
            </a:r>
            <a:r>
              <a:rPr lang="en-US" sz="1100" dirty="0" smtClean="0">
                <a:solidFill>
                  <a:schemeClr val="tx1"/>
                </a:solidFill>
                <a:latin typeface="Arial" pitchFamily="34" charset="0"/>
                <a:cs typeface="Arial" pitchFamily="34" charset="0"/>
              </a:rPr>
              <a:t>Copyright© 2016 </a:t>
            </a:r>
            <a:r>
              <a:rPr lang="en-US" sz="1100" dirty="0">
                <a:solidFill>
                  <a:schemeClr val="tx1"/>
                </a:solidFill>
                <a:latin typeface="Arial" pitchFamily="34" charset="0"/>
                <a:cs typeface="Arial" pitchFamily="34" charset="0"/>
              </a:rPr>
              <a:t>Capgemini. All rights reserved.</a:t>
            </a:r>
            <a:endParaRPr lang="en-GB" sz="1100" dirty="0">
              <a:solidFill>
                <a:schemeClr val="tx1"/>
              </a:solidFill>
              <a:latin typeface="Arial" pitchFamily="34" charset="0"/>
              <a:cs typeface="Arial" pitchFamily="34" charset="0"/>
            </a:endParaRPr>
          </a:p>
        </p:txBody>
      </p:sp>
      <p:sp>
        <p:nvSpPr>
          <p:cNvPr id="20" name="TextBox 19"/>
          <p:cNvSpPr txBox="1"/>
          <p:nvPr userDrawn="1">
            <p:custDataLst>
              <p:tags r:id="rId12"/>
            </p:custDataLst>
          </p:nvPr>
        </p:nvSpPr>
        <p:spPr>
          <a:xfrm>
            <a:off x="8325464" y="11936118"/>
            <a:ext cx="299762" cy="292388"/>
          </a:xfrm>
          <a:prstGeom prst="rect">
            <a:avLst/>
          </a:prstGeom>
          <a:noFill/>
        </p:spPr>
        <p:txBody>
          <a:bodyPr wrap="none" lIns="0" tIns="0" rIns="0" bIns="0" rtlCol="0" anchor="ctr">
            <a:spAutoFit/>
          </a:bodyPr>
          <a:lstStyle/>
          <a:p>
            <a:pPr algn="ctr"/>
            <a:fld id="{6A895693-0027-4F28-9367-92E39A51F51C}" type="slidenum">
              <a:rPr lang="en-US" sz="1900" smtClean="0">
                <a:solidFill>
                  <a:srgbClr val="979797"/>
                </a:solidFill>
              </a:rPr>
              <a:pPr algn="ctr"/>
              <a:t>‹#›</a:t>
            </a:fld>
            <a:endParaRPr lang="en-US" sz="1900" dirty="0">
              <a:solidFill>
                <a:srgbClr val="979797"/>
              </a:solidFill>
            </a:endParaRPr>
          </a:p>
        </p:txBody>
      </p:sp>
      <p:pic>
        <p:nvPicPr>
          <p:cNvPr id="10" name="Picture 9"/>
          <p:cNvPicPr>
            <a:picLocks noChangeAspect="1"/>
          </p:cNvPicPr>
          <p:nvPr userDrawn="1"/>
        </p:nvPicPr>
        <p:blipFill>
          <a:blip r:embed="rId15" cstate="email">
            <a:duotone>
              <a:schemeClr val="bg2">
                <a:shade val="45000"/>
                <a:satMod val="135000"/>
              </a:schemeClr>
              <a:prstClr val="white"/>
            </a:duotone>
            <a:extLst>
              <a:ext uri="{28A0092B-C50C-407E-A947-70E740481C1C}">
                <a14:useLocalDpi xmlns:a14="http://schemas.microsoft.com/office/drawing/2010/main" xmlns=""/>
              </a:ext>
            </a:extLst>
          </a:blip>
          <a:stretch>
            <a:fillRect/>
          </a:stretch>
        </p:blipFill>
        <p:spPr>
          <a:xfrm>
            <a:off x="14222627" y="11452897"/>
            <a:ext cx="1702119" cy="453436"/>
          </a:xfrm>
          <a:prstGeom prst="rect">
            <a:avLst/>
          </a:prstGeom>
        </p:spPr>
      </p:pic>
      <p:cxnSp>
        <p:nvCxnSpPr>
          <p:cNvPr id="15" name="Straight Connector 14"/>
          <p:cNvCxnSpPr/>
          <p:nvPr userDrawn="1"/>
        </p:nvCxnSpPr>
        <p:spPr>
          <a:xfrm>
            <a:off x="15927865" y="11841624"/>
            <a:ext cx="531341"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48" r:id="rId9"/>
  </p:sldLayoutIdLst>
  <p:hf hdr="0" ftr="0" dt="0"/>
  <p:txStyles>
    <p:titleStyle>
      <a:lvl1pPr algn="l" defTabSz="731502" rtl="0" eaLnBrk="0" fontAlgn="base" hangingPunct="0">
        <a:spcBef>
          <a:spcPct val="0"/>
        </a:spcBef>
        <a:spcAft>
          <a:spcPct val="0"/>
        </a:spcAft>
        <a:defRPr sz="4800" kern="1200">
          <a:solidFill>
            <a:schemeClr val="tx1"/>
          </a:solidFill>
          <a:latin typeface="Arial"/>
          <a:ea typeface="ＭＳ Ｐゴシック" charset="-128"/>
          <a:cs typeface="Arial"/>
        </a:defRPr>
      </a:lvl1pPr>
      <a:lvl2pPr algn="l" defTabSz="731502" rtl="0" eaLnBrk="0" fontAlgn="base" hangingPunct="0">
        <a:spcBef>
          <a:spcPct val="0"/>
        </a:spcBef>
        <a:spcAft>
          <a:spcPct val="0"/>
        </a:spcAft>
        <a:defRPr sz="4800">
          <a:solidFill>
            <a:srgbClr val="FFFFFE"/>
          </a:solidFill>
          <a:latin typeface="Arial" charset="0"/>
          <a:ea typeface="ＭＳ Ｐゴシック" charset="-128"/>
          <a:cs typeface="Arial" pitchFamily="34" charset="0"/>
        </a:defRPr>
      </a:lvl2pPr>
      <a:lvl3pPr algn="l" defTabSz="731502" rtl="0" eaLnBrk="0" fontAlgn="base" hangingPunct="0">
        <a:spcBef>
          <a:spcPct val="0"/>
        </a:spcBef>
        <a:spcAft>
          <a:spcPct val="0"/>
        </a:spcAft>
        <a:defRPr sz="4800">
          <a:solidFill>
            <a:srgbClr val="FFFFFE"/>
          </a:solidFill>
          <a:latin typeface="Arial" charset="0"/>
          <a:ea typeface="ＭＳ Ｐゴシック" charset="-128"/>
          <a:cs typeface="Arial" pitchFamily="34" charset="0"/>
        </a:defRPr>
      </a:lvl3pPr>
      <a:lvl4pPr algn="l" defTabSz="731502" rtl="0" eaLnBrk="0" fontAlgn="base" hangingPunct="0">
        <a:spcBef>
          <a:spcPct val="0"/>
        </a:spcBef>
        <a:spcAft>
          <a:spcPct val="0"/>
        </a:spcAft>
        <a:defRPr sz="4800">
          <a:solidFill>
            <a:srgbClr val="FFFFFE"/>
          </a:solidFill>
          <a:latin typeface="Arial" charset="0"/>
          <a:ea typeface="ＭＳ Ｐゴシック" charset="-128"/>
          <a:cs typeface="Arial" pitchFamily="34" charset="0"/>
        </a:defRPr>
      </a:lvl4pPr>
      <a:lvl5pPr algn="l" defTabSz="731502" rtl="0" eaLnBrk="0" fontAlgn="base" hangingPunct="0">
        <a:spcBef>
          <a:spcPct val="0"/>
        </a:spcBef>
        <a:spcAft>
          <a:spcPct val="0"/>
        </a:spcAft>
        <a:defRPr sz="4800">
          <a:solidFill>
            <a:srgbClr val="FFFFFE"/>
          </a:solidFill>
          <a:latin typeface="Arial" charset="0"/>
          <a:ea typeface="ＭＳ Ｐゴシック" charset="-128"/>
          <a:cs typeface="Arial" pitchFamily="34" charset="0"/>
        </a:defRPr>
      </a:lvl5pPr>
      <a:lvl6pPr marL="731502" algn="l" defTabSz="731502" rtl="0" fontAlgn="base">
        <a:spcBef>
          <a:spcPct val="0"/>
        </a:spcBef>
        <a:spcAft>
          <a:spcPct val="0"/>
        </a:spcAft>
        <a:defRPr sz="4800">
          <a:solidFill>
            <a:srgbClr val="FFFFFE"/>
          </a:solidFill>
          <a:latin typeface="Arial" charset="0"/>
          <a:ea typeface="ＭＳ Ｐゴシック" charset="-128"/>
        </a:defRPr>
      </a:lvl6pPr>
      <a:lvl7pPr marL="1463003" algn="l" defTabSz="731502" rtl="0" fontAlgn="base">
        <a:spcBef>
          <a:spcPct val="0"/>
        </a:spcBef>
        <a:spcAft>
          <a:spcPct val="0"/>
        </a:spcAft>
        <a:defRPr sz="4800">
          <a:solidFill>
            <a:srgbClr val="FFFFFE"/>
          </a:solidFill>
          <a:latin typeface="Arial" charset="0"/>
          <a:ea typeface="ＭＳ Ｐゴシック" charset="-128"/>
        </a:defRPr>
      </a:lvl7pPr>
      <a:lvl8pPr marL="2194505" algn="l" defTabSz="731502" rtl="0" fontAlgn="base">
        <a:spcBef>
          <a:spcPct val="0"/>
        </a:spcBef>
        <a:spcAft>
          <a:spcPct val="0"/>
        </a:spcAft>
        <a:defRPr sz="4800">
          <a:solidFill>
            <a:srgbClr val="FFFFFE"/>
          </a:solidFill>
          <a:latin typeface="Arial" charset="0"/>
          <a:ea typeface="ＭＳ Ｐゴシック" charset="-128"/>
        </a:defRPr>
      </a:lvl8pPr>
      <a:lvl9pPr marL="2926007" algn="l" defTabSz="731502" rtl="0" fontAlgn="base">
        <a:spcBef>
          <a:spcPct val="0"/>
        </a:spcBef>
        <a:spcAft>
          <a:spcPct val="0"/>
        </a:spcAft>
        <a:defRPr sz="4800">
          <a:solidFill>
            <a:srgbClr val="FFFFFE"/>
          </a:solidFill>
          <a:latin typeface="Arial" charset="0"/>
          <a:ea typeface="ＭＳ Ｐゴシック" charset="-128"/>
        </a:defRPr>
      </a:lvl9pPr>
    </p:titleStyle>
    <p:bodyStyle>
      <a:lvl1pPr marL="365751" indent="-365751" algn="l" defTabSz="731502" rtl="0" eaLnBrk="0" fontAlgn="base" hangingPunct="0">
        <a:spcBef>
          <a:spcPts val="0"/>
        </a:spcBef>
        <a:spcAft>
          <a:spcPts val="320"/>
        </a:spcAft>
        <a:buClr>
          <a:schemeClr val="bg2"/>
        </a:buClr>
        <a:buSzPct val="110000"/>
        <a:buFont typeface="Wingdings" charset="2"/>
        <a:buChar char="§"/>
        <a:defRPr sz="2900" kern="1200">
          <a:solidFill>
            <a:schemeClr val="tx1"/>
          </a:solidFill>
          <a:latin typeface="Arial"/>
          <a:ea typeface="ＭＳ Ｐゴシック" charset="-128"/>
          <a:cs typeface="Arial"/>
        </a:defRPr>
      </a:lvl1pPr>
      <a:lvl2pPr marL="731502" indent="-365751" algn="l" defTabSz="731502" rtl="0" eaLnBrk="0" fontAlgn="base" hangingPunct="0">
        <a:spcBef>
          <a:spcPts val="0"/>
        </a:spcBef>
        <a:spcAft>
          <a:spcPts val="320"/>
        </a:spcAft>
        <a:buClr>
          <a:schemeClr val="bg2"/>
        </a:buClr>
        <a:buSzPct val="80000"/>
        <a:buFont typeface="Wingdings" charset="2"/>
        <a:buChar char="§"/>
        <a:defRPr sz="2500" kern="1200">
          <a:solidFill>
            <a:schemeClr val="tx1"/>
          </a:solidFill>
          <a:latin typeface="Arial"/>
          <a:ea typeface="ＭＳ Ｐゴシック" charset="-128"/>
          <a:cs typeface="Arial"/>
        </a:defRPr>
      </a:lvl2pPr>
      <a:lvl3pPr marL="1097253" indent="-365751" algn="l" defTabSz="731502" rtl="0" eaLnBrk="0" fontAlgn="base" hangingPunct="0">
        <a:spcBef>
          <a:spcPts val="0"/>
        </a:spcBef>
        <a:spcAft>
          <a:spcPts val="320"/>
        </a:spcAft>
        <a:buClr>
          <a:schemeClr val="bg2"/>
        </a:buClr>
        <a:buFont typeface="Arial" pitchFamily="34" charset="0"/>
        <a:buChar char="–"/>
        <a:defRPr sz="1900" kern="1200">
          <a:solidFill>
            <a:schemeClr val="tx1"/>
          </a:solidFill>
          <a:latin typeface="Arial"/>
          <a:ea typeface="ＭＳ Ｐゴシック" charset="-128"/>
          <a:cs typeface="Arial"/>
        </a:defRPr>
      </a:lvl3pPr>
      <a:lvl4pPr marL="1463003" indent="-365751" algn="l" defTabSz="731502" rtl="0" eaLnBrk="0" fontAlgn="base" hangingPunct="0">
        <a:spcBef>
          <a:spcPts val="0"/>
        </a:spcBef>
        <a:spcAft>
          <a:spcPts val="320"/>
        </a:spcAft>
        <a:buClr>
          <a:schemeClr val="bg2"/>
        </a:buClr>
        <a:buFont typeface="Arial" charset="0"/>
        <a:buChar char="•"/>
        <a:defRPr sz="1600" kern="1200">
          <a:solidFill>
            <a:schemeClr val="tx1"/>
          </a:solidFill>
          <a:latin typeface="Arial"/>
          <a:ea typeface="ＭＳ Ｐゴシック" charset="-128"/>
          <a:cs typeface="Arial"/>
        </a:defRPr>
      </a:lvl4pPr>
      <a:lvl5pPr marL="1828754" indent="-365751" algn="l" defTabSz="731502" rtl="0" eaLnBrk="0" fontAlgn="base" hangingPunct="0">
        <a:spcBef>
          <a:spcPts val="0"/>
        </a:spcBef>
        <a:spcAft>
          <a:spcPts val="320"/>
        </a:spcAft>
        <a:buClr>
          <a:schemeClr val="bg2"/>
        </a:buClr>
        <a:buFont typeface="Arial" charset="0"/>
        <a:buChar char="•"/>
        <a:defRPr sz="1600" kern="1200">
          <a:solidFill>
            <a:schemeClr val="tx1"/>
          </a:solidFill>
          <a:latin typeface="Arial"/>
          <a:ea typeface="ＭＳ Ｐゴシック" charset="-128"/>
          <a:cs typeface="Arial"/>
        </a:defRPr>
      </a:lvl5pPr>
      <a:lvl6pPr marL="4023259" indent="-365751" algn="l" defTabSz="731502" rtl="0" eaLnBrk="1" latinLnBrk="0" hangingPunct="1">
        <a:spcBef>
          <a:spcPct val="20000"/>
        </a:spcBef>
        <a:buFont typeface="Arial"/>
        <a:buChar char="•"/>
        <a:defRPr sz="320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320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320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02" rtl="0" eaLnBrk="1" latinLnBrk="0" hangingPunct="1">
        <a:defRPr sz="2900" kern="1200">
          <a:solidFill>
            <a:schemeClr val="tx1"/>
          </a:solidFill>
          <a:latin typeface="+mn-lt"/>
          <a:ea typeface="+mn-ea"/>
          <a:cs typeface="+mn-cs"/>
        </a:defRPr>
      </a:lvl1pPr>
      <a:lvl2pPr marL="731502" algn="l" defTabSz="731502" rtl="0" eaLnBrk="1" latinLnBrk="0" hangingPunct="1">
        <a:defRPr sz="2900" kern="1200">
          <a:solidFill>
            <a:schemeClr val="tx1"/>
          </a:solidFill>
          <a:latin typeface="+mn-lt"/>
          <a:ea typeface="+mn-ea"/>
          <a:cs typeface="+mn-cs"/>
        </a:defRPr>
      </a:lvl2pPr>
      <a:lvl3pPr marL="1463003" algn="l" defTabSz="731502" rtl="0" eaLnBrk="1" latinLnBrk="0" hangingPunct="1">
        <a:defRPr sz="2900" kern="1200">
          <a:solidFill>
            <a:schemeClr val="tx1"/>
          </a:solidFill>
          <a:latin typeface="+mn-lt"/>
          <a:ea typeface="+mn-ea"/>
          <a:cs typeface="+mn-cs"/>
        </a:defRPr>
      </a:lvl3pPr>
      <a:lvl4pPr marL="2194505" algn="l" defTabSz="731502" rtl="0" eaLnBrk="1" latinLnBrk="0" hangingPunct="1">
        <a:defRPr sz="2900" kern="1200">
          <a:solidFill>
            <a:schemeClr val="tx1"/>
          </a:solidFill>
          <a:latin typeface="+mn-lt"/>
          <a:ea typeface="+mn-ea"/>
          <a:cs typeface="+mn-cs"/>
        </a:defRPr>
      </a:lvl4pPr>
      <a:lvl5pPr marL="2926007" algn="l" defTabSz="731502" rtl="0" eaLnBrk="1" latinLnBrk="0" hangingPunct="1">
        <a:defRPr sz="2900" kern="1200">
          <a:solidFill>
            <a:schemeClr val="tx1"/>
          </a:solidFill>
          <a:latin typeface="+mn-lt"/>
          <a:ea typeface="+mn-ea"/>
          <a:cs typeface="+mn-cs"/>
        </a:defRPr>
      </a:lvl5pPr>
      <a:lvl6pPr marL="3657509" algn="l" defTabSz="731502" rtl="0" eaLnBrk="1" latinLnBrk="0" hangingPunct="1">
        <a:defRPr sz="2900" kern="1200">
          <a:solidFill>
            <a:schemeClr val="tx1"/>
          </a:solidFill>
          <a:latin typeface="+mn-lt"/>
          <a:ea typeface="+mn-ea"/>
          <a:cs typeface="+mn-cs"/>
        </a:defRPr>
      </a:lvl6pPr>
      <a:lvl7pPr marL="4389010" algn="l" defTabSz="731502" rtl="0" eaLnBrk="1" latinLnBrk="0" hangingPunct="1">
        <a:defRPr sz="2900" kern="1200">
          <a:solidFill>
            <a:schemeClr val="tx1"/>
          </a:solidFill>
          <a:latin typeface="+mn-lt"/>
          <a:ea typeface="+mn-ea"/>
          <a:cs typeface="+mn-cs"/>
        </a:defRPr>
      </a:lvl7pPr>
      <a:lvl8pPr marL="5120512" algn="l" defTabSz="731502" rtl="0" eaLnBrk="1" latinLnBrk="0" hangingPunct="1">
        <a:defRPr sz="2900" kern="1200">
          <a:solidFill>
            <a:schemeClr val="tx1"/>
          </a:solidFill>
          <a:latin typeface="+mn-lt"/>
          <a:ea typeface="+mn-ea"/>
          <a:cs typeface="+mn-cs"/>
        </a:defRPr>
      </a:lvl8pPr>
      <a:lvl9pPr marL="5852014" algn="l" defTabSz="731502"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3"/>
          <a:ext cx="263769" cy="296335"/>
        </p:xfrm>
        <a:graphic>
          <a:graphicData uri="http://schemas.openxmlformats.org/presentationml/2006/ole">
            <p:oleObj spid="_x0000_s34933" name="think-cell Slide" r:id="rId11" imgW="360" imgH="360" progId="">
              <p:embed/>
            </p:oleObj>
          </a:graphicData>
        </a:graphic>
      </p:graphicFrame>
      <p:sp>
        <p:nvSpPr>
          <p:cNvPr id="4" name="TextBox 3"/>
          <p:cNvSpPr txBox="1"/>
          <p:nvPr userDrawn="1">
            <p:custDataLst>
              <p:tags r:id="rId10"/>
            </p:custDataLst>
          </p:nvPr>
        </p:nvSpPr>
        <p:spPr>
          <a:xfrm>
            <a:off x="8325464" y="11936118"/>
            <a:ext cx="299762" cy="292388"/>
          </a:xfrm>
          <a:prstGeom prst="rect">
            <a:avLst/>
          </a:prstGeom>
          <a:noFill/>
        </p:spPr>
        <p:txBody>
          <a:bodyPr wrap="none" lIns="0" tIns="0" rIns="0" bIns="0" rtlCol="0" anchor="ctr">
            <a:spAutoFit/>
          </a:bodyPr>
          <a:lstStyle/>
          <a:p>
            <a:pPr algn="ctr"/>
            <a:fld id="{6A895693-0027-4F28-9367-92E39A51F51C}" type="slidenum">
              <a:rPr lang="en-US" sz="1900" smtClean="0">
                <a:solidFill>
                  <a:srgbClr val="979797"/>
                </a:solidFill>
              </a:rPr>
              <a:pPr algn="ctr"/>
              <a:t>‹#›</a:t>
            </a:fld>
            <a:endParaRPr lang="en-US" sz="1900" dirty="0">
              <a:solidFill>
                <a:srgbClr val="979797"/>
              </a:solidFill>
            </a:endParaRPr>
          </a:p>
        </p:txBody>
      </p:sp>
      <p:sp>
        <p:nvSpPr>
          <p:cNvPr id="12" name="Rectangle 11"/>
          <p:cNvSpPr/>
          <p:nvPr userDrawn="1"/>
        </p:nvSpPr>
        <p:spPr>
          <a:xfrm>
            <a:off x="4226246" y="12217826"/>
            <a:ext cx="8498205" cy="4652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1100" dirty="0">
                <a:solidFill>
                  <a:schemeClr val="tx1"/>
                </a:solidFill>
                <a:latin typeface="Arial" pitchFamily="34" charset="0"/>
                <a:cs typeface="Arial" pitchFamily="34" charset="0"/>
              </a:rPr>
              <a:t>The information contained in this document is proprietary and confidential. </a:t>
            </a:r>
            <a:br>
              <a:rPr lang="en-US" sz="1100" dirty="0">
                <a:solidFill>
                  <a:schemeClr val="tx1"/>
                </a:solidFill>
                <a:latin typeface="Arial" pitchFamily="34" charset="0"/>
                <a:cs typeface="Arial" pitchFamily="34" charset="0"/>
              </a:rPr>
            </a:br>
            <a:r>
              <a:rPr lang="en-US" sz="1100" dirty="0">
                <a:solidFill>
                  <a:schemeClr val="tx1"/>
                </a:solidFill>
                <a:latin typeface="Arial" pitchFamily="34" charset="0"/>
                <a:cs typeface="Arial" pitchFamily="34" charset="0"/>
              </a:rPr>
              <a:t>It is for Capgemini internal use only. </a:t>
            </a:r>
            <a:r>
              <a:rPr lang="en-US" sz="1100" dirty="0" smtClean="0">
                <a:solidFill>
                  <a:schemeClr val="tx1"/>
                </a:solidFill>
                <a:latin typeface="Arial" pitchFamily="34" charset="0"/>
                <a:cs typeface="Arial" pitchFamily="34" charset="0"/>
              </a:rPr>
              <a:t>Copyright© 2016 </a:t>
            </a:r>
            <a:r>
              <a:rPr lang="en-US" sz="1100" dirty="0">
                <a:solidFill>
                  <a:schemeClr val="tx1"/>
                </a:solidFill>
                <a:latin typeface="Arial" pitchFamily="34" charset="0"/>
                <a:cs typeface="Arial" pitchFamily="34" charset="0"/>
              </a:rPr>
              <a:t>Capgemini. All rights reserved.</a:t>
            </a:r>
            <a:endParaRPr lang="en-GB" sz="11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2" cstate="email"/>
          <a:srcRect/>
          <a:stretch>
            <a:fillRect/>
          </a:stretch>
        </p:blipFill>
        <p:spPr bwMode="auto">
          <a:xfrm>
            <a:off x="13523131" y="12075175"/>
            <a:ext cx="2458873" cy="607782"/>
          </a:xfrm>
          <a:prstGeom prst="rect">
            <a:avLst/>
          </a:prstGeom>
          <a:noFill/>
        </p:spPr>
      </p:pic>
      <p:pic>
        <p:nvPicPr>
          <p:cNvPr id="14" name="Picture 13" descr="Capgemini_logo_slides.jpg"/>
          <p:cNvPicPr>
            <a:picLocks noChangeAspect="1"/>
          </p:cNvPicPr>
          <p:nvPr userDrawn="1"/>
        </p:nvPicPr>
        <p:blipFill>
          <a:blip r:embed="rId13" cstate="email">
            <a:extLst>
              <a:ext uri="{28A0092B-C50C-407E-A947-70E740481C1C}">
                <a14:useLocalDpi xmlns:a14="http://schemas.microsoft.com/office/drawing/2010/main" xmlns=""/>
              </a:ext>
            </a:extLst>
          </a:blip>
          <a:stretch>
            <a:fillRect/>
          </a:stretch>
        </p:blipFill>
        <p:spPr>
          <a:xfrm>
            <a:off x="574361" y="12085660"/>
            <a:ext cx="2485340" cy="597408"/>
          </a:xfrm>
          <a:prstGeom prst="rect">
            <a:avLst/>
          </a:prstGeom>
        </p:spPr>
      </p:pic>
      <p:sp>
        <p:nvSpPr>
          <p:cNvPr id="16" name="Title Placeholder 15"/>
          <p:cNvSpPr>
            <a:spLocks noGrp="1"/>
          </p:cNvSpPr>
          <p:nvPr>
            <p:ph type="title"/>
          </p:nvPr>
        </p:nvSpPr>
        <p:spPr>
          <a:xfrm>
            <a:off x="0" y="1553871"/>
            <a:ext cx="16459200" cy="2133600"/>
          </a:xfrm>
          <a:prstGeom prst="rect">
            <a:avLst/>
          </a:prstGeom>
        </p:spPr>
        <p:txBody>
          <a:bodyPr vert="horz" lIns="528928" tIns="52893" rIns="52893" bIns="52893" rtlCol="0" anchor="ctr" anchorCtr="0">
            <a:normAutofit/>
          </a:bodyPr>
          <a:lstStyle/>
          <a:p>
            <a:pPr lvl="0" algn="l" defTabSz="1343477" rtl="0" eaLnBrk="1" latinLnBrk="0" hangingPunct="1">
              <a:spcBef>
                <a:spcPct val="0"/>
              </a:spcBef>
              <a:buNone/>
            </a:pPr>
            <a:r>
              <a:rPr lang="en-US" dirty="0" smtClean="0"/>
              <a:t>Click to edit Master title style</a:t>
            </a:r>
            <a:endParaRPr lang="en-GB" dirty="0"/>
          </a:p>
        </p:txBody>
      </p:sp>
      <p:cxnSp>
        <p:nvCxnSpPr>
          <p:cNvPr id="9" name="Straight Connector 8"/>
          <p:cNvCxnSpPr/>
          <p:nvPr userDrawn="1"/>
        </p:nvCxnSpPr>
        <p:spPr>
          <a:xfrm>
            <a:off x="0" y="11889037"/>
            <a:ext cx="164592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47" r:id="rId1"/>
    <p:sldLayoutId id="2147484094" r:id="rId2"/>
    <p:sldLayoutId id="2147484095" r:id="rId3"/>
    <p:sldLayoutId id="2147484096" r:id="rId4"/>
    <p:sldLayoutId id="2147484097" r:id="rId5"/>
    <p:sldLayoutId id="2147484098" r:id="rId6"/>
    <p:sldLayoutId id="2147484099" r:id="rId7"/>
  </p:sldLayoutIdLst>
  <p:txStyles>
    <p:titleStyle>
      <a:lvl1pPr algn="ctr" defTabSz="1343477" rtl="0" eaLnBrk="1" latinLnBrk="0" hangingPunct="1">
        <a:spcBef>
          <a:spcPct val="0"/>
        </a:spcBef>
        <a:buNone/>
        <a:defRPr lang="en-GB" sz="6400" kern="1200" noProof="0" dirty="0" smtClean="0">
          <a:solidFill>
            <a:schemeClr val="bg1"/>
          </a:solidFill>
          <a:latin typeface="Arial" pitchFamily="34" charset="0"/>
          <a:ea typeface="+mj-ea"/>
          <a:cs typeface="Arial" pitchFamily="34" charset="0"/>
        </a:defRPr>
      </a:lvl1pPr>
    </p:titleStyle>
    <p:bodyStyle>
      <a:lvl1pPr marL="503803" indent="-503803" algn="l" defTabSz="1343477" rtl="0" eaLnBrk="1" latinLnBrk="0" hangingPunct="1">
        <a:spcBef>
          <a:spcPct val="20000"/>
        </a:spcBef>
        <a:buFont typeface="Arial" pitchFamily="34" charset="0"/>
        <a:buChar char="•"/>
        <a:defRPr sz="4700" kern="1200">
          <a:solidFill>
            <a:schemeClr val="tx1"/>
          </a:solidFill>
          <a:latin typeface="+mn-lt"/>
          <a:ea typeface="+mn-ea"/>
          <a:cs typeface="+mn-cs"/>
        </a:defRPr>
      </a:lvl1pPr>
      <a:lvl2pPr marL="1091574" indent="-419836" algn="l" defTabSz="1343477" rtl="0" eaLnBrk="1" latinLnBrk="0" hangingPunct="1">
        <a:spcBef>
          <a:spcPct val="20000"/>
        </a:spcBef>
        <a:buFont typeface="Arial" pitchFamily="34" charset="0"/>
        <a:buChar char="–"/>
        <a:defRPr sz="4100" kern="1200">
          <a:solidFill>
            <a:schemeClr val="tx1"/>
          </a:solidFill>
          <a:latin typeface="+mn-lt"/>
          <a:ea typeface="+mn-ea"/>
          <a:cs typeface="+mn-cs"/>
        </a:defRPr>
      </a:lvl2pPr>
      <a:lvl3pPr marL="1679345" indent="-335869" algn="l" defTabSz="1343477" rtl="0" eaLnBrk="1" latinLnBrk="0" hangingPunct="1">
        <a:spcBef>
          <a:spcPct val="20000"/>
        </a:spcBef>
        <a:buFont typeface="Arial" pitchFamily="34" charset="0"/>
        <a:buChar char="•"/>
        <a:defRPr sz="3500" kern="1200">
          <a:solidFill>
            <a:schemeClr val="tx1"/>
          </a:solidFill>
          <a:latin typeface="+mn-lt"/>
          <a:ea typeface="+mn-ea"/>
          <a:cs typeface="+mn-cs"/>
        </a:defRPr>
      </a:lvl3pPr>
      <a:lvl4pPr marL="2351084"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022820"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694558"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366298"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5038035"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709772"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fr-FR"/>
      </a:defPPr>
      <a:lvl1pPr marL="0" algn="l" defTabSz="1343477" rtl="0" eaLnBrk="1" latinLnBrk="0" hangingPunct="1">
        <a:defRPr sz="2700" kern="1200">
          <a:solidFill>
            <a:schemeClr val="tx1"/>
          </a:solidFill>
          <a:latin typeface="+mn-lt"/>
          <a:ea typeface="+mn-ea"/>
          <a:cs typeface="+mn-cs"/>
        </a:defRPr>
      </a:lvl1pPr>
      <a:lvl2pPr marL="671738" algn="l" defTabSz="1343477" rtl="0" eaLnBrk="1" latinLnBrk="0" hangingPunct="1">
        <a:defRPr sz="2700" kern="1200">
          <a:solidFill>
            <a:schemeClr val="tx1"/>
          </a:solidFill>
          <a:latin typeface="+mn-lt"/>
          <a:ea typeface="+mn-ea"/>
          <a:cs typeface="+mn-cs"/>
        </a:defRPr>
      </a:lvl2pPr>
      <a:lvl3pPr marL="1343477" algn="l" defTabSz="1343477" rtl="0" eaLnBrk="1" latinLnBrk="0" hangingPunct="1">
        <a:defRPr sz="2700" kern="1200">
          <a:solidFill>
            <a:schemeClr val="tx1"/>
          </a:solidFill>
          <a:latin typeface="+mn-lt"/>
          <a:ea typeface="+mn-ea"/>
          <a:cs typeface="+mn-cs"/>
        </a:defRPr>
      </a:lvl3pPr>
      <a:lvl4pPr marL="2015214" algn="l" defTabSz="1343477" rtl="0" eaLnBrk="1" latinLnBrk="0" hangingPunct="1">
        <a:defRPr sz="2700" kern="1200">
          <a:solidFill>
            <a:schemeClr val="tx1"/>
          </a:solidFill>
          <a:latin typeface="+mn-lt"/>
          <a:ea typeface="+mn-ea"/>
          <a:cs typeface="+mn-cs"/>
        </a:defRPr>
      </a:lvl4pPr>
      <a:lvl5pPr marL="2686951" algn="l" defTabSz="1343477" rtl="0" eaLnBrk="1" latinLnBrk="0" hangingPunct="1">
        <a:defRPr sz="2700" kern="1200">
          <a:solidFill>
            <a:schemeClr val="tx1"/>
          </a:solidFill>
          <a:latin typeface="+mn-lt"/>
          <a:ea typeface="+mn-ea"/>
          <a:cs typeface="+mn-cs"/>
        </a:defRPr>
      </a:lvl5pPr>
      <a:lvl6pPr marL="3358691" algn="l" defTabSz="1343477" rtl="0" eaLnBrk="1" latinLnBrk="0" hangingPunct="1">
        <a:defRPr sz="2700" kern="1200">
          <a:solidFill>
            <a:schemeClr val="tx1"/>
          </a:solidFill>
          <a:latin typeface="+mn-lt"/>
          <a:ea typeface="+mn-ea"/>
          <a:cs typeface="+mn-cs"/>
        </a:defRPr>
      </a:lvl6pPr>
      <a:lvl7pPr marL="4030429" algn="l" defTabSz="1343477" rtl="0" eaLnBrk="1" latinLnBrk="0" hangingPunct="1">
        <a:defRPr sz="2700" kern="1200">
          <a:solidFill>
            <a:schemeClr val="tx1"/>
          </a:solidFill>
          <a:latin typeface="+mn-lt"/>
          <a:ea typeface="+mn-ea"/>
          <a:cs typeface="+mn-cs"/>
        </a:defRPr>
      </a:lvl7pPr>
      <a:lvl8pPr marL="4702165" algn="l" defTabSz="1343477" rtl="0" eaLnBrk="1" latinLnBrk="0" hangingPunct="1">
        <a:defRPr sz="2700" kern="1200">
          <a:solidFill>
            <a:schemeClr val="tx1"/>
          </a:solidFill>
          <a:latin typeface="+mn-lt"/>
          <a:ea typeface="+mn-ea"/>
          <a:cs typeface="+mn-cs"/>
        </a:defRPr>
      </a:lvl8pPr>
      <a:lvl9pPr marL="5373904" algn="l" defTabSz="134347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3"/>
          <a:ext cx="263769" cy="296335"/>
        </p:xfrm>
        <a:graphic>
          <a:graphicData uri="http://schemas.openxmlformats.org/presentationml/2006/ole">
            <p:oleObj spid="_x0000_s14447" name="think-cell Slide" r:id="rId8" imgW="360" imgH="360" progId="">
              <p:embed/>
            </p:oleObj>
          </a:graphicData>
        </a:graphic>
      </p:graphicFrame>
      <p:sp>
        <p:nvSpPr>
          <p:cNvPr id="357" name="Rectangle 7"/>
          <p:cNvSpPr/>
          <p:nvPr>
            <p:custDataLst>
              <p:tags r:id="rId5"/>
            </p:custDataLst>
          </p:nvPr>
        </p:nvSpPr>
        <p:spPr bwMode="auto">
          <a:xfrm flipV="1">
            <a:off x="-2753" y="3132260"/>
            <a:ext cx="16461954" cy="966934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52893" tIns="68760" rIns="52893" bIns="68760" rtlCol="0" anchor="ctr"/>
          <a:lstStyle/>
          <a:p>
            <a:pPr algn="ctr" fontAlgn="auto">
              <a:spcBef>
                <a:spcPts val="0"/>
              </a:spcBef>
              <a:spcAft>
                <a:spcPts val="0"/>
              </a:spcAft>
            </a:pPr>
            <a:endParaRPr lang="en-US" sz="1600" dirty="0" smtClean="0">
              <a:solidFill>
                <a:schemeClr val="bg1"/>
              </a:solidFill>
              <a:latin typeface="Arial"/>
              <a:cs typeface="Arial"/>
            </a:endParaRPr>
          </a:p>
        </p:txBody>
      </p:sp>
      <p:sp>
        <p:nvSpPr>
          <p:cNvPr id="10" name="Rectangle 9"/>
          <p:cNvSpPr/>
          <p:nvPr userDrawn="1">
            <p:custDataLst>
              <p:tags r:id="rId6"/>
            </p:custDataLst>
          </p:nvPr>
        </p:nvSpPr>
        <p:spPr>
          <a:xfrm>
            <a:off x="0" y="11948306"/>
            <a:ext cx="16459200" cy="853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347" tIns="67174" rIns="134347" bIns="67174" rtlCol="0" anchor="ctr"/>
          <a:lstStyle/>
          <a:p>
            <a:pPr algn="ctr"/>
            <a:endParaRPr lang="en-US" sz="2100" dirty="0" smtClean="0"/>
          </a:p>
        </p:txBody>
      </p:sp>
      <p:pic>
        <p:nvPicPr>
          <p:cNvPr id="8" name="Picture 7" descr="Logo_cmyk_Capgemini_RGB-01.png"/>
          <p:cNvPicPr>
            <a:picLocks noChangeAspect="1"/>
          </p:cNvPicPr>
          <p:nvPr userDrawn="1"/>
        </p:nvPicPr>
        <p:blipFill rotWithShape="1">
          <a:blip r:embed="rId9" cstate="email">
            <a:extLst>
              <a:ext uri="{28A0092B-C50C-407E-A947-70E740481C1C}">
                <a14:useLocalDpi xmlns:a14="http://schemas.microsoft.com/office/drawing/2010/main" xmlns=""/>
              </a:ext>
            </a:extLst>
          </a:blip>
          <a:srcRect/>
          <a:stretch/>
        </p:blipFill>
        <p:spPr>
          <a:xfrm>
            <a:off x="589938" y="1284842"/>
            <a:ext cx="4645740" cy="1211935"/>
          </a:xfrm>
          <a:prstGeom prst="rect">
            <a:avLst/>
          </a:prstGeom>
        </p:spPr>
      </p:pic>
      <p:pic>
        <p:nvPicPr>
          <p:cNvPr id="9" name="Picture 8" descr="Our_Universcity_Logotype-01.png"/>
          <p:cNvPicPr>
            <a:picLocks noChangeAspect="1"/>
          </p:cNvPicPr>
          <p:nvPr userDrawn="1"/>
        </p:nvPicPr>
        <p:blipFill>
          <a:blip r:embed="rId10" cstate="email">
            <a:extLst>
              <a:ext uri="{28A0092B-C50C-407E-A947-70E740481C1C}">
                <a14:useLocalDpi xmlns:a14="http://schemas.microsoft.com/office/drawing/2010/main" xmlns=""/>
              </a:ext>
            </a:extLst>
          </a:blip>
          <a:stretch>
            <a:fillRect/>
          </a:stretch>
        </p:blipFill>
        <p:spPr>
          <a:xfrm>
            <a:off x="11400506" y="1305975"/>
            <a:ext cx="4497729" cy="1125870"/>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11379446" y="12214873"/>
            <a:ext cx="4536000" cy="374609"/>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1343477" rtl="0" eaLnBrk="1" latinLnBrk="0" hangingPunct="1">
        <a:spcBef>
          <a:spcPct val="0"/>
        </a:spcBef>
        <a:buNone/>
        <a:defRPr sz="6400" kern="1200">
          <a:solidFill>
            <a:schemeClr val="tx1"/>
          </a:solidFill>
          <a:latin typeface="+mj-lt"/>
          <a:ea typeface="+mj-ea"/>
          <a:cs typeface="+mj-cs"/>
        </a:defRPr>
      </a:lvl1pPr>
    </p:titleStyle>
    <p:bodyStyle>
      <a:lvl1pPr marL="503803" indent="-503803" algn="l" defTabSz="1343477" rtl="0" eaLnBrk="1" latinLnBrk="0" hangingPunct="1">
        <a:spcBef>
          <a:spcPct val="20000"/>
        </a:spcBef>
        <a:buFont typeface="Arial" pitchFamily="34" charset="0"/>
        <a:buChar char="•"/>
        <a:defRPr sz="4700" kern="1200">
          <a:solidFill>
            <a:schemeClr val="tx1"/>
          </a:solidFill>
          <a:latin typeface="+mn-lt"/>
          <a:ea typeface="+mn-ea"/>
          <a:cs typeface="+mn-cs"/>
        </a:defRPr>
      </a:lvl1pPr>
      <a:lvl2pPr marL="1091574" indent="-419836" algn="l" defTabSz="1343477" rtl="0" eaLnBrk="1" latinLnBrk="0" hangingPunct="1">
        <a:spcBef>
          <a:spcPct val="20000"/>
        </a:spcBef>
        <a:buFont typeface="Arial" pitchFamily="34" charset="0"/>
        <a:buChar char="–"/>
        <a:defRPr sz="4100" kern="1200">
          <a:solidFill>
            <a:schemeClr val="tx1"/>
          </a:solidFill>
          <a:latin typeface="+mn-lt"/>
          <a:ea typeface="+mn-ea"/>
          <a:cs typeface="+mn-cs"/>
        </a:defRPr>
      </a:lvl2pPr>
      <a:lvl3pPr marL="1679345" indent="-335869" algn="l" defTabSz="1343477" rtl="0" eaLnBrk="1" latinLnBrk="0" hangingPunct="1">
        <a:spcBef>
          <a:spcPct val="20000"/>
        </a:spcBef>
        <a:buFont typeface="Arial" pitchFamily="34" charset="0"/>
        <a:buChar char="•"/>
        <a:defRPr sz="3500" kern="1200">
          <a:solidFill>
            <a:schemeClr val="tx1"/>
          </a:solidFill>
          <a:latin typeface="+mn-lt"/>
          <a:ea typeface="+mn-ea"/>
          <a:cs typeface="+mn-cs"/>
        </a:defRPr>
      </a:lvl3pPr>
      <a:lvl4pPr marL="2351084"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022820"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694558"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366298"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5038035"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709772" indent="-335869" algn="l" defTabSz="1343477"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fr-FR"/>
      </a:defPPr>
      <a:lvl1pPr marL="0" algn="l" defTabSz="1343477" rtl="0" eaLnBrk="1" latinLnBrk="0" hangingPunct="1">
        <a:defRPr sz="2700" kern="1200">
          <a:solidFill>
            <a:schemeClr val="tx1"/>
          </a:solidFill>
          <a:latin typeface="+mn-lt"/>
          <a:ea typeface="+mn-ea"/>
          <a:cs typeface="+mn-cs"/>
        </a:defRPr>
      </a:lvl1pPr>
      <a:lvl2pPr marL="671738" algn="l" defTabSz="1343477" rtl="0" eaLnBrk="1" latinLnBrk="0" hangingPunct="1">
        <a:defRPr sz="2700" kern="1200">
          <a:solidFill>
            <a:schemeClr val="tx1"/>
          </a:solidFill>
          <a:latin typeface="+mn-lt"/>
          <a:ea typeface="+mn-ea"/>
          <a:cs typeface="+mn-cs"/>
        </a:defRPr>
      </a:lvl2pPr>
      <a:lvl3pPr marL="1343477" algn="l" defTabSz="1343477" rtl="0" eaLnBrk="1" latinLnBrk="0" hangingPunct="1">
        <a:defRPr sz="2700" kern="1200">
          <a:solidFill>
            <a:schemeClr val="tx1"/>
          </a:solidFill>
          <a:latin typeface="+mn-lt"/>
          <a:ea typeface="+mn-ea"/>
          <a:cs typeface="+mn-cs"/>
        </a:defRPr>
      </a:lvl3pPr>
      <a:lvl4pPr marL="2015214" algn="l" defTabSz="1343477" rtl="0" eaLnBrk="1" latinLnBrk="0" hangingPunct="1">
        <a:defRPr sz="2700" kern="1200">
          <a:solidFill>
            <a:schemeClr val="tx1"/>
          </a:solidFill>
          <a:latin typeface="+mn-lt"/>
          <a:ea typeface="+mn-ea"/>
          <a:cs typeface="+mn-cs"/>
        </a:defRPr>
      </a:lvl4pPr>
      <a:lvl5pPr marL="2686951" algn="l" defTabSz="1343477" rtl="0" eaLnBrk="1" latinLnBrk="0" hangingPunct="1">
        <a:defRPr sz="2700" kern="1200">
          <a:solidFill>
            <a:schemeClr val="tx1"/>
          </a:solidFill>
          <a:latin typeface="+mn-lt"/>
          <a:ea typeface="+mn-ea"/>
          <a:cs typeface="+mn-cs"/>
        </a:defRPr>
      </a:lvl5pPr>
      <a:lvl6pPr marL="3358691" algn="l" defTabSz="1343477" rtl="0" eaLnBrk="1" latinLnBrk="0" hangingPunct="1">
        <a:defRPr sz="2700" kern="1200">
          <a:solidFill>
            <a:schemeClr val="tx1"/>
          </a:solidFill>
          <a:latin typeface="+mn-lt"/>
          <a:ea typeface="+mn-ea"/>
          <a:cs typeface="+mn-cs"/>
        </a:defRPr>
      </a:lvl6pPr>
      <a:lvl7pPr marL="4030429" algn="l" defTabSz="1343477" rtl="0" eaLnBrk="1" latinLnBrk="0" hangingPunct="1">
        <a:defRPr sz="2700" kern="1200">
          <a:solidFill>
            <a:schemeClr val="tx1"/>
          </a:solidFill>
          <a:latin typeface="+mn-lt"/>
          <a:ea typeface="+mn-ea"/>
          <a:cs typeface="+mn-cs"/>
        </a:defRPr>
      </a:lvl7pPr>
      <a:lvl8pPr marL="4702165" algn="l" defTabSz="1343477" rtl="0" eaLnBrk="1" latinLnBrk="0" hangingPunct="1">
        <a:defRPr sz="2700" kern="1200">
          <a:solidFill>
            <a:schemeClr val="tx1"/>
          </a:solidFill>
          <a:latin typeface="+mn-lt"/>
          <a:ea typeface="+mn-ea"/>
          <a:cs typeface="+mn-cs"/>
        </a:defRPr>
      </a:lvl8pPr>
      <a:lvl9pPr marL="5373904" algn="l" defTabSz="134347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solidFill>
                  <a:srgbClr val="FFFFFE"/>
                </a:solidFill>
              </a:rPr>
              <a:t>Where can the LCMS help the existing development process?</a:t>
            </a:r>
            <a:endParaRPr lang="en-GB" dirty="0">
              <a:solidFill>
                <a:srgbClr val="FFFFFE"/>
              </a:solidFill>
            </a:endParaRPr>
          </a:p>
        </p:txBody>
      </p:sp>
      <p:sp>
        <p:nvSpPr>
          <p:cNvPr id="9" name="Subtitle 8"/>
          <p:cNvSpPr>
            <a:spLocks noGrp="1"/>
          </p:cNvSpPr>
          <p:nvPr>
            <p:ph type="subTitle" idx="1"/>
          </p:nvPr>
        </p:nvSpPr>
        <p:spPr>
          <a:xfrm>
            <a:off x="1153450" y="10330333"/>
            <a:ext cx="12755880" cy="1024128"/>
          </a:xfrm>
        </p:spPr>
        <p:txBody>
          <a:bodyPr/>
          <a:lstStyle/>
          <a:p>
            <a:r>
              <a:rPr lang="en-US" sz="2500" dirty="0" smtClean="0"/>
              <a:t>October </a:t>
            </a:r>
            <a:r>
              <a:rPr lang="pl-PL" sz="2500" dirty="0" smtClean="0"/>
              <a:t>2016</a:t>
            </a:r>
            <a:endParaRPr lang="en-GB"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59" y="251882"/>
            <a:ext cx="16113441" cy="1336465"/>
          </a:xfrm>
        </p:spPr>
        <p:txBody>
          <a:bodyPr/>
          <a:lstStyle/>
          <a:p>
            <a:r>
              <a:rPr lang="en-US" dirty="0" smtClean="0"/>
              <a:t>Case 1 - eLearning with Content Creation for Rapid course authoring only</a:t>
            </a:r>
            <a:endParaRPr lang="en-US" dirty="0"/>
          </a:p>
        </p:txBody>
      </p:sp>
      <p:sp>
        <p:nvSpPr>
          <p:cNvPr id="5" name="Rectangle 4"/>
          <p:cNvSpPr/>
          <p:nvPr/>
        </p:nvSpPr>
        <p:spPr>
          <a:xfrm>
            <a:off x="1557173" y="2334013"/>
            <a:ext cx="2193466" cy="1127793"/>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Business Case Approved</a:t>
            </a:r>
            <a:endParaRPr lang="en-US" sz="1400" dirty="0"/>
          </a:p>
        </p:txBody>
      </p:sp>
      <p:sp>
        <p:nvSpPr>
          <p:cNvPr id="6" name="Rectangle 5"/>
          <p:cNvSpPr/>
          <p:nvPr/>
        </p:nvSpPr>
        <p:spPr>
          <a:xfrm>
            <a:off x="5003747" y="2334013"/>
            <a:ext cx="2193466" cy="1127793"/>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RDW (Virtual  or F2F)</a:t>
            </a:r>
            <a:endParaRPr lang="en-US" sz="1400" dirty="0"/>
          </a:p>
        </p:txBody>
      </p:sp>
      <p:sp>
        <p:nvSpPr>
          <p:cNvPr id="7" name="Rectangle 6"/>
          <p:cNvSpPr/>
          <p:nvPr/>
        </p:nvSpPr>
        <p:spPr>
          <a:xfrm>
            <a:off x="8450322" y="2334013"/>
            <a:ext cx="2193466" cy="1127793"/>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Project Planning + Effort estimates</a:t>
            </a:r>
            <a:endParaRPr lang="en-US" sz="1400" dirty="0"/>
          </a:p>
        </p:txBody>
      </p:sp>
      <p:sp>
        <p:nvSpPr>
          <p:cNvPr id="8" name="Rectangle 7"/>
          <p:cNvSpPr/>
          <p:nvPr/>
        </p:nvSpPr>
        <p:spPr>
          <a:xfrm>
            <a:off x="11896897" y="2334013"/>
            <a:ext cx="2193466" cy="1127793"/>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SME delivers content (PDFs, PPTs, etc)</a:t>
            </a:r>
            <a:endParaRPr lang="en-US" sz="1400" dirty="0"/>
          </a:p>
        </p:txBody>
      </p:sp>
      <p:sp>
        <p:nvSpPr>
          <p:cNvPr id="9" name="Rectangle 8"/>
          <p:cNvSpPr/>
          <p:nvPr/>
        </p:nvSpPr>
        <p:spPr>
          <a:xfrm>
            <a:off x="5370817" y="4451521"/>
            <a:ext cx="1631274" cy="1127793"/>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Content GAP analysis</a:t>
            </a:r>
            <a:endParaRPr lang="en-US" sz="1400" dirty="0"/>
          </a:p>
        </p:txBody>
      </p:sp>
      <p:sp>
        <p:nvSpPr>
          <p:cNvPr id="10" name="Rectangle 9"/>
          <p:cNvSpPr/>
          <p:nvPr/>
        </p:nvSpPr>
        <p:spPr>
          <a:xfrm>
            <a:off x="1557173" y="4451521"/>
            <a:ext cx="2193466" cy="1127793"/>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Discuss with SME</a:t>
            </a:r>
            <a:endParaRPr lang="en-US" sz="1400" dirty="0"/>
          </a:p>
        </p:txBody>
      </p:sp>
      <p:sp>
        <p:nvSpPr>
          <p:cNvPr id="11" name="Rectangle 10"/>
          <p:cNvSpPr/>
          <p:nvPr/>
        </p:nvSpPr>
        <p:spPr>
          <a:xfrm>
            <a:off x="8450322" y="4451521"/>
            <a:ext cx="1725597" cy="1127793"/>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Storyboarding</a:t>
            </a:r>
            <a:endParaRPr lang="en-US" sz="1400" dirty="0"/>
          </a:p>
        </p:txBody>
      </p:sp>
      <p:sp>
        <p:nvSpPr>
          <p:cNvPr id="12" name="Rectangle 11"/>
          <p:cNvSpPr/>
          <p:nvPr/>
        </p:nvSpPr>
        <p:spPr>
          <a:xfrm>
            <a:off x="1557173" y="6277939"/>
            <a:ext cx="2193466" cy="1127793"/>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Content updated by SME</a:t>
            </a:r>
            <a:endParaRPr lang="en-US" sz="1400" dirty="0"/>
          </a:p>
        </p:txBody>
      </p:sp>
      <p:sp>
        <p:nvSpPr>
          <p:cNvPr id="13" name="Rectangle 12"/>
          <p:cNvSpPr/>
          <p:nvPr/>
        </p:nvSpPr>
        <p:spPr>
          <a:xfrm>
            <a:off x="1557173" y="8023335"/>
            <a:ext cx="2193466" cy="1127793"/>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Content validation (Adequacy) by ID</a:t>
            </a:r>
            <a:endParaRPr lang="en-US" sz="1400" dirty="0"/>
          </a:p>
        </p:txBody>
      </p:sp>
      <p:sp>
        <p:nvSpPr>
          <p:cNvPr id="15" name="Rectangle 14"/>
          <p:cNvSpPr/>
          <p:nvPr/>
        </p:nvSpPr>
        <p:spPr>
          <a:xfrm>
            <a:off x="10755309" y="4451520"/>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Storyboard Review</a:t>
            </a:r>
            <a:endParaRPr lang="en-US" sz="1400" dirty="0"/>
          </a:p>
        </p:txBody>
      </p:sp>
      <p:cxnSp>
        <p:nvCxnSpPr>
          <p:cNvPr id="25" name="Straight Arrow Connector 24"/>
          <p:cNvCxnSpPr>
            <a:stCxn id="6" idx="3"/>
            <a:endCxn id="7" idx="1"/>
          </p:cNvCxnSpPr>
          <p:nvPr/>
        </p:nvCxnSpPr>
        <p:spPr>
          <a:xfrm>
            <a:off x="7197213" y="2897910"/>
            <a:ext cx="12531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7" idx="3"/>
            <a:endCxn id="8" idx="1"/>
          </p:cNvCxnSpPr>
          <p:nvPr/>
        </p:nvCxnSpPr>
        <p:spPr>
          <a:xfrm>
            <a:off x="10643788" y="2897910"/>
            <a:ext cx="125310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5" idx="3"/>
            <a:endCxn id="6" idx="1"/>
          </p:cNvCxnSpPr>
          <p:nvPr/>
        </p:nvCxnSpPr>
        <p:spPr>
          <a:xfrm>
            <a:off x="3750639" y="2897910"/>
            <a:ext cx="12531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Elbow Connector 80"/>
          <p:cNvCxnSpPr>
            <a:stCxn id="8" idx="3"/>
            <a:endCxn id="9" idx="0"/>
          </p:cNvCxnSpPr>
          <p:nvPr/>
        </p:nvCxnSpPr>
        <p:spPr>
          <a:xfrm flipH="1">
            <a:off x="6186455" y="2897911"/>
            <a:ext cx="7903909" cy="1553610"/>
          </a:xfrm>
          <a:prstGeom prst="bentConnector4">
            <a:avLst>
              <a:gd name="adj1" fmla="val -3686"/>
              <a:gd name="adj2" fmla="val 68148"/>
            </a:avLst>
          </a:prstGeom>
          <a:ln w="38100">
            <a:tailEnd type="arrow"/>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12945571" y="4451520"/>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Storyboard fixes &amp; Sign-off</a:t>
            </a:r>
            <a:endParaRPr lang="en-US" sz="1400" dirty="0"/>
          </a:p>
        </p:txBody>
      </p:sp>
      <p:sp>
        <p:nvSpPr>
          <p:cNvPr id="95" name="Rectangle 94"/>
          <p:cNvSpPr/>
          <p:nvPr/>
        </p:nvSpPr>
        <p:spPr>
          <a:xfrm>
            <a:off x="12945571" y="5924911"/>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Alpha Development</a:t>
            </a:r>
            <a:endParaRPr lang="en-US" sz="1400" dirty="0"/>
          </a:p>
        </p:txBody>
      </p:sp>
      <p:sp>
        <p:nvSpPr>
          <p:cNvPr id="96" name="Rectangle 95"/>
          <p:cNvSpPr/>
          <p:nvPr/>
        </p:nvSpPr>
        <p:spPr>
          <a:xfrm>
            <a:off x="12945571" y="7374932"/>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Alpha Review</a:t>
            </a:r>
            <a:endParaRPr lang="en-US" sz="1400" dirty="0"/>
          </a:p>
        </p:txBody>
      </p:sp>
      <p:sp>
        <p:nvSpPr>
          <p:cNvPr id="97" name="Rectangle 96"/>
          <p:cNvSpPr/>
          <p:nvPr/>
        </p:nvSpPr>
        <p:spPr>
          <a:xfrm>
            <a:off x="10828799" y="7397589"/>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Fixes + Beta Development</a:t>
            </a:r>
            <a:endParaRPr lang="en-US" sz="1400" dirty="0"/>
          </a:p>
        </p:txBody>
      </p:sp>
      <p:sp>
        <p:nvSpPr>
          <p:cNvPr id="98" name="Rectangle 97"/>
          <p:cNvSpPr/>
          <p:nvPr/>
        </p:nvSpPr>
        <p:spPr>
          <a:xfrm>
            <a:off x="8731447" y="7397589"/>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Beta Review</a:t>
            </a:r>
            <a:endParaRPr lang="en-US" sz="1400" dirty="0"/>
          </a:p>
        </p:txBody>
      </p:sp>
      <p:sp>
        <p:nvSpPr>
          <p:cNvPr id="99" name="Rectangle 98"/>
          <p:cNvSpPr/>
          <p:nvPr/>
        </p:nvSpPr>
        <p:spPr>
          <a:xfrm>
            <a:off x="6614675" y="7397589"/>
            <a:ext cx="1610870" cy="1081754"/>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Fixes</a:t>
            </a:r>
            <a:endParaRPr lang="en-US" sz="1400" dirty="0"/>
          </a:p>
        </p:txBody>
      </p:sp>
      <p:sp>
        <p:nvSpPr>
          <p:cNvPr id="100" name="Rectangle 99"/>
          <p:cNvSpPr/>
          <p:nvPr/>
        </p:nvSpPr>
        <p:spPr>
          <a:xfrm>
            <a:off x="4633843" y="7397589"/>
            <a:ext cx="1610870" cy="1081754"/>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Final Sign-off</a:t>
            </a:r>
            <a:endParaRPr lang="en-US" sz="1400" dirty="0"/>
          </a:p>
        </p:txBody>
      </p:sp>
      <p:sp>
        <p:nvSpPr>
          <p:cNvPr id="101" name="Rectangle 100"/>
          <p:cNvSpPr/>
          <p:nvPr/>
        </p:nvSpPr>
        <p:spPr>
          <a:xfrm>
            <a:off x="4633843" y="8824953"/>
            <a:ext cx="1610870" cy="1081754"/>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LMS testing on staging server</a:t>
            </a:r>
            <a:endParaRPr lang="en-US" sz="1400" dirty="0"/>
          </a:p>
        </p:txBody>
      </p:sp>
      <p:sp>
        <p:nvSpPr>
          <p:cNvPr id="102" name="Rectangle 101"/>
          <p:cNvSpPr/>
          <p:nvPr/>
        </p:nvSpPr>
        <p:spPr>
          <a:xfrm>
            <a:off x="6634095" y="8824953"/>
            <a:ext cx="1610870" cy="1081754"/>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LMS Deployment</a:t>
            </a:r>
            <a:endParaRPr lang="en-US" sz="1400" dirty="0"/>
          </a:p>
        </p:txBody>
      </p:sp>
      <p:sp>
        <p:nvSpPr>
          <p:cNvPr id="103" name="Rectangle 102"/>
          <p:cNvSpPr/>
          <p:nvPr/>
        </p:nvSpPr>
        <p:spPr>
          <a:xfrm>
            <a:off x="8828547" y="8824953"/>
            <a:ext cx="1610870" cy="1081754"/>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Course Launch communication</a:t>
            </a:r>
            <a:endParaRPr lang="en-US" sz="1400" dirty="0"/>
          </a:p>
        </p:txBody>
      </p:sp>
      <p:sp>
        <p:nvSpPr>
          <p:cNvPr id="104" name="Rectangle 103"/>
          <p:cNvSpPr/>
          <p:nvPr/>
        </p:nvSpPr>
        <p:spPr>
          <a:xfrm>
            <a:off x="10867639" y="8824953"/>
            <a:ext cx="1610870" cy="1081754"/>
          </a:xfrm>
          <a:prstGeom prst="rect">
            <a:avLst/>
          </a:prstGeom>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CD adds to Learning Map</a:t>
            </a:r>
            <a:endParaRPr lang="en-US" sz="1400" dirty="0"/>
          </a:p>
        </p:txBody>
      </p:sp>
      <p:cxnSp>
        <p:nvCxnSpPr>
          <p:cNvPr id="108" name="Straight Arrow Connector 107"/>
          <p:cNvCxnSpPr>
            <a:stCxn id="10" idx="2"/>
            <a:endCxn id="12" idx="0"/>
          </p:cNvCxnSpPr>
          <p:nvPr/>
        </p:nvCxnSpPr>
        <p:spPr>
          <a:xfrm>
            <a:off x="2653906" y="5579314"/>
            <a:ext cx="0" cy="6986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0" name="Straight Arrow Connector 109"/>
          <p:cNvCxnSpPr>
            <a:stCxn id="12" idx="2"/>
            <a:endCxn id="13" idx="0"/>
          </p:cNvCxnSpPr>
          <p:nvPr/>
        </p:nvCxnSpPr>
        <p:spPr>
          <a:xfrm>
            <a:off x="2653906" y="7405731"/>
            <a:ext cx="0" cy="6176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 idx="1"/>
            <a:endCxn id="10" idx="3"/>
          </p:cNvCxnSpPr>
          <p:nvPr/>
        </p:nvCxnSpPr>
        <p:spPr>
          <a:xfrm flipH="1">
            <a:off x="3750639" y="5015418"/>
            <a:ext cx="1620179"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9" idx="3"/>
            <a:endCxn id="11" idx="1"/>
          </p:cNvCxnSpPr>
          <p:nvPr/>
        </p:nvCxnSpPr>
        <p:spPr>
          <a:xfrm>
            <a:off x="7002091" y="5015418"/>
            <a:ext cx="1448229"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11" idx="3"/>
            <a:endCxn id="15" idx="1"/>
          </p:cNvCxnSpPr>
          <p:nvPr/>
        </p:nvCxnSpPr>
        <p:spPr>
          <a:xfrm flipV="1">
            <a:off x="10175917" y="4992397"/>
            <a:ext cx="579392" cy="230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5" idx="3"/>
            <a:endCxn id="93" idx="1"/>
          </p:cNvCxnSpPr>
          <p:nvPr/>
        </p:nvCxnSpPr>
        <p:spPr>
          <a:xfrm>
            <a:off x="12366179" y="4992397"/>
            <a:ext cx="57939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93" idx="2"/>
            <a:endCxn id="95" idx="0"/>
          </p:cNvCxnSpPr>
          <p:nvPr/>
        </p:nvCxnSpPr>
        <p:spPr>
          <a:xfrm>
            <a:off x="13751006" y="5533273"/>
            <a:ext cx="0" cy="391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95" idx="2"/>
            <a:endCxn id="96" idx="0"/>
          </p:cNvCxnSpPr>
          <p:nvPr/>
        </p:nvCxnSpPr>
        <p:spPr>
          <a:xfrm>
            <a:off x="13751006" y="7006665"/>
            <a:ext cx="0" cy="368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p:cNvCxnSpPr>
            <a:stCxn id="96" idx="1"/>
            <a:endCxn id="97" idx="3"/>
          </p:cNvCxnSpPr>
          <p:nvPr/>
        </p:nvCxnSpPr>
        <p:spPr>
          <a:xfrm flipH="1">
            <a:off x="12439669" y="7915809"/>
            <a:ext cx="505902" cy="226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0" name="Straight Arrow Connector 129"/>
          <p:cNvCxnSpPr>
            <a:stCxn id="97" idx="1"/>
            <a:endCxn id="98" idx="3"/>
          </p:cNvCxnSpPr>
          <p:nvPr/>
        </p:nvCxnSpPr>
        <p:spPr>
          <a:xfrm flipH="1">
            <a:off x="10342317" y="7938465"/>
            <a:ext cx="4864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2" name="Straight Arrow Connector 131"/>
          <p:cNvCxnSpPr>
            <a:stCxn id="98" idx="1"/>
            <a:endCxn id="99" idx="3"/>
          </p:cNvCxnSpPr>
          <p:nvPr/>
        </p:nvCxnSpPr>
        <p:spPr>
          <a:xfrm flipH="1">
            <a:off x="8225545" y="7938465"/>
            <a:ext cx="5059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99" idx="1"/>
            <a:endCxn id="100" idx="3"/>
          </p:cNvCxnSpPr>
          <p:nvPr/>
        </p:nvCxnSpPr>
        <p:spPr>
          <a:xfrm flipH="1">
            <a:off x="6244713" y="7938465"/>
            <a:ext cx="3699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6" name="Straight Arrow Connector 135"/>
          <p:cNvCxnSpPr>
            <a:stCxn id="100" idx="2"/>
            <a:endCxn id="101" idx="0"/>
          </p:cNvCxnSpPr>
          <p:nvPr/>
        </p:nvCxnSpPr>
        <p:spPr>
          <a:xfrm>
            <a:off x="5439277" y="8479342"/>
            <a:ext cx="0" cy="3456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01" idx="3"/>
            <a:endCxn id="102" idx="1"/>
          </p:cNvCxnSpPr>
          <p:nvPr/>
        </p:nvCxnSpPr>
        <p:spPr>
          <a:xfrm>
            <a:off x="6244713" y="9365831"/>
            <a:ext cx="38938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102" idx="3"/>
            <a:endCxn id="103" idx="1"/>
          </p:cNvCxnSpPr>
          <p:nvPr/>
        </p:nvCxnSpPr>
        <p:spPr>
          <a:xfrm>
            <a:off x="8244965" y="9365830"/>
            <a:ext cx="5835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103" idx="3"/>
            <a:endCxn id="104" idx="1"/>
          </p:cNvCxnSpPr>
          <p:nvPr/>
        </p:nvCxnSpPr>
        <p:spPr>
          <a:xfrm>
            <a:off x="10439417" y="9365830"/>
            <a:ext cx="42822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0" name="Shape 149"/>
          <p:cNvCxnSpPr>
            <a:stCxn id="13" idx="3"/>
          </p:cNvCxnSpPr>
          <p:nvPr/>
        </p:nvCxnSpPr>
        <p:spPr>
          <a:xfrm flipV="1">
            <a:off x="3750638" y="6147510"/>
            <a:ext cx="5562423" cy="2439721"/>
          </a:xfrm>
          <a:prstGeom prst="bentConnector3">
            <a:avLst>
              <a:gd name="adj1" fmla="val 4963"/>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8" name="Straight Arrow Connector 157"/>
          <p:cNvCxnSpPr/>
          <p:nvPr/>
        </p:nvCxnSpPr>
        <p:spPr>
          <a:xfrm flipV="1">
            <a:off x="9313120" y="5579315"/>
            <a:ext cx="0" cy="5738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63" name="TextBox 162"/>
          <p:cNvSpPr txBox="1"/>
          <p:nvPr/>
        </p:nvSpPr>
        <p:spPr>
          <a:xfrm>
            <a:off x="3933743" y="4289672"/>
            <a:ext cx="1126356" cy="460171"/>
          </a:xfrm>
          <a:prstGeom prst="rect">
            <a:avLst/>
          </a:prstGeom>
          <a:noFill/>
        </p:spPr>
        <p:txBody>
          <a:bodyPr wrap="square" lIns="109728" tIns="54864" rIns="109728" bIns="54864" rtlCol="0">
            <a:spAutoFit/>
          </a:bodyPr>
          <a:lstStyle/>
          <a:p>
            <a:pPr algn="ctr"/>
            <a:r>
              <a:rPr lang="en-US" sz="1400" b="1" dirty="0" smtClean="0"/>
              <a:t>Gaps Identified</a:t>
            </a:r>
            <a:endParaRPr lang="en-US" sz="1400" b="1" dirty="0"/>
          </a:p>
        </p:txBody>
      </p:sp>
      <p:sp>
        <p:nvSpPr>
          <p:cNvPr id="164" name="TextBox 163"/>
          <p:cNvSpPr txBox="1"/>
          <p:nvPr/>
        </p:nvSpPr>
        <p:spPr>
          <a:xfrm>
            <a:off x="7235130" y="4493581"/>
            <a:ext cx="1126356" cy="277149"/>
          </a:xfrm>
          <a:prstGeom prst="rect">
            <a:avLst/>
          </a:prstGeom>
          <a:noFill/>
        </p:spPr>
        <p:txBody>
          <a:bodyPr wrap="square" lIns="109728" tIns="54864" rIns="109728" bIns="54864" rtlCol="0">
            <a:spAutoFit/>
          </a:bodyPr>
          <a:lstStyle/>
          <a:p>
            <a:pPr algn="ctr"/>
            <a:r>
              <a:rPr lang="en-US" sz="1400" b="1" dirty="0" smtClean="0"/>
              <a:t>No Gaps</a:t>
            </a:r>
            <a:endParaRPr lang="en-US" sz="1400" b="1" dirty="0"/>
          </a:p>
        </p:txBody>
      </p:sp>
      <p:cxnSp>
        <p:nvCxnSpPr>
          <p:cNvPr id="50" name="Straight Connector 49"/>
          <p:cNvCxnSpPr/>
          <p:nvPr/>
        </p:nvCxnSpPr>
        <p:spPr>
          <a:xfrm>
            <a:off x="0" y="10434918"/>
            <a:ext cx="16459200" cy="0"/>
          </a:xfrm>
          <a:prstGeom prst="line">
            <a:avLst/>
          </a:prstGeom>
        </p:spPr>
        <p:style>
          <a:lnRef idx="2">
            <a:schemeClr val="accent1"/>
          </a:lnRef>
          <a:fillRef idx="0">
            <a:schemeClr val="accent1"/>
          </a:fillRef>
          <a:effectRef idx="1">
            <a:schemeClr val="accent1"/>
          </a:effectRef>
          <a:fontRef idx="minor">
            <a:schemeClr val="tx1"/>
          </a:fontRef>
        </p:style>
      </p:cxnSp>
      <p:sp>
        <p:nvSpPr>
          <p:cNvPr id="51" name="Isosceles Triangle 50"/>
          <p:cNvSpPr/>
          <p:nvPr/>
        </p:nvSpPr>
        <p:spPr>
          <a:xfrm>
            <a:off x="567561" y="11083156"/>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TextBox 51"/>
          <p:cNvSpPr txBox="1"/>
          <p:nvPr/>
        </p:nvSpPr>
        <p:spPr>
          <a:xfrm>
            <a:off x="504497" y="10578662"/>
            <a:ext cx="2695903" cy="369332"/>
          </a:xfrm>
          <a:prstGeom prst="rect">
            <a:avLst/>
          </a:prstGeom>
          <a:noFill/>
        </p:spPr>
        <p:txBody>
          <a:bodyPr wrap="square" rtlCol="0">
            <a:spAutoFit/>
          </a:bodyPr>
          <a:lstStyle/>
          <a:p>
            <a:r>
              <a:rPr lang="en-US" b="1" dirty="0" smtClean="0"/>
              <a:t>Role Indicators:</a:t>
            </a:r>
          </a:p>
        </p:txBody>
      </p:sp>
      <p:sp>
        <p:nvSpPr>
          <p:cNvPr id="53" name="TextBox 52"/>
          <p:cNvSpPr txBox="1"/>
          <p:nvPr/>
        </p:nvSpPr>
        <p:spPr>
          <a:xfrm>
            <a:off x="804038" y="11020100"/>
            <a:ext cx="2695903" cy="369332"/>
          </a:xfrm>
          <a:prstGeom prst="rect">
            <a:avLst/>
          </a:prstGeom>
          <a:noFill/>
        </p:spPr>
        <p:txBody>
          <a:bodyPr wrap="square" rtlCol="0">
            <a:spAutoFit/>
          </a:bodyPr>
          <a:lstStyle/>
          <a:p>
            <a:r>
              <a:rPr lang="en-US" dirty="0" smtClean="0"/>
              <a:t>SME</a:t>
            </a:r>
          </a:p>
        </p:txBody>
      </p:sp>
      <p:sp>
        <p:nvSpPr>
          <p:cNvPr id="55" name="Oval 54"/>
          <p:cNvSpPr/>
          <p:nvPr/>
        </p:nvSpPr>
        <p:spPr>
          <a:xfrm>
            <a:off x="567558" y="1149306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814549" y="11424748"/>
            <a:ext cx="2695903" cy="369332"/>
          </a:xfrm>
          <a:prstGeom prst="rect">
            <a:avLst/>
          </a:prstGeom>
          <a:noFill/>
        </p:spPr>
        <p:txBody>
          <a:bodyPr wrap="square" rtlCol="0">
            <a:spAutoFit/>
          </a:bodyPr>
          <a:lstStyle/>
          <a:p>
            <a:r>
              <a:rPr lang="en-US" dirty="0" smtClean="0"/>
              <a:t>Development Team</a:t>
            </a:r>
          </a:p>
        </p:txBody>
      </p:sp>
      <p:sp>
        <p:nvSpPr>
          <p:cNvPr id="57" name="Oval 56"/>
          <p:cNvSpPr/>
          <p:nvPr/>
        </p:nvSpPr>
        <p:spPr>
          <a:xfrm>
            <a:off x="14220496" y="600666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Isosceles Triangle 57"/>
          <p:cNvSpPr/>
          <p:nvPr/>
        </p:nvSpPr>
        <p:spPr>
          <a:xfrm>
            <a:off x="12044857" y="4493169"/>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Isosceles Triangle 60"/>
          <p:cNvSpPr/>
          <p:nvPr/>
        </p:nvSpPr>
        <p:spPr>
          <a:xfrm>
            <a:off x="13763299" y="2396356"/>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Isosceles Triangle 61"/>
          <p:cNvSpPr/>
          <p:nvPr/>
        </p:nvSpPr>
        <p:spPr>
          <a:xfrm>
            <a:off x="14283561" y="4493170"/>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Isosceles Triangle 62"/>
          <p:cNvSpPr/>
          <p:nvPr/>
        </p:nvSpPr>
        <p:spPr>
          <a:xfrm>
            <a:off x="10011105" y="7457085"/>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Isosceles Triangle 63"/>
          <p:cNvSpPr/>
          <p:nvPr/>
        </p:nvSpPr>
        <p:spPr>
          <a:xfrm>
            <a:off x="14252029" y="7457085"/>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Isosceles Triangle 64"/>
          <p:cNvSpPr/>
          <p:nvPr/>
        </p:nvSpPr>
        <p:spPr>
          <a:xfrm>
            <a:off x="5912071" y="7457085"/>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9821917" y="4508939"/>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p:cNvSpPr/>
          <p:nvPr/>
        </p:nvSpPr>
        <p:spPr>
          <a:xfrm>
            <a:off x="13952482" y="449317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p:cNvSpPr/>
          <p:nvPr/>
        </p:nvSpPr>
        <p:spPr>
          <a:xfrm>
            <a:off x="6605751" y="4508939"/>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Isosceles Triangle 68"/>
          <p:cNvSpPr/>
          <p:nvPr/>
        </p:nvSpPr>
        <p:spPr>
          <a:xfrm>
            <a:off x="3405354" y="4493170"/>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p:cNvSpPr/>
          <p:nvPr/>
        </p:nvSpPr>
        <p:spPr>
          <a:xfrm>
            <a:off x="3074275" y="449317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Isosceles Triangle 70"/>
          <p:cNvSpPr/>
          <p:nvPr/>
        </p:nvSpPr>
        <p:spPr>
          <a:xfrm>
            <a:off x="3421119" y="6369266"/>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3090040" y="6369269"/>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3405350" y="8087710"/>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p:cNvSpPr/>
          <p:nvPr/>
        </p:nvSpPr>
        <p:spPr>
          <a:xfrm>
            <a:off x="12139447" y="7457091"/>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7898523" y="7457091"/>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a:off x="5912068" y="8923284"/>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a:off x="7914288" y="892328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Oval 77"/>
          <p:cNvSpPr/>
          <p:nvPr/>
        </p:nvSpPr>
        <p:spPr>
          <a:xfrm>
            <a:off x="10105695" y="8907518"/>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p:cNvSpPr/>
          <p:nvPr/>
        </p:nvSpPr>
        <p:spPr>
          <a:xfrm>
            <a:off x="10342179" y="2412124"/>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3660885" y="10854559"/>
            <a:ext cx="2285999" cy="700049"/>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*LCMS Touch points Highlighted box</a:t>
            </a:r>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146300" tIns="73150" rIns="146300" bIns="73150" numCol="1" anchor="ctr" anchorCtr="0" compatLnSpc="1">
            <a:prstTxWarp prst="textNoShape">
              <a:avLst/>
            </a:prstTxWarp>
          </a:bodyPr>
          <a:lstStyle/>
          <a:p>
            <a:r>
              <a:rPr lang="en-US" dirty="0" smtClean="0"/>
              <a:t>Case 2 – </a:t>
            </a:r>
            <a:r>
              <a:rPr lang="en-US" dirty="0" err="1" smtClean="0"/>
              <a:t>Curated</a:t>
            </a:r>
            <a:r>
              <a:rPr lang="en-US" dirty="0" smtClean="0"/>
              <a:t> content embedded in eLearning</a:t>
            </a:r>
            <a:endParaRPr lang="en-US" dirty="0"/>
          </a:p>
        </p:txBody>
      </p:sp>
      <p:grpSp>
        <p:nvGrpSpPr>
          <p:cNvPr id="24" name="Group 23"/>
          <p:cNvGrpSpPr/>
          <p:nvPr/>
        </p:nvGrpSpPr>
        <p:grpSpPr>
          <a:xfrm>
            <a:off x="1361561" y="2302292"/>
            <a:ext cx="13909075" cy="6228418"/>
            <a:chOff x="801259" y="2871894"/>
            <a:chExt cx="14784688" cy="6620513"/>
          </a:xfrm>
        </p:grpSpPr>
        <p:sp>
          <p:nvSpPr>
            <p:cNvPr id="5" name="Rectangle 4"/>
            <p:cNvSpPr/>
            <p:nvPr/>
          </p:nvSpPr>
          <p:spPr>
            <a:xfrm>
              <a:off x="801261" y="2871894"/>
              <a:ext cx="2582020" cy="1327572"/>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Business Case Approved</a:t>
              </a:r>
              <a:endParaRPr lang="en-US" sz="1400" dirty="0"/>
            </a:p>
          </p:txBody>
        </p:sp>
        <p:sp>
          <p:nvSpPr>
            <p:cNvPr id="6" name="Rectangle 5"/>
            <p:cNvSpPr/>
            <p:nvPr/>
          </p:nvSpPr>
          <p:spPr>
            <a:xfrm>
              <a:off x="4871428" y="2871894"/>
              <a:ext cx="2582020" cy="1327572"/>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RDW (Virtual  or F2F)</a:t>
              </a:r>
              <a:endParaRPr lang="en-US" sz="1400" dirty="0"/>
            </a:p>
          </p:txBody>
        </p:sp>
        <p:sp>
          <p:nvSpPr>
            <p:cNvPr id="7" name="Rectangle 6"/>
            <p:cNvSpPr/>
            <p:nvPr/>
          </p:nvSpPr>
          <p:spPr>
            <a:xfrm>
              <a:off x="8928534" y="2871894"/>
              <a:ext cx="2582020" cy="1327572"/>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Project Planning + Effort estimates</a:t>
              </a:r>
              <a:endParaRPr lang="en-US" sz="1400" dirty="0"/>
            </a:p>
          </p:txBody>
        </p:sp>
        <p:sp>
          <p:nvSpPr>
            <p:cNvPr id="8" name="Rectangle 7"/>
            <p:cNvSpPr/>
            <p:nvPr/>
          </p:nvSpPr>
          <p:spPr>
            <a:xfrm>
              <a:off x="12985641" y="2871894"/>
              <a:ext cx="2582020" cy="1327572"/>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SME/ CD fill up content </a:t>
              </a:r>
              <a:r>
                <a:rPr lang="en-US" sz="1400" dirty="0" err="1" smtClean="0"/>
                <a:t>curation</a:t>
              </a:r>
              <a:r>
                <a:rPr lang="en-US" sz="1400" dirty="0" smtClean="0"/>
                <a:t> requirement template</a:t>
              </a:r>
              <a:endParaRPr lang="en-US" sz="1400" dirty="0"/>
            </a:p>
          </p:txBody>
        </p:sp>
        <p:sp>
          <p:nvSpPr>
            <p:cNvPr id="9" name="Rectangle 8"/>
            <p:cNvSpPr/>
            <p:nvPr/>
          </p:nvSpPr>
          <p:spPr>
            <a:xfrm>
              <a:off x="13007339" y="5565777"/>
              <a:ext cx="2578608" cy="1280160"/>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ID Analyzes requirements</a:t>
              </a:r>
              <a:endParaRPr lang="en-US" sz="1400" dirty="0"/>
            </a:p>
          </p:txBody>
        </p:sp>
        <p:sp>
          <p:nvSpPr>
            <p:cNvPr id="11" name="Rectangle 10"/>
            <p:cNvSpPr/>
            <p:nvPr/>
          </p:nvSpPr>
          <p:spPr>
            <a:xfrm>
              <a:off x="8961121" y="5565777"/>
              <a:ext cx="2578608" cy="1280160"/>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Content </a:t>
              </a:r>
              <a:r>
                <a:rPr lang="en-US" sz="1400" dirty="0" err="1" smtClean="0"/>
                <a:t>Curation</a:t>
              </a:r>
              <a:r>
                <a:rPr lang="en-US" sz="1400" dirty="0" smtClean="0"/>
                <a:t> (YouTube, HBR, TED, etc)</a:t>
              </a:r>
              <a:endParaRPr lang="en-US" sz="1400" dirty="0"/>
            </a:p>
          </p:txBody>
        </p:sp>
        <p:sp>
          <p:nvSpPr>
            <p:cNvPr id="15" name="Rectangle 14"/>
            <p:cNvSpPr/>
            <p:nvPr/>
          </p:nvSpPr>
          <p:spPr>
            <a:xfrm>
              <a:off x="4760970" y="5565777"/>
              <a:ext cx="2578608" cy="1280160"/>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SME validation</a:t>
              </a:r>
              <a:endParaRPr lang="en-US" sz="1400" dirty="0"/>
            </a:p>
          </p:txBody>
        </p:sp>
        <p:cxnSp>
          <p:nvCxnSpPr>
            <p:cNvPr id="25" name="Straight Arrow Connector 24"/>
            <p:cNvCxnSpPr>
              <a:stCxn id="6" idx="3"/>
              <a:endCxn id="7" idx="1"/>
            </p:cNvCxnSpPr>
            <p:nvPr/>
          </p:nvCxnSpPr>
          <p:spPr>
            <a:xfrm>
              <a:off x="7453448" y="3535680"/>
              <a:ext cx="14750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7" idx="3"/>
              <a:endCxn id="8" idx="1"/>
            </p:cNvCxnSpPr>
            <p:nvPr/>
          </p:nvCxnSpPr>
          <p:spPr>
            <a:xfrm>
              <a:off x="11510554" y="3535680"/>
              <a:ext cx="14750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5" idx="3"/>
              <a:endCxn id="6" idx="1"/>
            </p:cNvCxnSpPr>
            <p:nvPr/>
          </p:nvCxnSpPr>
          <p:spPr>
            <a:xfrm>
              <a:off x="3383280" y="3535680"/>
              <a:ext cx="148814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801259" y="5572561"/>
              <a:ext cx="2582022" cy="1273377"/>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NGL (ID and/ or RMD) creates wrapper for </a:t>
              </a:r>
              <a:r>
                <a:rPr lang="en-US" sz="1400" dirty="0" err="1" smtClean="0"/>
                <a:t>curated</a:t>
              </a:r>
              <a:r>
                <a:rPr lang="en-US" sz="1400" dirty="0" smtClean="0"/>
                <a:t> content</a:t>
              </a:r>
              <a:endParaRPr lang="en-US" sz="1400" dirty="0"/>
            </a:p>
          </p:txBody>
        </p:sp>
        <p:sp>
          <p:nvSpPr>
            <p:cNvPr id="95" name="Rectangle 94"/>
            <p:cNvSpPr/>
            <p:nvPr/>
          </p:nvSpPr>
          <p:spPr>
            <a:xfrm>
              <a:off x="4778898" y="8219030"/>
              <a:ext cx="2578608" cy="1273377"/>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Testing</a:t>
              </a:r>
              <a:endParaRPr lang="en-US" sz="1400" dirty="0"/>
            </a:p>
          </p:txBody>
        </p:sp>
        <p:sp>
          <p:nvSpPr>
            <p:cNvPr id="96" name="Rectangle 95"/>
            <p:cNvSpPr/>
            <p:nvPr/>
          </p:nvSpPr>
          <p:spPr>
            <a:xfrm>
              <a:off x="804672" y="8219030"/>
              <a:ext cx="2578608" cy="1273377"/>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SME validation and </a:t>
              </a:r>
              <a:br>
                <a:rPr lang="en-US" sz="1400" dirty="0" smtClean="0"/>
              </a:br>
              <a:r>
                <a:rPr lang="en-US" sz="1400" dirty="0" smtClean="0"/>
                <a:t>Sign-off</a:t>
              </a:r>
              <a:endParaRPr lang="en-US" sz="1400" dirty="0"/>
            </a:p>
          </p:txBody>
        </p:sp>
        <p:sp>
          <p:nvSpPr>
            <p:cNvPr id="97" name="Rectangle 96"/>
            <p:cNvSpPr/>
            <p:nvPr/>
          </p:nvSpPr>
          <p:spPr>
            <a:xfrm>
              <a:off x="8961121" y="8219030"/>
              <a:ext cx="2578608" cy="1273377"/>
            </a:xfrm>
            <a:prstGeom prst="rect">
              <a:avLst/>
            </a:prstGeom>
            <a:ln/>
          </p:spPr>
          <p:style>
            <a:lnRef idx="2">
              <a:schemeClr val="dk1"/>
            </a:lnRef>
            <a:fillRef idx="1">
              <a:schemeClr val="lt1"/>
            </a:fillRef>
            <a:effectRef idx="0">
              <a:schemeClr val="dk1"/>
            </a:effectRef>
            <a:fontRef idx="minor">
              <a:schemeClr val="dk1"/>
            </a:fontRef>
          </p:style>
          <p:txBody>
            <a:bodyPr lIns="146300" tIns="73150" rIns="146300" bIns="73150" rtlCol="0" anchor="ctr"/>
            <a:lstStyle/>
            <a:p>
              <a:pPr algn="ctr"/>
              <a:r>
                <a:rPr lang="en-US" sz="1400" dirty="0" smtClean="0"/>
                <a:t>Launch in program</a:t>
              </a:r>
              <a:endParaRPr lang="en-US" sz="1400" dirty="0"/>
            </a:p>
          </p:txBody>
        </p:sp>
        <p:cxnSp>
          <p:nvCxnSpPr>
            <p:cNvPr id="56" name="Straight Arrow Connector 55"/>
            <p:cNvCxnSpPr>
              <a:stCxn id="8" idx="2"/>
              <a:endCxn id="9" idx="0"/>
            </p:cNvCxnSpPr>
            <p:nvPr/>
          </p:nvCxnSpPr>
          <p:spPr>
            <a:xfrm>
              <a:off x="14276652" y="4199468"/>
              <a:ext cx="19992" cy="13663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9" idx="1"/>
              <a:endCxn id="11" idx="3"/>
            </p:cNvCxnSpPr>
            <p:nvPr/>
          </p:nvCxnSpPr>
          <p:spPr>
            <a:xfrm flipH="1">
              <a:off x="11539730" y="6205857"/>
              <a:ext cx="146760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1"/>
              <a:endCxn id="15" idx="3"/>
            </p:cNvCxnSpPr>
            <p:nvPr/>
          </p:nvCxnSpPr>
          <p:spPr>
            <a:xfrm flipH="1">
              <a:off x="7339579" y="6205857"/>
              <a:ext cx="162154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15" idx="1"/>
              <a:endCxn id="93" idx="3"/>
            </p:cNvCxnSpPr>
            <p:nvPr/>
          </p:nvCxnSpPr>
          <p:spPr>
            <a:xfrm flipH="1">
              <a:off x="3383281" y="6205858"/>
              <a:ext cx="1377690" cy="3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93" idx="2"/>
              <a:endCxn id="96" idx="0"/>
            </p:cNvCxnSpPr>
            <p:nvPr/>
          </p:nvCxnSpPr>
          <p:spPr>
            <a:xfrm>
              <a:off x="2092269" y="6845937"/>
              <a:ext cx="1707" cy="1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6" idx="3"/>
              <a:endCxn id="95" idx="1"/>
            </p:cNvCxnSpPr>
            <p:nvPr/>
          </p:nvCxnSpPr>
          <p:spPr>
            <a:xfrm>
              <a:off x="3383281" y="8855718"/>
              <a:ext cx="139561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5" idx="3"/>
              <a:endCxn id="97" idx="1"/>
            </p:cNvCxnSpPr>
            <p:nvPr/>
          </p:nvCxnSpPr>
          <p:spPr>
            <a:xfrm>
              <a:off x="7357507" y="8855718"/>
              <a:ext cx="160361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26" name="Straight Connector 25"/>
          <p:cNvCxnSpPr/>
          <p:nvPr/>
        </p:nvCxnSpPr>
        <p:spPr>
          <a:xfrm>
            <a:off x="0" y="10434918"/>
            <a:ext cx="1645920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Isosceles Triangle 26"/>
          <p:cNvSpPr/>
          <p:nvPr/>
        </p:nvSpPr>
        <p:spPr>
          <a:xfrm>
            <a:off x="567561" y="11083156"/>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TextBox 28"/>
          <p:cNvSpPr txBox="1"/>
          <p:nvPr/>
        </p:nvSpPr>
        <p:spPr>
          <a:xfrm>
            <a:off x="504497" y="10578662"/>
            <a:ext cx="2695903" cy="369332"/>
          </a:xfrm>
          <a:prstGeom prst="rect">
            <a:avLst/>
          </a:prstGeom>
          <a:noFill/>
        </p:spPr>
        <p:txBody>
          <a:bodyPr wrap="square" rtlCol="0">
            <a:spAutoFit/>
          </a:bodyPr>
          <a:lstStyle/>
          <a:p>
            <a:r>
              <a:rPr lang="en-US" b="1" dirty="0" smtClean="0"/>
              <a:t>Role Indicators:</a:t>
            </a:r>
          </a:p>
        </p:txBody>
      </p:sp>
      <p:sp>
        <p:nvSpPr>
          <p:cNvPr id="30" name="TextBox 29"/>
          <p:cNvSpPr txBox="1"/>
          <p:nvPr/>
        </p:nvSpPr>
        <p:spPr>
          <a:xfrm>
            <a:off x="804038" y="11020100"/>
            <a:ext cx="2695903" cy="369332"/>
          </a:xfrm>
          <a:prstGeom prst="rect">
            <a:avLst/>
          </a:prstGeom>
          <a:noFill/>
        </p:spPr>
        <p:txBody>
          <a:bodyPr wrap="square" rtlCol="0">
            <a:spAutoFit/>
          </a:bodyPr>
          <a:lstStyle/>
          <a:p>
            <a:r>
              <a:rPr lang="en-US" dirty="0" smtClean="0"/>
              <a:t>SME</a:t>
            </a:r>
          </a:p>
        </p:txBody>
      </p:sp>
      <p:sp>
        <p:nvSpPr>
          <p:cNvPr id="31" name="Oval 30"/>
          <p:cNvSpPr/>
          <p:nvPr/>
        </p:nvSpPr>
        <p:spPr>
          <a:xfrm>
            <a:off x="567558" y="1149306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p:cNvSpPr txBox="1"/>
          <p:nvPr/>
        </p:nvSpPr>
        <p:spPr>
          <a:xfrm>
            <a:off x="814549" y="11424748"/>
            <a:ext cx="2695903" cy="369332"/>
          </a:xfrm>
          <a:prstGeom prst="rect">
            <a:avLst/>
          </a:prstGeom>
          <a:noFill/>
        </p:spPr>
        <p:txBody>
          <a:bodyPr wrap="square" rtlCol="0">
            <a:spAutoFit/>
          </a:bodyPr>
          <a:lstStyle/>
          <a:p>
            <a:r>
              <a:rPr lang="en-US" dirty="0" smtClean="0"/>
              <a:t>Development Team</a:t>
            </a:r>
          </a:p>
        </p:txBody>
      </p:sp>
      <p:sp>
        <p:nvSpPr>
          <p:cNvPr id="33" name="Isosceles Triangle 32"/>
          <p:cNvSpPr/>
          <p:nvPr/>
        </p:nvSpPr>
        <p:spPr>
          <a:xfrm>
            <a:off x="7204843" y="4887309"/>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11067392" y="2380595"/>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Isosceles Triangle 34"/>
          <p:cNvSpPr/>
          <p:nvPr/>
        </p:nvSpPr>
        <p:spPr>
          <a:xfrm>
            <a:off x="14882650" y="2364826"/>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3468413" y="4934609"/>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Isosceles Triangle 36"/>
          <p:cNvSpPr/>
          <p:nvPr/>
        </p:nvSpPr>
        <p:spPr>
          <a:xfrm>
            <a:off x="11114691" y="4887309"/>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10799378" y="4887312"/>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Isosceles Triangle 38"/>
          <p:cNvSpPr/>
          <p:nvPr/>
        </p:nvSpPr>
        <p:spPr>
          <a:xfrm>
            <a:off x="3389587" y="7409793"/>
            <a:ext cx="237751" cy="204958"/>
          </a:xfrm>
          <a:prstGeom prst="triangl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7189076" y="7425560"/>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11146221" y="7409794"/>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14914180" y="4950373"/>
            <a:ext cx="220718" cy="220718"/>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3660885" y="10854559"/>
            <a:ext cx="2285999" cy="700049"/>
          </a:xfrm>
          <a:prstGeom prst="rect">
            <a:avLst/>
          </a:prstGeom>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lIns="109728" tIns="54864" rIns="109728" bIns="54864" rtlCol="0" anchor="ctr"/>
          <a:lstStyle/>
          <a:p>
            <a:pPr algn="ctr"/>
            <a:r>
              <a:rPr lang="en-US" sz="1400" dirty="0" smtClean="0"/>
              <a:t>*LCMS Touch points Highlighted box</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9094" y="7823200"/>
            <a:ext cx="295522" cy="424728"/>
          </a:xfrm>
          <a:prstGeom prst="rect">
            <a:avLst/>
          </a:prstGeom>
          <a:noFill/>
        </p:spPr>
        <p:txBody>
          <a:bodyPr wrap="none" lIns="146300" tIns="73150" rIns="146300" bIns="73150" rtlCol="0">
            <a:spAutoFit/>
          </a:bodyPr>
          <a:lstStyle/>
          <a:p>
            <a:endParaRPr lang="en-US" dirty="0"/>
          </a:p>
        </p:txBody>
      </p:sp>
    </p:spTree>
    <p:extLst>
      <p:ext uri="{BB962C8B-B14F-4D97-AF65-F5344CB8AC3E}">
        <p14:creationId xmlns:p14="http://schemas.microsoft.com/office/powerpoint/2010/main" xmlns="" val="37724856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E694BE-1475-4E61-A597-D713962DCEB4}"/>
</file>

<file path=customXml/itemProps2.xml><?xml version="1.0" encoding="utf-8"?>
<ds:datastoreItem xmlns:ds="http://schemas.openxmlformats.org/officeDocument/2006/customXml" ds:itemID="{66DC4D67-A4B6-4B12-B236-F3B6AD057F1A}"/>
</file>

<file path=customXml/itemProps3.xml><?xml version="1.0" encoding="utf-8"?>
<ds:datastoreItem xmlns:ds="http://schemas.openxmlformats.org/officeDocument/2006/customXml" ds:itemID="{C70DCA3F-64EE-40B6-A374-AB358A46ADC5}"/>
</file>

<file path=docProps/app.xml><?xml version="1.0" encoding="utf-8"?>
<Properties xmlns="http://schemas.openxmlformats.org/officeDocument/2006/extended-properties" xmlns:vt="http://schemas.openxmlformats.org/officeDocument/2006/docPropsVTypes">
  <TotalTime>12405</TotalTime>
  <Words>195</Words>
  <Application>Microsoft Office PowerPoint</Application>
  <PresentationFormat>Custom</PresentationFormat>
  <Paragraphs>46</Paragraphs>
  <Slides>4</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vt:i4>
      </vt:variant>
    </vt:vector>
  </HeadingPairs>
  <TitlesOfParts>
    <vt:vector size="8" baseType="lpstr">
      <vt:lpstr>University_Template</vt:lpstr>
      <vt:lpstr>Section Header</vt:lpstr>
      <vt:lpstr>1_Closing slides</vt:lpstr>
      <vt:lpstr>think-cell Slide</vt:lpstr>
      <vt:lpstr>Where can the LCMS help the existing development process?</vt:lpstr>
      <vt:lpstr>Case 1 - eLearning with Content Creation for Rapid course authoring only</vt:lpstr>
      <vt:lpstr>Case 2 – Curated content embedded in eLearning</vt:lpstr>
      <vt:lpstr>Slide 4</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bhavpare</cp:lastModifiedBy>
  <cp:revision>685</cp:revision>
  <dcterms:created xsi:type="dcterms:W3CDTF">2011-06-24T12:15:59Z</dcterms:created>
  <dcterms:modified xsi:type="dcterms:W3CDTF">2016-11-08T09:40:10Z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