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29.xml" ContentType="application/vnd.openxmlformats-officedocument.presentationml.tags+xml"/>
  <Override PartName="/ppt/tags/tag38.xml" ContentType="application/vnd.openxmlformats-officedocument.presentationml.tag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tags/tag36.xml" ContentType="application/vnd.openxmlformats-officedocument.presentationml.tags+xml"/>
  <Override PartName="/docProps/custom.xml" ContentType="application/vnd.openxmlformats-officedocument.custom-propertie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notesSlides/notesSlide5.xml" ContentType="application/vnd.openxmlformats-officedocument.presentationml.notesSlid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Default Extension="bin" ContentType="application/vnd.openxmlformats-officedocument.oleObject"/>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Default Extension="emf" ContentType="image/x-emf"/>
  <Override PartName="/ppt/slideLayouts/slideLayout16.xml" ContentType="application/vnd.openxmlformats-officedocument.presentationml.slideLayout+xml"/>
  <Override PartName="/ppt/tags/tag39.xml" ContentType="application/vnd.openxmlformats-officedocument.presentationml.tag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gs/tag1.xml" ContentType="application/vnd.openxmlformats-officedocument.presentationml.tags+xml"/>
  <Override PartName="/ppt/slideLayouts/slideLayout14.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docProps/app.xml" ContentType="application/vnd.openxmlformats-officedocument.extended-properties+xml"/>
  <Override PartName="/ppt/slideLayouts/slideLayout12.xml" ContentType="application/vnd.openxmlformats-officedocument.presentationml.slideLayout+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4092" r:id="rId5"/>
    <p:sldMasterId id="2147484086" r:id="rId6"/>
  </p:sldMasterIdLst>
  <p:notesMasterIdLst>
    <p:notesMasterId r:id="rId17"/>
  </p:notesMasterIdLst>
  <p:handoutMasterIdLst>
    <p:handoutMasterId r:id="rId18"/>
  </p:handoutMasterIdLst>
  <p:sldIdLst>
    <p:sldId id="256" r:id="rId7"/>
    <p:sldId id="258" r:id="rId8"/>
    <p:sldId id="259" r:id="rId9"/>
    <p:sldId id="260" r:id="rId10"/>
    <p:sldId id="261" r:id="rId11"/>
    <p:sldId id="262" r:id="rId12"/>
    <p:sldId id="263" r:id="rId13"/>
    <p:sldId id="264" r:id="rId14"/>
    <p:sldId id="265" r:id="rId15"/>
    <p:sldId id="266" r:id="rId1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1A1A1"/>
    <a:srgbClr val="D9F7FF"/>
    <a:srgbClr val="B1360B"/>
    <a:srgbClr val="01829B"/>
    <a:srgbClr val="979797"/>
    <a:srgbClr val="FFFFFE"/>
    <a:srgbClr val="00BDF2"/>
  </p:clrMru>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44" autoAdjust="0"/>
    <p:restoredTop sz="85763" autoAdjust="0"/>
  </p:normalViewPr>
  <p:slideViewPr>
    <p:cSldViewPr snapToGrid="0">
      <p:cViewPr varScale="1">
        <p:scale>
          <a:sx n="88" d="100"/>
          <a:sy n="88" d="100"/>
        </p:scale>
        <p:origin x="-744" y="-96"/>
      </p:cViewPr>
      <p:guideLst>
        <p:guide orient="horz" pos="941"/>
        <p:guide orient="horz" pos="3888"/>
        <p:guide orient="horz" pos="3646"/>
        <p:guide orient="horz" pos="3472"/>
        <p:guide pos="201"/>
        <p:guide pos="557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2532"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A0F65368-E9D0-49F2-8902-561D21FF3A06}" type="datetime1">
              <a:rPr lang="en-US"/>
              <a:pPr>
                <a:defRPr/>
              </a:pPr>
              <a:t>12/8/2016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C7C47CF7-E444-4A34-A0D6-C09AF6C0790B}"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55CBCBBC-62CA-415A-B287-2EC690AAC912}" type="datetime1">
              <a:rPr lang="en-US"/>
              <a:pPr>
                <a:defRPr/>
              </a:pPr>
              <a:t>12/8/2016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A4169FD0-3676-4ABB-94B2-03C81330281C}"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A4169FD0-3676-4ABB-94B2-03C81330281C}"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xfrm>
            <a:off x="992188" y="573088"/>
            <a:ext cx="4875212" cy="3656012"/>
          </a:xfrm>
          <a:ln/>
        </p:spPr>
      </p:sp>
      <p:sp>
        <p:nvSpPr>
          <p:cNvPr id="24579" name="Notes Placeholder 2"/>
          <p:cNvSpPr>
            <a:spLocks noGrp="1"/>
          </p:cNvSpPr>
          <p:nvPr>
            <p:ph type="body" idx="1"/>
          </p:nvPr>
        </p:nvSpPr>
        <p:spPr>
          <a:xfrm>
            <a:off x="214615" y="4344608"/>
            <a:ext cx="6428774" cy="4226157"/>
          </a:xfrm>
          <a:noFill/>
          <a:ln/>
        </p:spPr>
        <p:txBody>
          <a:bodyPr/>
          <a:lstStyle/>
          <a:p>
            <a:pPr eaLnBrk="1" hangingPunct="1"/>
            <a:r>
              <a:rPr lang="en-GB" smtClean="0"/>
              <a:t>PHR Group Priorities</a:t>
            </a:r>
          </a:p>
        </p:txBody>
      </p:sp>
      <p:sp>
        <p:nvSpPr>
          <p:cNvPr id="24580" name="Footer Placeholder 3"/>
          <p:cNvSpPr txBox="1">
            <a:spLocks noGrp="1"/>
          </p:cNvSpPr>
          <p:nvPr/>
        </p:nvSpPr>
        <p:spPr bwMode="auto">
          <a:xfrm>
            <a:off x="0" y="8684827"/>
            <a:ext cx="2972547" cy="457711"/>
          </a:xfrm>
          <a:prstGeom prst="rect">
            <a:avLst/>
          </a:prstGeom>
          <a:noFill/>
          <a:ln w="9525">
            <a:noFill/>
            <a:miter lim="800000"/>
            <a:headEnd/>
            <a:tailEnd/>
          </a:ln>
        </p:spPr>
        <p:txBody>
          <a:bodyPr lIns="179990" tIns="35998" rIns="71996" bIns="179990" anchor="b"/>
          <a:lstStyle/>
          <a:p>
            <a:r>
              <a:rPr lang="en-US" sz="800">
                <a:solidFill>
                  <a:schemeClr val="tx1"/>
                </a:solidFill>
                <a:latin typeface="Calibri" pitchFamily="34" charset="0"/>
              </a:rPr>
              <a:t>© 2010 Capgemini. All rights reserved.</a:t>
            </a:r>
          </a:p>
        </p:txBody>
      </p:sp>
      <p:sp>
        <p:nvSpPr>
          <p:cNvPr id="24581" name="Slide Number Placeholder 4"/>
          <p:cNvSpPr txBox="1">
            <a:spLocks noGrp="1"/>
          </p:cNvSpPr>
          <p:nvPr/>
        </p:nvSpPr>
        <p:spPr bwMode="auto">
          <a:xfrm>
            <a:off x="3883853" y="8684827"/>
            <a:ext cx="2972547" cy="457711"/>
          </a:xfrm>
          <a:prstGeom prst="rect">
            <a:avLst/>
          </a:prstGeom>
          <a:noFill/>
          <a:ln w="9525">
            <a:noFill/>
            <a:miter lim="800000"/>
            <a:headEnd/>
            <a:tailEnd/>
          </a:ln>
        </p:spPr>
        <p:txBody>
          <a:bodyPr lIns="71996" tIns="35998" rIns="179990" bIns="179990" anchor="b"/>
          <a:lstStyle/>
          <a:p>
            <a:pPr algn="r"/>
            <a:fld id="{7C85EDC3-34B5-450A-B8CB-C405A2FB69AD}" type="slidenum">
              <a:rPr lang="en-US" sz="800" b="1">
                <a:solidFill>
                  <a:schemeClr val="tx1"/>
                </a:solidFill>
                <a:latin typeface="Calibri" pitchFamily="34" charset="0"/>
              </a:rPr>
              <a:pPr algn="r"/>
              <a:t>2</a:t>
            </a:fld>
            <a:endParaRPr lang="en-US" sz="800" b="1">
              <a:solidFill>
                <a:schemeClr val="tx1"/>
              </a:solidFill>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endParaRPr lang="de-DE"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endParaRPr lang="de-DE"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endParaRPr lang="de-DE"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endParaRPr lang="de-DE"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endParaRPr lang="de-DE"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endParaRPr lang="de-DE" smtClean="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5.xml"/><Relationship Id="rId7" Type="http://schemas.openxmlformats.org/officeDocument/2006/relationships/image" Target="../media/image4.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jpeg"/><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vmlDrawing" Target="../drawings/vmlDrawing7.vml"/><Relationship Id="rId5" Type="http://schemas.openxmlformats.org/officeDocument/2006/relationships/oleObject" Target="../embeddings/oleObject7.bin"/><Relationship Id="rId4"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24.xml"/><Relationship Id="rId7" Type="http://schemas.openxmlformats.org/officeDocument/2006/relationships/slideMaster" Target="../slideMasters/slideMaster3.xml"/><Relationship Id="rId2" Type="http://schemas.openxmlformats.org/officeDocument/2006/relationships/tags" Target="../tags/tag23.xml"/><Relationship Id="rId1" Type="http://schemas.openxmlformats.org/officeDocument/2006/relationships/vmlDrawing" Target="../drawings/vmlDrawing9.v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9"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8.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5" name="Image 54" descr="shutterstock_80913643.jpg"/>
          <p:cNvPicPr>
            <a:picLocks noChangeAspect="1"/>
          </p:cNvPicPr>
          <p:nvPr userDrawn="1"/>
        </p:nvPicPr>
        <p:blipFill>
          <a:blip r:embed="rId6" cstate="print"/>
          <a:stretch>
            <a:fillRect/>
          </a:stretch>
        </p:blipFill>
        <p:spPr>
          <a:xfrm>
            <a:off x="1" y="323851"/>
            <a:ext cx="9143998" cy="6095999"/>
          </a:xfrm>
          <a:prstGeom prst="rect">
            <a:avLst/>
          </a:prstGeom>
        </p:spPr>
      </p:pic>
      <p:sp>
        <p:nvSpPr>
          <p:cNvPr id="16" name="Rectangle 15"/>
          <p:cNvSpPr/>
          <p:nvPr userDrawn="1">
            <p:custDataLst>
              <p:tags r:id="rId1"/>
            </p:custDataLst>
          </p:nvPr>
        </p:nvSpPr>
        <p:spPr>
          <a:xfrm>
            <a:off x="0" y="4307075"/>
            <a:ext cx="9144000" cy="2110154"/>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2" name="Title 1"/>
          <p:cNvSpPr>
            <a:spLocks noGrp="1"/>
          </p:cNvSpPr>
          <p:nvPr>
            <p:ph type="ctrTitle" hasCustomPrompt="1"/>
          </p:nvPr>
        </p:nvSpPr>
        <p:spPr>
          <a:xfrm>
            <a:off x="541020" y="4465476"/>
            <a:ext cx="7772400" cy="1060450"/>
          </a:xfrm>
        </p:spPr>
        <p:txBody>
          <a:bodyPr anchor="t"/>
          <a:lstStyle>
            <a:lvl1pPr>
              <a:defRPr>
                <a:solidFill>
                  <a:schemeClr val="tx2">
                    <a:lumMod val="50000"/>
                  </a:schemeClr>
                </a:solidFill>
                <a:latin typeface="University Handwriting" pitchFamily="2" charset="-128"/>
                <a:ea typeface="University Handwriting" pitchFamily="2" charset="-128"/>
                <a:cs typeface="University Handwriting" pitchFamily="2" charset="-128"/>
              </a:defRPr>
            </a:lvl1pPr>
          </a:lstStyle>
          <a:p>
            <a:r>
              <a:rPr lang="en-GB" dirty="0" smtClean="0"/>
              <a:t>Click to edit Master title style </a:t>
            </a:r>
            <a:endParaRPr lang="en-US" dirty="0"/>
          </a:p>
        </p:txBody>
      </p:sp>
      <p:sp>
        <p:nvSpPr>
          <p:cNvPr id="3" name="Subtitle 2"/>
          <p:cNvSpPr>
            <a:spLocks noGrp="1"/>
          </p:cNvSpPr>
          <p:nvPr userDrawn="1">
            <p:ph type="subTitle" idx="1"/>
          </p:nvPr>
        </p:nvSpPr>
        <p:spPr>
          <a:xfrm>
            <a:off x="541020" y="5534106"/>
            <a:ext cx="7086600" cy="548640"/>
          </a:xfrm>
        </p:spPr>
        <p:txBody>
          <a:bodyPr/>
          <a:lstStyle>
            <a:lvl1pPr marL="0" indent="0" algn="l">
              <a:buNone/>
              <a:defRPr>
                <a:solidFill>
                  <a:schemeClr val="tx2">
                    <a:lumMod val="50000"/>
                  </a:schemeClr>
                </a:solidFill>
                <a:latin typeface="Arial" pitchFamily="34" charset="0"/>
                <a:ea typeface="University Handwriting" pitchFamily="2" charset="-128"/>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Click to edit Master subtitle style</a:t>
            </a:r>
            <a:endParaRPr lang="en-US" dirty="0"/>
          </a:p>
        </p:txBody>
      </p:sp>
      <p:sp>
        <p:nvSpPr>
          <p:cNvPr id="19" name="Rectangle 7"/>
          <p:cNvSpPr/>
          <p:nvPr userDrawn="1">
            <p:custDataLst>
              <p:tags r:id="rId2"/>
            </p:custDataLst>
          </p:nvPr>
        </p:nvSpPr>
        <p:spPr bwMode="auto">
          <a:xfrm>
            <a:off x="-2053" y="0"/>
            <a:ext cx="9147229" cy="2517934"/>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2958168"/>
              <a:gd name="connsiteX1" fmla="*/ 9749773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331 w 10562411"/>
              <a:gd name="connsiteY7" fmla="*/ 2791 h 2958168"/>
              <a:gd name="connsiteX0" fmla="*/ 1331 w 10562411"/>
              <a:gd name="connsiteY0" fmla="*/ 2791 h 2958168"/>
              <a:gd name="connsiteX1" fmla="*/ 9749773 w 10562411"/>
              <a:gd name="connsiteY1" fmla="*/ 0 h 2958168"/>
              <a:gd name="connsiteX2" fmla="*/ 10561157 w 10562411"/>
              <a:gd name="connsiteY2" fmla="*/ 1476338 h 2958168"/>
              <a:gd name="connsiteX3" fmla="*/ 8330082 w 10562411"/>
              <a:gd name="connsiteY3" fmla="*/ 2161611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331 w 10562411"/>
              <a:gd name="connsiteY7" fmla="*/ 2791 h 2958168"/>
              <a:gd name="connsiteX0" fmla="*/ 1331 w 9751027"/>
              <a:gd name="connsiteY0" fmla="*/ 2791 h 2958168"/>
              <a:gd name="connsiteX1" fmla="*/ 9749773 w 9751027"/>
              <a:gd name="connsiteY1" fmla="*/ 0 h 2958168"/>
              <a:gd name="connsiteX2" fmla="*/ 9749773 w 9751027"/>
              <a:gd name="connsiteY2" fmla="*/ 1518345 h 2958168"/>
              <a:gd name="connsiteX3" fmla="*/ 8330082 w 9751027"/>
              <a:gd name="connsiteY3" fmla="*/ 2161611 h 2958168"/>
              <a:gd name="connsiteX4" fmla="*/ 2317558 w 9751027"/>
              <a:gd name="connsiteY4" fmla="*/ 2159512 h 2958168"/>
              <a:gd name="connsiteX5" fmla="*/ 1180889 w 9751027"/>
              <a:gd name="connsiteY5" fmla="*/ 2958168 h 2958168"/>
              <a:gd name="connsiteX6" fmla="*/ 0 w 9751027"/>
              <a:gd name="connsiteY6" fmla="*/ 2174065 h 2958168"/>
              <a:gd name="connsiteX7" fmla="*/ 1331 w 9751027"/>
              <a:gd name="connsiteY7" fmla="*/ 2791 h 2958168"/>
              <a:gd name="connsiteX0" fmla="*/ 1331 w 9751027"/>
              <a:gd name="connsiteY0" fmla="*/ 0 h 2955377"/>
              <a:gd name="connsiteX1" fmla="*/ 9749773 w 9751027"/>
              <a:gd name="connsiteY1" fmla="*/ 179239 h 2955377"/>
              <a:gd name="connsiteX2" fmla="*/ 9749773 w 9751027"/>
              <a:gd name="connsiteY2" fmla="*/ 1515554 h 2955377"/>
              <a:gd name="connsiteX3" fmla="*/ 8330082 w 9751027"/>
              <a:gd name="connsiteY3" fmla="*/ 2158820 h 2955377"/>
              <a:gd name="connsiteX4" fmla="*/ 2317558 w 9751027"/>
              <a:gd name="connsiteY4" fmla="*/ 2156721 h 2955377"/>
              <a:gd name="connsiteX5" fmla="*/ 1180889 w 9751027"/>
              <a:gd name="connsiteY5" fmla="*/ 2955377 h 2955377"/>
              <a:gd name="connsiteX6" fmla="*/ 0 w 9751027"/>
              <a:gd name="connsiteY6" fmla="*/ 2171274 h 2955377"/>
              <a:gd name="connsiteX7" fmla="*/ 1331 w 9751027"/>
              <a:gd name="connsiteY7" fmla="*/ 0 h 2955377"/>
              <a:gd name="connsiteX0" fmla="*/ 2189 w 9751027"/>
              <a:gd name="connsiteY0" fmla="*/ 0 h 2776138"/>
              <a:gd name="connsiteX1" fmla="*/ 9749773 w 9751027"/>
              <a:gd name="connsiteY1" fmla="*/ 0 h 2776138"/>
              <a:gd name="connsiteX2" fmla="*/ 9749773 w 9751027"/>
              <a:gd name="connsiteY2" fmla="*/ 1336315 h 2776138"/>
              <a:gd name="connsiteX3" fmla="*/ 8330082 w 9751027"/>
              <a:gd name="connsiteY3" fmla="*/ 1979581 h 2776138"/>
              <a:gd name="connsiteX4" fmla="*/ 2317558 w 9751027"/>
              <a:gd name="connsiteY4" fmla="*/ 1977482 h 2776138"/>
              <a:gd name="connsiteX5" fmla="*/ 1180889 w 9751027"/>
              <a:gd name="connsiteY5" fmla="*/ 2776138 h 2776138"/>
              <a:gd name="connsiteX6" fmla="*/ 0 w 9751027"/>
              <a:gd name="connsiteY6" fmla="*/ 1992035 h 2776138"/>
              <a:gd name="connsiteX7" fmla="*/ 2189 w 9751027"/>
              <a:gd name="connsiteY7" fmla="*/ 0 h 277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51027" h="2776138">
                <a:moveTo>
                  <a:pt x="2189" y="0"/>
                </a:moveTo>
                <a:lnTo>
                  <a:pt x="9749773" y="0"/>
                </a:lnTo>
                <a:cubicBezTo>
                  <a:pt x="9750286" y="67600"/>
                  <a:pt x="9751027" y="1292900"/>
                  <a:pt x="9749773" y="1336315"/>
                </a:cubicBezTo>
                <a:cubicBezTo>
                  <a:pt x="9272377" y="2008324"/>
                  <a:pt x="8746668" y="1984901"/>
                  <a:pt x="8330082" y="1979581"/>
                </a:cubicBezTo>
                <a:lnTo>
                  <a:pt x="2317558" y="1977482"/>
                </a:lnTo>
                <a:cubicBezTo>
                  <a:pt x="1740344" y="2010624"/>
                  <a:pt x="1372498" y="2313316"/>
                  <a:pt x="1180889" y="2776138"/>
                </a:cubicBezTo>
                <a:cubicBezTo>
                  <a:pt x="882535" y="2072361"/>
                  <a:pt x="278640" y="1991157"/>
                  <a:pt x="0" y="1992035"/>
                </a:cubicBezTo>
                <a:cubicBezTo>
                  <a:pt x="2067" y="1956522"/>
                  <a:pt x="3461" y="95582"/>
                  <a:pt x="2189" y="0"/>
                </a:cubicBezTo>
                <a:close/>
              </a:path>
            </a:pathLst>
          </a:custGeom>
          <a:solidFill>
            <a:schemeClr val="bg1"/>
          </a:solidFill>
          <a:ln w="12700" cmpd="sng" algn="ctr">
            <a:noFill/>
            <a:miter lim="800000"/>
            <a:headEnd/>
            <a:tailEnd/>
          </a:ln>
          <a:effectLst>
            <a:outerShdw blurRad="41275" dist="38100" dir="5400000" algn="t" rotWithShape="0">
              <a:srgbClr val="A1A1A1">
                <a:alpha val="24706"/>
              </a:srgb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14" name="Rectangle 13"/>
          <p:cNvSpPr/>
          <p:nvPr userDrawn="1">
            <p:custDataLst>
              <p:tags r:id="rId3"/>
            </p:custDataLst>
          </p:nvPr>
        </p:nvSpPr>
        <p:spPr>
          <a:xfrm>
            <a:off x="0" y="6411471"/>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5" name="Picture 104" descr="C:\Users\UserSim\Desktop\Capgemini\moto.emf"/>
          <p:cNvPicPr>
            <a:picLocks noChangeAspect="1" noChangeArrowheads="1"/>
          </p:cNvPicPr>
          <p:nvPr userDrawn="1">
            <p:custDataLst>
              <p:tags r:id="rId4"/>
            </p:custDataLst>
          </p:nvPr>
        </p:nvPicPr>
        <p:blipFill>
          <a:blip r:embed="rId7" cstate="email"/>
          <a:srcRect/>
          <a:stretch>
            <a:fillRect/>
          </a:stretch>
        </p:blipFill>
        <p:spPr bwMode="auto">
          <a:xfrm>
            <a:off x="6321914" y="6543681"/>
            <a:ext cx="2520000" cy="200683"/>
          </a:xfrm>
          <a:prstGeom prst="rect">
            <a:avLst/>
          </a:prstGeom>
          <a:noFill/>
        </p:spPr>
      </p:pic>
      <p:grpSp>
        <p:nvGrpSpPr>
          <p:cNvPr id="84" name="Group 83"/>
          <p:cNvGrpSpPr/>
          <p:nvPr userDrawn="1"/>
        </p:nvGrpSpPr>
        <p:grpSpPr>
          <a:xfrm>
            <a:off x="6423019" y="5622055"/>
            <a:ext cx="395544" cy="463864"/>
            <a:chOff x="6137269" y="5708334"/>
            <a:chExt cx="395544" cy="463864"/>
          </a:xfrm>
        </p:grpSpPr>
        <p:sp>
          <p:nvSpPr>
            <p:cNvPr id="21" name="Freeform 21"/>
            <p:cNvSpPr>
              <a:spLocks/>
            </p:cNvSpPr>
            <p:nvPr userDrawn="1"/>
          </p:nvSpPr>
          <p:spPr bwMode="auto">
            <a:xfrm>
              <a:off x="6137269" y="5708334"/>
              <a:ext cx="160614" cy="227736"/>
            </a:xfrm>
            <a:custGeom>
              <a:avLst/>
              <a:gdLst/>
              <a:ahLst/>
              <a:cxnLst>
                <a:cxn ang="0">
                  <a:pos x="74" y="79"/>
                </a:cxn>
                <a:cxn ang="0">
                  <a:pos x="47" y="44"/>
                </a:cxn>
                <a:cxn ang="0">
                  <a:pos x="57" y="23"/>
                </a:cxn>
                <a:cxn ang="0">
                  <a:pos x="39" y="0"/>
                </a:cxn>
                <a:cxn ang="0">
                  <a:pos x="20" y="23"/>
                </a:cxn>
                <a:cxn ang="0">
                  <a:pos x="30" y="44"/>
                </a:cxn>
                <a:cxn ang="0">
                  <a:pos x="0" y="104"/>
                </a:cxn>
              </a:cxnLst>
              <a:rect l="0" t="0" r="r" b="b"/>
              <a:pathLst>
                <a:path w="74" h="104">
                  <a:moveTo>
                    <a:pt x="74" y="79"/>
                  </a:moveTo>
                  <a:cubicBezTo>
                    <a:pt x="71" y="62"/>
                    <a:pt x="62" y="49"/>
                    <a:pt x="47" y="44"/>
                  </a:cubicBezTo>
                  <a:cubicBezTo>
                    <a:pt x="52" y="40"/>
                    <a:pt x="57" y="31"/>
                    <a:pt x="57" y="23"/>
                  </a:cubicBezTo>
                  <a:cubicBezTo>
                    <a:pt x="57" y="10"/>
                    <a:pt x="49" y="0"/>
                    <a:pt x="39" y="0"/>
                  </a:cubicBezTo>
                  <a:cubicBezTo>
                    <a:pt x="28" y="0"/>
                    <a:pt x="20" y="10"/>
                    <a:pt x="20" y="23"/>
                  </a:cubicBezTo>
                  <a:cubicBezTo>
                    <a:pt x="20" y="31"/>
                    <a:pt x="26" y="40"/>
                    <a:pt x="30" y="44"/>
                  </a:cubicBezTo>
                  <a:cubicBezTo>
                    <a:pt x="8" y="51"/>
                    <a:pt x="0" y="75"/>
                    <a:pt x="0" y="104"/>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22"/>
            <p:cNvSpPr>
              <a:spLocks/>
            </p:cNvSpPr>
            <p:nvPr userDrawn="1"/>
          </p:nvSpPr>
          <p:spPr bwMode="auto">
            <a:xfrm>
              <a:off x="6185213" y="5944860"/>
              <a:ext cx="73515" cy="800"/>
            </a:xfrm>
            <a:custGeom>
              <a:avLst/>
              <a:gdLst/>
              <a:ahLst/>
              <a:cxnLst>
                <a:cxn ang="0">
                  <a:pos x="34" y="0"/>
                </a:cxn>
                <a:cxn ang="0">
                  <a:pos x="0" y="0"/>
                </a:cxn>
              </a:cxnLst>
              <a:rect l="0" t="0" r="r" b="b"/>
              <a:pathLst>
                <a:path w="34">
                  <a:moveTo>
                    <a:pt x="34" y="0"/>
                  </a:moveTo>
                  <a:cubicBezTo>
                    <a:pt x="24" y="0"/>
                    <a:pt x="11" y="0"/>
                    <a:pt x="0"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Freeform 23"/>
            <p:cNvSpPr>
              <a:spLocks/>
            </p:cNvSpPr>
            <p:nvPr userDrawn="1"/>
          </p:nvSpPr>
          <p:spPr bwMode="auto">
            <a:xfrm>
              <a:off x="6367404" y="5767466"/>
              <a:ext cx="165409" cy="280476"/>
            </a:xfrm>
            <a:custGeom>
              <a:avLst/>
              <a:gdLst/>
              <a:ahLst/>
              <a:cxnLst>
                <a:cxn ang="0">
                  <a:pos x="0" y="67"/>
                </a:cxn>
                <a:cxn ang="0">
                  <a:pos x="21" y="52"/>
                </a:cxn>
                <a:cxn ang="0">
                  <a:pos x="9" y="27"/>
                </a:cxn>
                <a:cxn ang="0">
                  <a:pos x="31" y="0"/>
                </a:cxn>
                <a:cxn ang="0">
                  <a:pos x="54" y="27"/>
                </a:cxn>
                <a:cxn ang="0">
                  <a:pos x="41" y="52"/>
                </a:cxn>
                <a:cxn ang="0">
                  <a:pos x="76" y="122"/>
                </a:cxn>
                <a:cxn ang="0">
                  <a:pos x="11" y="126"/>
                </a:cxn>
              </a:cxnLst>
              <a:rect l="0" t="0" r="r" b="b"/>
              <a:pathLst>
                <a:path w="76" h="128">
                  <a:moveTo>
                    <a:pt x="0" y="67"/>
                  </a:moveTo>
                  <a:cubicBezTo>
                    <a:pt x="5" y="59"/>
                    <a:pt x="12" y="54"/>
                    <a:pt x="21" y="52"/>
                  </a:cubicBezTo>
                  <a:cubicBezTo>
                    <a:pt x="16" y="46"/>
                    <a:pt x="9" y="36"/>
                    <a:pt x="9" y="27"/>
                  </a:cubicBezTo>
                  <a:cubicBezTo>
                    <a:pt x="9" y="11"/>
                    <a:pt x="19" y="0"/>
                    <a:pt x="31" y="0"/>
                  </a:cubicBezTo>
                  <a:cubicBezTo>
                    <a:pt x="44" y="0"/>
                    <a:pt x="54" y="11"/>
                    <a:pt x="54" y="27"/>
                  </a:cubicBezTo>
                  <a:cubicBezTo>
                    <a:pt x="54" y="36"/>
                    <a:pt x="47" y="46"/>
                    <a:pt x="41" y="52"/>
                  </a:cubicBezTo>
                  <a:cubicBezTo>
                    <a:pt x="67" y="59"/>
                    <a:pt x="76" y="88"/>
                    <a:pt x="76" y="122"/>
                  </a:cubicBezTo>
                  <a:cubicBezTo>
                    <a:pt x="76" y="126"/>
                    <a:pt x="37" y="128"/>
                    <a:pt x="11" y="12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77" name="Group 76"/>
            <p:cNvGrpSpPr/>
            <p:nvPr userDrawn="1"/>
          </p:nvGrpSpPr>
          <p:grpSpPr>
            <a:xfrm>
              <a:off x="6200395" y="5879336"/>
              <a:ext cx="234931" cy="292862"/>
              <a:chOff x="6200395" y="5879336"/>
              <a:chExt cx="234931" cy="292862"/>
            </a:xfrm>
          </p:grpSpPr>
          <p:sp>
            <p:nvSpPr>
              <p:cNvPr id="24" name="Freeform 24"/>
              <p:cNvSpPr>
                <a:spLocks/>
              </p:cNvSpPr>
              <p:nvPr userDrawn="1"/>
            </p:nvSpPr>
            <p:spPr bwMode="auto">
              <a:xfrm>
                <a:off x="6258729" y="5880934"/>
                <a:ext cx="39155" cy="63926"/>
              </a:xfrm>
              <a:custGeom>
                <a:avLst/>
                <a:gdLst/>
                <a:ahLst/>
                <a:cxnLst>
                  <a:cxn ang="0">
                    <a:pos x="0" y="29"/>
                  </a:cxn>
                  <a:cxn ang="0">
                    <a:pos x="18" y="0"/>
                  </a:cxn>
                </a:cxnLst>
                <a:rect l="0" t="0" r="r" b="b"/>
                <a:pathLst>
                  <a:path w="18" h="29">
                    <a:moveTo>
                      <a:pt x="0" y="29"/>
                    </a:moveTo>
                    <a:cubicBezTo>
                      <a:pt x="1" y="15"/>
                      <a:pt x="8" y="4"/>
                      <a:pt x="1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Freeform 25"/>
              <p:cNvSpPr>
                <a:spLocks/>
              </p:cNvSpPr>
              <p:nvPr userDrawn="1"/>
            </p:nvSpPr>
            <p:spPr bwMode="auto">
              <a:xfrm>
                <a:off x="6200395" y="5944860"/>
                <a:ext cx="91094" cy="227338"/>
              </a:xfrm>
              <a:custGeom>
                <a:avLst/>
                <a:gdLst>
                  <a:gd name="connsiteX0" fmla="*/ 6429 w 10000"/>
                  <a:gd name="connsiteY0" fmla="*/ 0 h 8863"/>
                  <a:gd name="connsiteX1" fmla="*/ 6429 w 10000"/>
                  <a:gd name="connsiteY1" fmla="*/ 171 h 8863"/>
                  <a:gd name="connsiteX2" fmla="*/ 10000 w 10000"/>
                  <a:gd name="connsiteY2" fmla="*/ 2735 h 8863"/>
                  <a:gd name="connsiteX3" fmla="*/ 0 w 10000"/>
                  <a:gd name="connsiteY3" fmla="*/ 8863 h 8863"/>
                </a:gdLst>
                <a:ahLst/>
                <a:cxnLst>
                  <a:cxn ang="0">
                    <a:pos x="connsiteX0" y="connsiteY0"/>
                  </a:cxn>
                  <a:cxn ang="0">
                    <a:pos x="connsiteX1" y="connsiteY1"/>
                  </a:cxn>
                  <a:cxn ang="0">
                    <a:pos x="connsiteX2" y="connsiteY2"/>
                  </a:cxn>
                  <a:cxn ang="0">
                    <a:pos x="connsiteX3" y="connsiteY3"/>
                  </a:cxn>
                </a:cxnLst>
                <a:rect l="l" t="t" r="r" b="b"/>
                <a:pathLst>
                  <a:path w="10000" h="8863">
                    <a:moveTo>
                      <a:pt x="6429" y="0"/>
                    </a:moveTo>
                    <a:lnTo>
                      <a:pt x="6429" y="171"/>
                    </a:lnTo>
                    <a:cubicBezTo>
                      <a:pt x="6429" y="1197"/>
                      <a:pt x="8333" y="2222"/>
                      <a:pt x="10000" y="2735"/>
                    </a:cubicBezTo>
                    <a:cubicBezTo>
                      <a:pt x="2381" y="3504"/>
                      <a:pt x="0" y="5359"/>
                      <a:pt x="0" y="8863"/>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26"/>
              <p:cNvSpPr>
                <a:spLocks/>
              </p:cNvSpPr>
              <p:nvPr userDrawn="1"/>
            </p:nvSpPr>
            <p:spPr bwMode="auto">
              <a:xfrm>
                <a:off x="6391376" y="6043146"/>
                <a:ext cx="43950" cy="120661"/>
              </a:xfrm>
              <a:custGeom>
                <a:avLst/>
                <a:gdLst/>
                <a:ahLst/>
                <a:cxnLst>
                  <a:cxn ang="0">
                    <a:pos x="0" y="0"/>
                  </a:cxn>
                  <a:cxn ang="0">
                    <a:pos x="20" y="55"/>
                  </a:cxn>
                </a:cxnLst>
                <a:rect l="0" t="0" r="r" b="b"/>
                <a:pathLst>
                  <a:path w="20" h="55">
                    <a:moveTo>
                      <a:pt x="0" y="0"/>
                    </a:moveTo>
                    <a:cubicBezTo>
                      <a:pt x="12" y="13"/>
                      <a:pt x="18" y="32"/>
                      <a:pt x="20" y="5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Freeform 27"/>
              <p:cNvSpPr>
                <a:spLocks/>
              </p:cNvSpPr>
              <p:nvPr userDrawn="1"/>
            </p:nvSpPr>
            <p:spPr bwMode="auto">
              <a:xfrm>
                <a:off x="6297884" y="5879336"/>
                <a:ext cx="69519" cy="35160"/>
              </a:xfrm>
              <a:custGeom>
                <a:avLst/>
                <a:gdLst/>
                <a:ahLst/>
                <a:cxnLst>
                  <a:cxn ang="0">
                    <a:pos x="0" y="1"/>
                  </a:cxn>
                  <a:cxn ang="0">
                    <a:pos x="9" y="0"/>
                  </a:cxn>
                  <a:cxn ang="0">
                    <a:pos x="32" y="16"/>
                  </a:cxn>
                </a:cxnLst>
                <a:rect l="0" t="0" r="r" b="b"/>
                <a:pathLst>
                  <a:path w="32" h="16">
                    <a:moveTo>
                      <a:pt x="0" y="1"/>
                    </a:moveTo>
                    <a:cubicBezTo>
                      <a:pt x="3" y="0"/>
                      <a:pt x="6" y="0"/>
                      <a:pt x="9" y="0"/>
                    </a:cubicBezTo>
                    <a:cubicBezTo>
                      <a:pt x="19" y="0"/>
                      <a:pt x="28" y="6"/>
                      <a:pt x="32" y="1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28"/>
              <p:cNvSpPr>
                <a:spLocks/>
              </p:cNvSpPr>
              <p:nvPr userDrawn="1"/>
            </p:nvSpPr>
            <p:spPr bwMode="auto">
              <a:xfrm>
                <a:off x="6343430" y="5914495"/>
                <a:ext cx="47944" cy="128651"/>
              </a:xfrm>
              <a:custGeom>
                <a:avLst/>
                <a:gdLst/>
                <a:ahLst/>
                <a:cxnLst>
                  <a:cxn ang="0">
                    <a:pos x="11" y="0"/>
                  </a:cxn>
                  <a:cxn ang="0">
                    <a:pos x="15" y="16"/>
                  </a:cxn>
                  <a:cxn ang="0">
                    <a:pos x="0" y="46"/>
                  </a:cxn>
                  <a:cxn ang="0">
                    <a:pos x="22" y="59"/>
                  </a:cxn>
                </a:cxnLst>
                <a:rect l="0" t="0" r="r" b="b"/>
                <a:pathLst>
                  <a:path w="22" h="59">
                    <a:moveTo>
                      <a:pt x="11" y="0"/>
                    </a:moveTo>
                    <a:cubicBezTo>
                      <a:pt x="13" y="4"/>
                      <a:pt x="15" y="10"/>
                      <a:pt x="15" y="16"/>
                    </a:cubicBezTo>
                    <a:cubicBezTo>
                      <a:pt x="15" y="28"/>
                      <a:pt x="7" y="40"/>
                      <a:pt x="0" y="46"/>
                    </a:cubicBezTo>
                    <a:cubicBezTo>
                      <a:pt x="9" y="49"/>
                      <a:pt x="16" y="53"/>
                      <a:pt x="22" y="59"/>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sp>
        <p:nvSpPr>
          <p:cNvPr id="30" name="Line 65"/>
          <p:cNvSpPr>
            <a:spLocks noChangeShapeType="1"/>
          </p:cNvSpPr>
          <p:nvPr userDrawn="1"/>
        </p:nvSpPr>
        <p:spPr bwMode="auto">
          <a:xfrm>
            <a:off x="7962901" y="6011923"/>
            <a:ext cx="279400"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Line 66"/>
          <p:cNvSpPr>
            <a:spLocks noChangeShapeType="1"/>
          </p:cNvSpPr>
          <p:nvPr userDrawn="1"/>
        </p:nvSpPr>
        <p:spPr bwMode="auto">
          <a:xfrm>
            <a:off x="6721075" y="6086534"/>
            <a:ext cx="327426"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86" name="Group 85"/>
          <p:cNvGrpSpPr/>
          <p:nvPr userDrawn="1"/>
        </p:nvGrpSpPr>
        <p:grpSpPr>
          <a:xfrm>
            <a:off x="7043322" y="5790325"/>
            <a:ext cx="447482" cy="451477"/>
            <a:chOff x="6773882" y="5879779"/>
            <a:chExt cx="447482" cy="451477"/>
          </a:xfrm>
        </p:grpSpPr>
        <p:sp>
          <p:nvSpPr>
            <p:cNvPr id="33" name="Freeform 56"/>
            <p:cNvSpPr>
              <a:spLocks/>
            </p:cNvSpPr>
            <p:nvPr userDrawn="1"/>
          </p:nvSpPr>
          <p:spPr bwMode="auto">
            <a:xfrm>
              <a:off x="6773882" y="5960486"/>
              <a:ext cx="51940" cy="208559"/>
            </a:xfrm>
            <a:custGeom>
              <a:avLst/>
              <a:gdLst/>
              <a:ahLst/>
              <a:cxnLst>
                <a:cxn ang="0">
                  <a:pos x="24" y="0"/>
                </a:cxn>
                <a:cxn ang="0">
                  <a:pos x="0" y="66"/>
                </a:cxn>
                <a:cxn ang="0">
                  <a:pos x="4" y="95"/>
                </a:cxn>
              </a:cxnLst>
              <a:rect l="0" t="0" r="r" b="b"/>
              <a:pathLst>
                <a:path w="24" h="95">
                  <a:moveTo>
                    <a:pt x="24" y="0"/>
                  </a:moveTo>
                  <a:cubicBezTo>
                    <a:pt x="9" y="18"/>
                    <a:pt x="0" y="41"/>
                    <a:pt x="0" y="66"/>
                  </a:cubicBezTo>
                  <a:cubicBezTo>
                    <a:pt x="0" y="76"/>
                    <a:pt x="1" y="86"/>
                    <a:pt x="4" y="9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57"/>
            <p:cNvSpPr>
              <a:spLocks/>
            </p:cNvSpPr>
            <p:nvPr userDrawn="1"/>
          </p:nvSpPr>
          <p:spPr bwMode="auto">
            <a:xfrm>
              <a:off x="6825821" y="5879779"/>
              <a:ext cx="343602" cy="80707"/>
            </a:xfrm>
            <a:custGeom>
              <a:avLst/>
              <a:gdLst/>
              <a:ahLst/>
              <a:cxnLst>
                <a:cxn ang="0">
                  <a:pos x="0" y="37"/>
                </a:cxn>
                <a:cxn ang="0">
                  <a:pos x="79" y="0"/>
                </a:cxn>
                <a:cxn ang="0">
                  <a:pos x="158" y="37"/>
                </a:cxn>
              </a:cxnLst>
              <a:rect l="0" t="0" r="r" b="b"/>
              <a:pathLst>
                <a:path w="158" h="37">
                  <a:moveTo>
                    <a:pt x="0" y="37"/>
                  </a:moveTo>
                  <a:cubicBezTo>
                    <a:pt x="19" y="15"/>
                    <a:pt x="47" y="0"/>
                    <a:pt x="79" y="0"/>
                  </a:cubicBezTo>
                  <a:cubicBezTo>
                    <a:pt x="111" y="0"/>
                    <a:pt x="139" y="15"/>
                    <a:pt x="158" y="37"/>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Freeform 58"/>
            <p:cNvSpPr>
              <a:spLocks/>
            </p:cNvSpPr>
            <p:nvPr userDrawn="1"/>
          </p:nvSpPr>
          <p:spPr bwMode="auto">
            <a:xfrm>
              <a:off x="6825821" y="5960486"/>
              <a:ext cx="343602" cy="39954"/>
            </a:xfrm>
            <a:custGeom>
              <a:avLst/>
              <a:gdLst/>
              <a:ahLst/>
              <a:cxnLst>
                <a:cxn ang="0">
                  <a:pos x="0" y="0"/>
                </a:cxn>
                <a:cxn ang="0">
                  <a:pos x="79" y="18"/>
                </a:cxn>
                <a:cxn ang="0">
                  <a:pos x="115" y="15"/>
                </a:cxn>
                <a:cxn ang="0">
                  <a:pos x="137" y="9"/>
                </a:cxn>
                <a:cxn ang="0">
                  <a:pos x="158" y="0"/>
                </a:cxn>
              </a:cxnLst>
              <a:rect l="0" t="0" r="r" b="b"/>
              <a:pathLst>
                <a:path w="158" h="18">
                  <a:moveTo>
                    <a:pt x="0" y="0"/>
                  </a:moveTo>
                  <a:cubicBezTo>
                    <a:pt x="19" y="11"/>
                    <a:pt x="47" y="18"/>
                    <a:pt x="79" y="18"/>
                  </a:cubicBezTo>
                  <a:cubicBezTo>
                    <a:pt x="91" y="18"/>
                    <a:pt x="103" y="17"/>
                    <a:pt x="115" y="15"/>
                  </a:cubicBezTo>
                  <a:cubicBezTo>
                    <a:pt x="137" y="9"/>
                    <a:pt x="137" y="9"/>
                    <a:pt x="137" y="9"/>
                  </a:cubicBezTo>
                  <a:cubicBezTo>
                    <a:pt x="145" y="7"/>
                    <a:pt x="151" y="4"/>
                    <a:pt x="15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59"/>
            <p:cNvSpPr>
              <a:spLocks/>
            </p:cNvSpPr>
            <p:nvPr userDrawn="1"/>
          </p:nvSpPr>
          <p:spPr bwMode="auto">
            <a:xfrm>
              <a:off x="6825821" y="6210595"/>
              <a:ext cx="343602" cy="39954"/>
            </a:xfrm>
            <a:custGeom>
              <a:avLst/>
              <a:gdLst/>
              <a:ahLst/>
              <a:cxnLst>
                <a:cxn ang="0">
                  <a:pos x="158" y="18"/>
                </a:cxn>
                <a:cxn ang="0">
                  <a:pos x="79" y="0"/>
                </a:cxn>
                <a:cxn ang="0">
                  <a:pos x="0" y="18"/>
                </a:cxn>
              </a:cxnLst>
              <a:rect l="0" t="0" r="r" b="b"/>
              <a:pathLst>
                <a:path w="158" h="18">
                  <a:moveTo>
                    <a:pt x="158" y="18"/>
                  </a:moveTo>
                  <a:cubicBezTo>
                    <a:pt x="139" y="7"/>
                    <a:pt x="111" y="0"/>
                    <a:pt x="79" y="0"/>
                  </a:cubicBezTo>
                  <a:cubicBezTo>
                    <a:pt x="47" y="0"/>
                    <a:pt x="19" y="7"/>
                    <a:pt x="0" y="18"/>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Line 61"/>
            <p:cNvSpPr>
              <a:spLocks noChangeShapeType="1"/>
            </p:cNvSpPr>
            <p:nvPr userDrawn="1"/>
          </p:nvSpPr>
          <p:spPr bwMode="auto">
            <a:xfrm>
              <a:off x="7082325" y="6105917"/>
              <a:ext cx="139039" cy="800"/>
            </a:xfrm>
            <a:prstGeom prst="line">
              <a:avLst/>
            </a:prstGeom>
            <a:noFill/>
            <a:ln w="19050" cap="flat">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Freeform 55"/>
            <p:cNvSpPr>
              <a:spLocks/>
            </p:cNvSpPr>
            <p:nvPr userDrawn="1"/>
          </p:nvSpPr>
          <p:spPr bwMode="auto">
            <a:xfrm>
              <a:off x="6825821" y="5960486"/>
              <a:ext cx="395543" cy="370770"/>
            </a:xfrm>
            <a:custGeom>
              <a:avLst/>
              <a:gdLst/>
              <a:ahLst/>
              <a:cxnLst>
                <a:cxn ang="0">
                  <a:pos x="0" y="133"/>
                </a:cxn>
                <a:cxn ang="0">
                  <a:pos x="79" y="169"/>
                </a:cxn>
                <a:cxn ang="0">
                  <a:pos x="182" y="66"/>
                </a:cxn>
                <a:cxn ang="0">
                  <a:pos x="158" y="0"/>
                </a:cxn>
              </a:cxnLst>
              <a:rect l="0" t="0" r="r" b="b"/>
              <a:pathLst>
                <a:path w="182" h="169">
                  <a:moveTo>
                    <a:pt x="0" y="133"/>
                  </a:moveTo>
                  <a:cubicBezTo>
                    <a:pt x="19" y="155"/>
                    <a:pt x="47" y="169"/>
                    <a:pt x="79" y="169"/>
                  </a:cubicBezTo>
                  <a:cubicBezTo>
                    <a:pt x="136" y="169"/>
                    <a:pt x="182" y="123"/>
                    <a:pt x="182" y="66"/>
                  </a:cubicBezTo>
                  <a:cubicBezTo>
                    <a:pt x="182" y="41"/>
                    <a:pt x="173" y="18"/>
                    <a:pt x="15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Freeform 60"/>
            <p:cNvSpPr>
              <a:spLocks/>
            </p:cNvSpPr>
            <p:nvPr userDrawn="1"/>
          </p:nvSpPr>
          <p:spPr bwMode="auto">
            <a:xfrm>
              <a:off x="6875364" y="5879779"/>
              <a:ext cx="243718" cy="451477"/>
            </a:xfrm>
            <a:custGeom>
              <a:avLst/>
              <a:gdLst/>
              <a:ahLst/>
              <a:cxnLst>
                <a:cxn ang="0">
                  <a:pos x="4" y="66"/>
                </a:cxn>
                <a:cxn ang="0">
                  <a:pos x="56" y="0"/>
                </a:cxn>
                <a:cxn ang="0">
                  <a:pos x="99" y="38"/>
                </a:cxn>
                <a:cxn ang="0">
                  <a:pos x="107" y="60"/>
                </a:cxn>
                <a:cxn ang="0">
                  <a:pos x="112" y="103"/>
                </a:cxn>
                <a:cxn ang="0">
                  <a:pos x="56" y="206"/>
                </a:cxn>
                <a:cxn ang="0">
                  <a:pos x="0" y="103"/>
                </a:cxn>
                <a:cxn ang="0">
                  <a:pos x="1" y="91"/>
                </a:cxn>
                <a:cxn ang="0">
                  <a:pos x="4" y="66"/>
                </a:cxn>
              </a:cxnLst>
              <a:rect l="0" t="0" r="r" b="b"/>
              <a:pathLst>
                <a:path w="112" h="206">
                  <a:moveTo>
                    <a:pt x="4" y="66"/>
                  </a:moveTo>
                  <a:cubicBezTo>
                    <a:pt x="11" y="27"/>
                    <a:pt x="32" y="0"/>
                    <a:pt x="56" y="0"/>
                  </a:cubicBezTo>
                  <a:cubicBezTo>
                    <a:pt x="73" y="0"/>
                    <a:pt x="89" y="15"/>
                    <a:pt x="99" y="38"/>
                  </a:cubicBezTo>
                  <a:cubicBezTo>
                    <a:pt x="107" y="60"/>
                    <a:pt x="107" y="60"/>
                    <a:pt x="107" y="60"/>
                  </a:cubicBezTo>
                  <a:cubicBezTo>
                    <a:pt x="110" y="73"/>
                    <a:pt x="112" y="87"/>
                    <a:pt x="112" y="103"/>
                  </a:cubicBezTo>
                  <a:cubicBezTo>
                    <a:pt x="112" y="160"/>
                    <a:pt x="87" y="206"/>
                    <a:pt x="56" y="206"/>
                  </a:cubicBezTo>
                  <a:cubicBezTo>
                    <a:pt x="25" y="206"/>
                    <a:pt x="0" y="160"/>
                    <a:pt x="0" y="103"/>
                  </a:cubicBezTo>
                  <a:cubicBezTo>
                    <a:pt x="0" y="99"/>
                    <a:pt x="0" y="95"/>
                    <a:pt x="1" y="91"/>
                  </a:cubicBezTo>
                  <a:lnTo>
                    <a:pt x="4" y="66"/>
                  </a:lnTo>
                  <a:close/>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Line 64"/>
            <p:cNvSpPr>
              <a:spLocks noChangeShapeType="1"/>
            </p:cNvSpPr>
            <p:nvPr userDrawn="1"/>
          </p:nvSpPr>
          <p:spPr bwMode="auto">
            <a:xfrm flipV="1">
              <a:off x="6997622" y="5879779"/>
              <a:ext cx="800" cy="451477"/>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 name="Freeform 63"/>
            <p:cNvSpPr>
              <a:spLocks/>
            </p:cNvSpPr>
            <p:nvPr userDrawn="1"/>
          </p:nvSpPr>
          <p:spPr bwMode="auto">
            <a:xfrm>
              <a:off x="6774787" y="6105914"/>
              <a:ext cx="308469" cy="800"/>
            </a:xfrm>
            <a:custGeom>
              <a:avLst/>
              <a:gdLst/>
              <a:ahLst/>
              <a:cxnLst>
                <a:cxn ang="0">
                  <a:pos x="0" y="0"/>
                </a:cxn>
                <a:cxn ang="0">
                  <a:pos x="326" y="0"/>
                </a:cxn>
                <a:cxn ang="0">
                  <a:pos x="386" y="0"/>
                </a:cxn>
              </a:cxnLst>
              <a:rect l="0" t="0" r="r" b="b"/>
              <a:pathLst>
                <a:path w="386">
                  <a:moveTo>
                    <a:pt x="0" y="0"/>
                  </a:moveTo>
                  <a:lnTo>
                    <a:pt x="326" y="0"/>
                  </a:lnTo>
                  <a:lnTo>
                    <a:pt x="386" y="0"/>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71" name="Line 65"/>
          <p:cNvSpPr>
            <a:spLocks noChangeShapeType="1"/>
          </p:cNvSpPr>
          <p:nvPr userDrawn="1"/>
        </p:nvSpPr>
        <p:spPr bwMode="auto">
          <a:xfrm>
            <a:off x="7483475" y="6014305"/>
            <a:ext cx="224632"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120" name="Group 119"/>
          <p:cNvGrpSpPr/>
          <p:nvPr userDrawn="1"/>
        </p:nvGrpSpPr>
        <p:grpSpPr>
          <a:xfrm>
            <a:off x="7703025" y="5555114"/>
            <a:ext cx="271804" cy="453811"/>
            <a:chOff x="7764121" y="5644568"/>
            <a:chExt cx="271804" cy="453811"/>
          </a:xfrm>
        </p:grpSpPr>
        <p:sp>
          <p:nvSpPr>
            <p:cNvPr id="73" name="Freeform 72"/>
            <p:cNvSpPr/>
            <p:nvPr userDrawn="1"/>
          </p:nvSpPr>
          <p:spPr>
            <a:xfrm>
              <a:off x="7764121" y="5644568"/>
              <a:ext cx="271804" cy="171034"/>
            </a:xfrm>
            <a:custGeom>
              <a:avLst/>
              <a:gdLst>
                <a:gd name="connsiteX0" fmla="*/ 844550 w 844550"/>
                <a:gd name="connsiteY0" fmla="*/ 234950 h 425450"/>
                <a:gd name="connsiteX1" fmla="*/ 457200 w 844550"/>
                <a:gd name="connsiteY1" fmla="*/ 425450 h 425450"/>
                <a:gd name="connsiteX2" fmla="*/ 0 w 844550"/>
                <a:gd name="connsiteY2" fmla="*/ 222250 h 425450"/>
                <a:gd name="connsiteX3" fmla="*/ 463550 w 844550"/>
                <a:gd name="connsiteY3" fmla="*/ 0 h 425450"/>
                <a:gd name="connsiteX4" fmla="*/ 844550 w 844550"/>
                <a:gd name="connsiteY4" fmla="*/ 234950 h 425450"/>
                <a:gd name="connsiteX0" fmla="*/ 844550 w 935990"/>
                <a:gd name="connsiteY0" fmla="*/ 234950 h 425450"/>
                <a:gd name="connsiteX1" fmla="*/ 457200 w 935990"/>
                <a:gd name="connsiteY1" fmla="*/ 425450 h 425450"/>
                <a:gd name="connsiteX2" fmla="*/ 0 w 935990"/>
                <a:gd name="connsiteY2" fmla="*/ 222250 h 425450"/>
                <a:gd name="connsiteX3" fmla="*/ 463550 w 935990"/>
                <a:gd name="connsiteY3" fmla="*/ 0 h 425450"/>
                <a:gd name="connsiteX4" fmla="*/ 935990 w 935990"/>
                <a:gd name="connsiteY4" fmla="*/ 326390 h 425450"/>
                <a:gd name="connsiteX0" fmla="*/ 844550 w 885983"/>
                <a:gd name="connsiteY0" fmla="*/ 234950 h 425450"/>
                <a:gd name="connsiteX1" fmla="*/ 457200 w 885983"/>
                <a:gd name="connsiteY1" fmla="*/ 425450 h 425450"/>
                <a:gd name="connsiteX2" fmla="*/ 0 w 885983"/>
                <a:gd name="connsiteY2" fmla="*/ 222250 h 425450"/>
                <a:gd name="connsiteX3" fmla="*/ 463550 w 885983"/>
                <a:gd name="connsiteY3" fmla="*/ 0 h 425450"/>
                <a:gd name="connsiteX4" fmla="*/ 885983 w 885983"/>
                <a:gd name="connsiteY4" fmla="*/ 207327 h 425450"/>
                <a:gd name="connsiteX0" fmla="*/ 844550 w 883602"/>
                <a:gd name="connsiteY0" fmla="*/ 234950 h 595471"/>
                <a:gd name="connsiteX1" fmla="*/ 457200 w 883602"/>
                <a:gd name="connsiteY1" fmla="*/ 425450 h 595471"/>
                <a:gd name="connsiteX2" fmla="*/ 0 w 883602"/>
                <a:gd name="connsiteY2" fmla="*/ 222250 h 595471"/>
                <a:gd name="connsiteX3" fmla="*/ 463550 w 883602"/>
                <a:gd name="connsiteY3" fmla="*/ 0 h 595471"/>
                <a:gd name="connsiteX4" fmla="*/ 883602 w 883602"/>
                <a:gd name="connsiteY4"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6310" h="595471">
                  <a:moveTo>
                    <a:pt x="844550" y="234950"/>
                  </a:moveTo>
                  <a:lnTo>
                    <a:pt x="457200" y="425450"/>
                  </a:lnTo>
                  <a:lnTo>
                    <a:pt x="0" y="222250"/>
                  </a:lnTo>
                  <a:lnTo>
                    <a:pt x="463550" y="0"/>
                  </a:lnTo>
                  <a:cubicBezTo>
                    <a:pt x="634604" y="85858"/>
                    <a:pt x="696755" y="119037"/>
                    <a:pt x="876301" y="206375"/>
                  </a:cubicBezTo>
                  <a:cubicBezTo>
                    <a:pt x="946310" y="305620"/>
                    <a:pt x="859763" y="554831"/>
                    <a:pt x="883602" y="595471"/>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nvGrpSpPr>
            <p:cNvPr id="88" name="Group 87"/>
            <p:cNvGrpSpPr/>
            <p:nvPr userDrawn="1"/>
          </p:nvGrpSpPr>
          <p:grpSpPr>
            <a:xfrm>
              <a:off x="7809723" y="5732772"/>
              <a:ext cx="165741" cy="79861"/>
              <a:chOff x="8343123" y="5780395"/>
              <a:chExt cx="165741" cy="65418"/>
            </a:xfrm>
          </p:grpSpPr>
          <p:sp>
            <p:nvSpPr>
              <p:cNvPr id="74" name="Freeform 73"/>
              <p:cNvSpPr/>
              <p:nvPr userDrawn="1"/>
            </p:nvSpPr>
            <p:spPr>
              <a:xfrm>
                <a:off x="8343123" y="5780395"/>
                <a:ext cx="31686" cy="65418"/>
              </a:xfrm>
              <a:custGeom>
                <a:avLst/>
                <a:gdLst>
                  <a:gd name="connsiteX0" fmla="*/ 2381 w 52387"/>
                  <a:gd name="connsiteY0" fmla="*/ 0 h 216694"/>
                  <a:gd name="connsiteX1" fmla="*/ 0 w 52387"/>
                  <a:gd name="connsiteY1" fmla="*/ 188119 h 216694"/>
                  <a:gd name="connsiteX2" fmla="*/ 52387 w 52387"/>
                  <a:gd name="connsiteY2" fmla="*/ 216694 h 216694"/>
                  <a:gd name="connsiteX0" fmla="*/ 2381 w 52387"/>
                  <a:gd name="connsiteY0" fmla="*/ 0 h 216694"/>
                  <a:gd name="connsiteX1" fmla="*/ 0 w 52387"/>
                  <a:gd name="connsiteY1" fmla="*/ 159544 h 216694"/>
                  <a:gd name="connsiteX2" fmla="*/ 52387 w 52387"/>
                  <a:gd name="connsiteY2" fmla="*/ 216694 h 216694"/>
                  <a:gd name="connsiteX0" fmla="*/ 2381 w 97630"/>
                  <a:gd name="connsiteY0" fmla="*/ 0 h 178594"/>
                  <a:gd name="connsiteX1" fmla="*/ 0 w 97630"/>
                  <a:gd name="connsiteY1" fmla="*/ 159544 h 178594"/>
                  <a:gd name="connsiteX2" fmla="*/ 97630 w 97630"/>
                  <a:gd name="connsiteY2" fmla="*/ 178594 h 178594"/>
                  <a:gd name="connsiteX0" fmla="*/ 19050 w 114299"/>
                  <a:gd name="connsiteY0" fmla="*/ 0 h 178594"/>
                  <a:gd name="connsiteX1" fmla="*/ 14286 w 114299"/>
                  <a:gd name="connsiteY1" fmla="*/ 119062 h 178594"/>
                  <a:gd name="connsiteX2" fmla="*/ 16669 w 114299"/>
                  <a:gd name="connsiteY2" fmla="*/ 159544 h 178594"/>
                  <a:gd name="connsiteX3" fmla="*/ 114299 w 114299"/>
                  <a:gd name="connsiteY3" fmla="*/ 178594 h 178594"/>
                  <a:gd name="connsiteX0" fmla="*/ 19050 w 114299"/>
                  <a:gd name="connsiteY0" fmla="*/ 0 h 178594"/>
                  <a:gd name="connsiteX1" fmla="*/ 16669 w 114299"/>
                  <a:gd name="connsiteY1" fmla="*/ 85724 h 178594"/>
                  <a:gd name="connsiteX2" fmla="*/ 16669 w 114299"/>
                  <a:gd name="connsiteY2" fmla="*/ 159544 h 178594"/>
                  <a:gd name="connsiteX3" fmla="*/ 114299 w 114299"/>
                  <a:gd name="connsiteY3" fmla="*/ 178594 h 178594"/>
                  <a:gd name="connsiteX0" fmla="*/ 8334 w 103583"/>
                  <a:gd name="connsiteY0" fmla="*/ 0 h 178594"/>
                  <a:gd name="connsiteX1" fmla="*/ 5953 w 103583"/>
                  <a:gd name="connsiteY1" fmla="*/ 8572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0019 h 178594"/>
                  <a:gd name="connsiteX3" fmla="*/ 103583 w 103583"/>
                  <a:gd name="connsiteY3" fmla="*/ 178594 h 178594"/>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92928"/>
                  <a:gd name="connsiteY0" fmla="*/ 0 h 171450"/>
                  <a:gd name="connsiteX1" fmla="*/ 5953 w 92928"/>
                  <a:gd name="connsiteY1" fmla="*/ 66674 h 171450"/>
                  <a:gd name="connsiteX2" fmla="*/ 44053 w 92928"/>
                  <a:gd name="connsiteY2" fmla="*/ 150019 h 171450"/>
                  <a:gd name="connsiteX3" fmla="*/ 92928 w 92928"/>
                  <a:gd name="connsiteY3" fmla="*/ 171450 h 171450"/>
                  <a:gd name="connsiteX0" fmla="*/ 8334 w 83858"/>
                  <a:gd name="connsiteY0" fmla="*/ 0 h 167515"/>
                  <a:gd name="connsiteX1" fmla="*/ 5953 w 83858"/>
                  <a:gd name="connsiteY1" fmla="*/ 66674 h 167515"/>
                  <a:gd name="connsiteX2" fmla="*/ 44053 w 83858"/>
                  <a:gd name="connsiteY2" fmla="*/ 150019 h 167515"/>
                  <a:gd name="connsiteX3" fmla="*/ 83858 w 83858"/>
                  <a:gd name="connsiteY3" fmla="*/ 167515 h 167515"/>
                  <a:gd name="connsiteX0" fmla="*/ 8514 w 84038"/>
                  <a:gd name="connsiteY0" fmla="*/ 20667 h 188182"/>
                  <a:gd name="connsiteX1" fmla="*/ 7435 w 84038"/>
                  <a:gd name="connsiteY1" fmla="*/ 11112 h 188182"/>
                  <a:gd name="connsiteX2" fmla="*/ 6133 w 84038"/>
                  <a:gd name="connsiteY2" fmla="*/ 87341 h 188182"/>
                  <a:gd name="connsiteX3" fmla="*/ 44233 w 84038"/>
                  <a:gd name="connsiteY3" fmla="*/ 170686 h 188182"/>
                  <a:gd name="connsiteX4" fmla="*/ 84038 w 84038"/>
                  <a:gd name="connsiteY4" fmla="*/ 188182 h 188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38" h="188182">
                    <a:moveTo>
                      <a:pt x="8514" y="20667"/>
                    </a:moveTo>
                    <a:cubicBezTo>
                      <a:pt x="8334" y="21042"/>
                      <a:pt x="7832" y="0"/>
                      <a:pt x="7435" y="11112"/>
                    </a:cubicBezTo>
                    <a:cubicBezTo>
                      <a:pt x="7038" y="22224"/>
                      <a:pt x="0" y="60745"/>
                      <a:pt x="6133" y="87341"/>
                    </a:cubicBezTo>
                    <a:cubicBezTo>
                      <a:pt x="12266" y="113937"/>
                      <a:pt x="8514" y="141714"/>
                      <a:pt x="44233" y="170686"/>
                    </a:cubicBezTo>
                    <a:lnTo>
                      <a:pt x="84038" y="188182"/>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75" name="Freeform 74"/>
              <p:cNvSpPr/>
              <p:nvPr userDrawn="1"/>
            </p:nvSpPr>
            <p:spPr>
              <a:xfrm flipH="1">
                <a:off x="8477178" y="5780395"/>
                <a:ext cx="31686" cy="65418"/>
              </a:xfrm>
              <a:custGeom>
                <a:avLst/>
                <a:gdLst>
                  <a:gd name="connsiteX0" fmla="*/ 2381 w 52387"/>
                  <a:gd name="connsiteY0" fmla="*/ 0 h 216694"/>
                  <a:gd name="connsiteX1" fmla="*/ 0 w 52387"/>
                  <a:gd name="connsiteY1" fmla="*/ 188119 h 216694"/>
                  <a:gd name="connsiteX2" fmla="*/ 52387 w 52387"/>
                  <a:gd name="connsiteY2" fmla="*/ 216694 h 216694"/>
                  <a:gd name="connsiteX0" fmla="*/ 2381 w 52387"/>
                  <a:gd name="connsiteY0" fmla="*/ 0 h 216694"/>
                  <a:gd name="connsiteX1" fmla="*/ 0 w 52387"/>
                  <a:gd name="connsiteY1" fmla="*/ 159544 h 216694"/>
                  <a:gd name="connsiteX2" fmla="*/ 52387 w 52387"/>
                  <a:gd name="connsiteY2" fmla="*/ 216694 h 216694"/>
                  <a:gd name="connsiteX0" fmla="*/ 2381 w 97630"/>
                  <a:gd name="connsiteY0" fmla="*/ 0 h 178594"/>
                  <a:gd name="connsiteX1" fmla="*/ 0 w 97630"/>
                  <a:gd name="connsiteY1" fmla="*/ 159544 h 178594"/>
                  <a:gd name="connsiteX2" fmla="*/ 97630 w 97630"/>
                  <a:gd name="connsiteY2" fmla="*/ 178594 h 178594"/>
                  <a:gd name="connsiteX0" fmla="*/ 19050 w 114299"/>
                  <a:gd name="connsiteY0" fmla="*/ 0 h 178594"/>
                  <a:gd name="connsiteX1" fmla="*/ 14286 w 114299"/>
                  <a:gd name="connsiteY1" fmla="*/ 119062 h 178594"/>
                  <a:gd name="connsiteX2" fmla="*/ 16669 w 114299"/>
                  <a:gd name="connsiteY2" fmla="*/ 159544 h 178594"/>
                  <a:gd name="connsiteX3" fmla="*/ 114299 w 114299"/>
                  <a:gd name="connsiteY3" fmla="*/ 178594 h 178594"/>
                  <a:gd name="connsiteX0" fmla="*/ 19050 w 114299"/>
                  <a:gd name="connsiteY0" fmla="*/ 0 h 178594"/>
                  <a:gd name="connsiteX1" fmla="*/ 16669 w 114299"/>
                  <a:gd name="connsiteY1" fmla="*/ 85724 h 178594"/>
                  <a:gd name="connsiteX2" fmla="*/ 16669 w 114299"/>
                  <a:gd name="connsiteY2" fmla="*/ 159544 h 178594"/>
                  <a:gd name="connsiteX3" fmla="*/ 114299 w 114299"/>
                  <a:gd name="connsiteY3" fmla="*/ 178594 h 178594"/>
                  <a:gd name="connsiteX0" fmla="*/ 8334 w 103583"/>
                  <a:gd name="connsiteY0" fmla="*/ 0 h 178594"/>
                  <a:gd name="connsiteX1" fmla="*/ 5953 w 103583"/>
                  <a:gd name="connsiteY1" fmla="*/ 8572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0019 h 178594"/>
                  <a:gd name="connsiteX3" fmla="*/ 103583 w 103583"/>
                  <a:gd name="connsiteY3" fmla="*/ 178594 h 178594"/>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92928"/>
                  <a:gd name="connsiteY0" fmla="*/ 0 h 171450"/>
                  <a:gd name="connsiteX1" fmla="*/ 5953 w 92928"/>
                  <a:gd name="connsiteY1" fmla="*/ 66674 h 171450"/>
                  <a:gd name="connsiteX2" fmla="*/ 44053 w 92928"/>
                  <a:gd name="connsiteY2" fmla="*/ 150019 h 171450"/>
                  <a:gd name="connsiteX3" fmla="*/ 92928 w 92928"/>
                  <a:gd name="connsiteY3" fmla="*/ 171450 h 171450"/>
                  <a:gd name="connsiteX0" fmla="*/ 8334 w 83858"/>
                  <a:gd name="connsiteY0" fmla="*/ 0 h 167515"/>
                  <a:gd name="connsiteX1" fmla="*/ 5953 w 83858"/>
                  <a:gd name="connsiteY1" fmla="*/ 66674 h 167515"/>
                  <a:gd name="connsiteX2" fmla="*/ 44053 w 83858"/>
                  <a:gd name="connsiteY2" fmla="*/ 150019 h 167515"/>
                  <a:gd name="connsiteX3" fmla="*/ 83858 w 83858"/>
                  <a:gd name="connsiteY3" fmla="*/ 167515 h 167515"/>
                  <a:gd name="connsiteX0" fmla="*/ 8514 w 84038"/>
                  <a:gd name="connsiteY0" fmla="*/ 20667 h 188182"/>
                  <a:gd name="connsiteX1" fmla="*/ 7435 w 84038"/>
                  <a:gd name="connsiteY1" fmla="*/ 11112 h 188182"/>
                  <a:gd name="connsiteX2" fmla="*/ 6133 w 84038"/>
                  <a:gd name="connsiteY2" fmla="*/ 87341 h 188182"/>
                  <a:gd name="connsiteX3" fmla="*/ 44233 w 84038"/>
                  <a:gd name="connsiteY3" fmla="*/ 170686 h 188182"/>
                  <a:gd name="connsiteX4" fmla="*/ 84038 w 84038"/>
                  <a:gd name="connsiteY4" fmla="*/ 188182 h 188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38" h="188182">
                    <a:moveTo>
                      <a:pt x="8514" y="20667"/>
                    </a:moveTo>
                    <a:cubicBezTo>
                      <a:pt x="8334" y="21042"/>
                      <a:pt x="7832" y="0"/>
                      <a:pt x="7435" y="11112"/>
                    </a:cubicBezTo>
                    <a:cubicBezTo>
                      <a:pt x="7038" y="22224"/>
                      <a:pt x="0" y="60745"/>
                      <a:pt x="6133" y="87341"/>
                    </a:cubicBezTo>
                    <a:cubicBezTo>
                      <a:pt x="12266" y="113937"/>
                      <a:pt x="8514" y="141714"/>
                      <a:pt x="44233" y="170686"/>
                    </a:cubicBezTo>
                    <a:lnTo>
                      <a:pt x="84038" y="188182"/>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
          <p:nvSpPr>
            <p:cNvPr id="79" name="Freeform 24"/>
            <p:cNvSpPr>
              <a:spLocks/>
            </p:cNvSpPr>
            <p:nvPr userDrawn="1"/>
          </p:nvSpPr>
          <p:spPr bwMode="auto">
            <a:xfrm>
              <a:off x="7833906" y="5791369"/>
              <a:ext cx="41272" cy="67382"/>
            </a:xfrm>
            <a:custGeom>
              <a:avLst/>
              <a:gdLst/>
              <a:ahLst/>
              <a:cxnLst>
                <a:cxn ang="0">
                  <a:pos x="0" y="29"/>
                </a:cxn>
                <a:cxn ang="0">
                  <a:pos x="18" y="0"/>
                </a:cxn>
              </a:cxnLst>
              <a:rect l="0" t="0" r="r" b="b"/>
              <a:pathLst>
                <a:path w="18" h="29">
                  <a:moveTo>
                    <a:pt x="0" y="29"/>
                  </a:moveTo>
                  <a:cubicBezTo>
                    <a:pt x="1" y="15"/>
                    <a:pt x="8" y="4"/>
                    <a:pt x="1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0" name="Freeform 25"/>
            <p:cNvSpPr>
              <a:spLocks/>
            </p:cNvSpPr>
            <p:nvPr userDrawn="1"/>
          </p:nvSpPr>
          <p:spPr bwMode="auto">
            <a:xfrm>
              <a:off x="7772419" y="5858751"/>
              <a:ext cx="96018" cy="239628"/>
            </a:xfrm>
            <a:custGeom>
              <a:avLst/>
              <a:gdLst>
                <a:gd name="connsiteX0" fmla="*/ 6429 w 10000"/>
                <a:gd name="connsiteY0" fmla="*/ 0 h 8863"/>
                <a:gd name="connsiteX1" fmla="*/ 6429 w 10000"/>
                <a:gd name="connsiteY1" fmla="*/ 171 h 8863"/>
                <a:gd name="connsiteX2" fmla="*/ 10000 w 10000"/>
                <a:gd name="connsiteY2" fmla="*/ 2735 h 8863"/>
                <a:gd name="connsiteX3" fmla="*/ 0 w 10000"/>
                <a:gd name="connsiteY3" fmla="*/ 8863 h 8863"/>
              </a:gdLst>
              <a:ahLst/>
              <a:cxnLst>
                <a:cxn ang="0">
                  <a:pos x="connsiteX0" y="connsiteY0"/>
                </a:cxn>
                <a:cxn ang="0">
                  <a:pos x="connsiteX1" y="connsiteY1"/>
                </a:cxn>
                <a:cxn ang="0">
                  <a:pos x="connsiteX2" y="connsiteY2"/>
                </a:cxn>
                <a:cxn ang="0">
                  <a:pos x="connsiteX3" y="connsiteY3"/>
                </a:cxn>
              </a:cxnLst>
              <a:rect l="l" t="t" r="r" b="b"/>
              <a:pathLst>
                <a:path w="10000" h="8863">
                  <a:moveTo>
                    <a:pt x="6429" y="0"/>
                  </a:moveTo>
                  <a:lnTo>
                    <a:pt x="6429" y="171"/>
                  </a:lnTo>
                  <a:cubicBezTo>
                    <a:pt x="6429" y="1197"/>
                    <a:pt x="8333" y="2222"/>
                    <a:pt x="10000" y="2735"/>
                  </a:cubicBezTo>
                  <a:cubicBezTo>
                    <a:pt x="2381" y="3504"/>
                    <a:pt x="0" y="5359"/>
                    <a:pt x="0" y="8863"/>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1" name="Freeform 26"/>
            <p:cNvSpPr>
              <a:spLocks/>
            </p:cNvSpPr>
            <p:nvPr userDrawn="1"/>
          </p:nvSpPr>
          <p:spPr bwMode="auto">
            <a:xfrm>
              <a:off x="7973724" y="5962350"/>
              <a:ext cx="46326" cy="129575"/>
            </a:xfrm>
            <a:custGeom>
              <a:avLst/>
              <a:gdLst>
                <a:gd name="connsiteX0" fmla="*/ 0 w 10514"/>
                <a:gd name="connsiteY0" fmla="*/ 0 h 11311"/>
                <a:gd name="connsiteX1" fmla="*/ 10514 w 10514"/>
                <a:gd name="connsiteY1" fmla="*/ 11311 h 11311"/>
                <a:gd name="connsiteX0" fmla="*/ 0 w 10000"/>
                <a:gd name="connsiteY0" fmla="*/ 0 h 10188"/>
                <a:gd name="connsiteX1" fmla="*/ 10000 w 10000"/>
                <a:gd name="connsiteY1" fmla="*/ 10188 h 10188"/>
              </a:gdLst>
              <a:ahLst/>
              <a:cxnLst>
                <a:cxn ang="0">
                  <a:pos x="connsiteX0" y="connsiteY0"/>
                </a:cxn>
                <a:cxn ang="0">
                  <a:pos x="connsiteX1" y="connsiteY1"/>
                </a:cxn>
              </a:cxnLst>
              <a:rect l="l" t="t" r="r" b="b"/>
              <a:pathLst>
                <a:path w="10000" h="10188">
                  <a:moveTo>
                    <a:pt x="0" y="0"/>
                  </a:moveTo>
                  <a:cubicBezTo>
                    <a:pt x="6000" y="2364"/>
                    <a:pt x="9000" y="6006"/>
                    <a:pt x="10000" y="10188"/>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2" name="Freeform 27"/>
            <p:cNvSpPr>
              <a:spLocks/>
            </p:cNvSpPr>
            <p:nvPr userDrawn="1"/>
          </p:nvSpPr>
          <p:spPr bwMode="auto">
            <a:xfrm>
              <a:off x="7875178" y="5789685"/>
              <a:ext cx="73277" cy="37061"/>
            </a:xfrm>
            <a:custGeom>
              <a:avLst/>
              <a:gdLst/>
              <a:ahLst/>
              <a:cxnLst>
                <a:cxn ang="0">
                  <a:pos x="0" y="1"/>
                </a:cxn>
                <a:cxn ang="0">
                  <a:pos x="9" y="0"/>
                </a:cxn>
                <a:cxn ang="0">
                  <a:pos x="32" y="16"/>
                </a:cxn>
              </a:cxnLst>
              <a:rect l="0" t="0" r="r" b="b"/>
              <a:pathLst>
                <a:path w="32" h="16">
                  <a:moveTo>
                    <a:pt x="0" y="1"/>
                  </a:moveTo>
                  <a:cubicBezTo>
                    <a:pt x="3" y="0"/>
                    <a:pt x="6" y="0"/>
                    <a:pt x="9" y="0"/>
                  </a:cubicBezTo>
                  <a:cubicBezTo>
                    <a:pt x="19" y="0"/>
                    <a:pt x="28" y="6"/>
                    <a:pt x="32" y="1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3" name="Freeform 28"/>
            <p:cNvSpPr>
              <a:spLocks/>
            </p:cNvSpPr>
            <p:nvPr userDrawn="1"/>
          </p:nvSpPr>
          <p:spPr bwMode="auto">
            <a:xfrm>
              <a:off x="7923186" y="5826745"/>
              <a:ext cx="50536" cy="135606"/>
            </a:xfrm>
            <a:custGeom>
              <a:avLst/>
              <a:gdLst/>
              <a:ahLst/>
              <a:cxnLst>
                <a:cxn ang="0">
                  <a:pos x="11" y="0"/>
                </a:cxn>
                <a:cxn ang="0">
                  <a:pos x="15" y="16"/>
                </a:cxn>
                <a:cxn ang="0">
                  <a:pos x="0" y="46"/>
                </a:cxn>
                <a:cxn ang="0">
                  <a:pos x="22" y="59"/>
                </a:cxn>
              </a:cxnLst>
              <a:rect l="0" t="0" r="r" b="b"/>
              <a:pathLst>
                <a:path w="22" h="59">
                  <a:moveTo>
                    <a:pt x="11" y="0"/>
                  </a:moveTo>
                  <a:cubicBezTo>
                    <a:pt x="13" y="4"/>
                    <a:pt x="15" y="10"/>
                    <a:pt x="15" y="16"/>
                  </a:cubicBezTo>
                  <a:cubicBezTo>
                    <a:pt x="15" y="28"/>
                    <a:pt x="7" y="40"/>
                    <a:pt x="0" y="46"/>
                  </a:cubicBezTo>
                  <a:cubicBezTo>
                    <a:pt x="9" y="49"/>
                    <a:pt x="16" y="53"/>
                    <a:pt x="22" y="59"/>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89" name="Line 65"/>
          <p:cNvSpPr>
            <a:spLocks noChangeShapeType="1"/>
          </p:cNvSpPr>
          <p:nvPr userDrawn="1"/>
        </p:nvSpPr>
        <p:spPr bwMode="auto">
          <a:xfrm>
            <a:off x="8840788" y="6064311"/>
            <a:ext cx="303211"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4" name="Freeform 93"/>
          <p:cNvSpPr/>
          <p:nvPr userDrawn="1"/>
        </p:nvSpPr>
        <p:spPr>
          <a:xfrm flipH="1" flipV="1">
            <a:off x="438359" y="4465476"/>
            <a:ext cx="6039907" cy="1664602"/>
          </a:xfrm>
          <a:custGeom>
            <a:avLst/>
            <a:gdLst>
              <a:gd name="connsiteX0" fmla="*/ 8521700 w 8521700"/>
              <a:gd name="connsiteY0" fmla="*/ 3124200 h 4356100"/>
              <a:gd name="connsiteX1" fmla="*/ 8521700 w 8521700"/>
              <a:gd name="connsiteY1" fmla="*/ 203200 h 4356100"/>
              <a:gd name="connsiteX2" fmla="*/ 8318500 w 8521700"/>
              <a:gd name="connsiteY2" fmla="*/ 0 h 4356100"/>
              <a:gd name="connsiteX3" fmla="*/ 228600 w 8521700"/>
              <a:gd name="connsiteY3" fmla="*/ 0 h 4356100"/>
              <a:gd name="connsiteX4" fmla="*/ 0 w 8521700"/>
              <a:gd name="connsiteY4" fmla="*/ 215900 h 4356100"/>
              <a:gd name="connsiteX5" fmla="*/ 0 w 8521700"/>
              <a:gd name="connsiteY5" fmla="*/ 4356100 h 4356100"/>
              <a:gd name="connsiteX6" fmla="*/ 6578600 w 8521700"/>
              <a:gd name="connsiteY6" fmla="*/ 4318000 h 4356100"/>
              <a:gd name="connsiteX0" fmla="*/ 8532812 w 8532812"/>
              <a:gd name="connsiteY0" fmla="*/ 3124200 h 4318000"/>
              <a:gd name="connsiteX1" fmla="*/ 8532812 w 8532812"/>
              <a:gd name="connsiteY1" fmla="*/ 203200 h 4318000"/>
              <a:gd name="connsiteX2" fmla="*/ 8329612 w 8532812"/>
              <a:gd name="connsiteY2" fmla="*/ 0 h 4318000"/>
              <a:gd name="connsiteX3" fmla="*/ 239712 w 8532812"/>
              <a:gd name="connsiteY3" fmla="*/ 0 h 4318000"/>
              <a:gd name="connsiteX4" fmla="*/ 11112 w 8532812"/>
              <a:gd name="connsiteY4" fmla="*/ 215900 h 4318000"/>
              <a:gd name="connsiteX5" fmla="*/ 0 w 8532812"/>
              <a:gd name="connsiteY5" fmla="*/ 4318000 h 4318000"/>
              <a:gd name="connsiteX6" fmla="*/ 6589712 w 8532812"/>
              <a:gd name="connsiteY6" fmla="*/ 4318000 h 4318000"/>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43819"/>
              <a:gd name="connsiteY0" fmla="*/ 3141768 h 4335568"/>
              <a:gd name="connsiteX1" fmla="*/ 8532812 w 8543819"/>
              <a:gd name="connsiteY1" fmla="*/ 220768 h 4335568"/>
              <a:gd name="connsiteX2" fmla="*/ 8329612 w 8543819"/>
              <a:gd name="connsiteY2" fmla="*/ 17568 h 4335568"/>
              <a:gd name="connsiteX3" fmla="*/ 239712 w 8543819"/>
              <a:gd name="connsiteY3" fmla="*/ 17568 h 4335568"/>
              <a:gd name="connsiteX4" fmla="*/ 11112 w 8543819"/>
              <a:gd name="connsiteY4" fmla="*/ 233468 h 4335568"/>
              <a:gd name="connsiteX5" fmla="*/ 0 w 8543819"/>
              <a:gd name="connsiteY5" fmla="*/ 4335568 h 4335568"/>
              <a:gd name="connsiteX6" fmla="*/ 6589712 w 8543819"/>
              <a:gd name="connsiteY6" fmla="*/ 4335568 h 4335568"/>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77580 w 8588587"/>
              <a:gd name="connsiteY0" fmla="*/ 3174259 h 4368059"/>
              <a:gd name="connsiteX1" fmla="*/ 8577580 w 8588587"/>
              <a:gd name="connsiteY1" fmla="*/ 253259 h 4368059"/>
              <a:gd name="connsiteX2" fmla="*/ 8374380 w 8588587"/>
              <a:gd name="connsiteY2" fmla="*/ 50059 h 4368059"/>
              <a:gd name="connsiteX3" fmla="*/ 284480 w 8588587"/>
              <a:gd name="connsiteY3" fmla="*/ 50059 h 4368059"/>
              <a:gd name="connsiteX4" fmla="*/ 44768 w 8588587"/>
              <a:gd name="connsiteY4" fmla="*/ 308822 h 4368059"/>
              <a:gd name="connsiteX5" fmla="*/ 44768 w 8588587"/>
              <a:gd name="connsiteY5" fmla="*/ 4368059 h 4368059"/>
              <a:gd name="connsiteX6" fmla="*/ 6634480 w 8588587"/>
              <a:gd name="connsiteY6" fmla="*/ 4368059 h 4368059"/>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58534 h 4358534"/>
              <a:gd name="connsiteX6" fmla="*/ 6610668 w 8564775"/>
              <a:gd name="connsiteY6"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6610668 w 8564775"/>
              <a:gd name="connsiteY7"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78106 w 8564775"/>
              <a:gd name="connsiteY7" fmla="*/ 4356948 h 4358534"/>
              <a:gd name="connsiteX8" fmla="*/ 6610668 w 8564775"/>
              <a:gd name="connsiteY8"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78106 w 8564775"/>
              <a:gd name="connsiteY6" fmla="*/ 4356948 h 4358534"/>
              <a:gd name="connsiteX7" fmla="*/ 6610668 w 8564775"/>
              <a:gd name="connsiteY7" fmla="*/ 4358534 h 4358534"/>
              <a:gd name="connsiteX0" fmla="*/ 8553768 w 8564775"/>
              <a:gd name="connsiteY0" fmla="*/ 3164734 h 4389492"/>
              <a:gd name="connsiteX1" fmla="*/ 8553768 w 8564775"/>
              <a:gd name="connsiteY1" fmla="*/ 243734 h 4389492"/>
              <a:gd name="connsiteX2" fmla="*/ 8350568 w 8564775"/>
              <a:gd name="connsiteY2" fmla="*/ 40534 h 4389492"/>
              <a:gd name="connsiteX3" fmla="*/ 260668 w 8564775"/>
              <a:gd name="connsiteY3" fmla="*/ 40534 h 4389492"/>
              <a:gd name="connsiteX4" fmla="*/ 20956 w 8564775"/>
              <a:gd name="connsiteY4" fmla="*/ 299297 h 4389492"/>
              <a:gd name="connsiteX5" fmla="*/ 20956 w 8564775"/>
              <a:gd name="connsiteY5" fmla="*/ 4302179 h 4389492"/>
              <a:gd name="connsiteX6" fmla="*/ 78106 w 8564775"/>
              <a:gd name="connsiteY6" fmla="*/ 4356948 h 4389492"/>
              <a:gd name="connsiteX7" fmla="*/ 6610668 w 8564775"/>
              <a:gd name="connsiteY7" fmla="*/ 4358534 h 4389492"/>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256935 h 4358534"/>
              <a:gd name="connsiteX6" fmla="*/ 78106 w 8564775"/>
              <a:gd name="connsiteY6" fmla="*/ 4356948 h 4358534"/>
              <a:gd name="connsiteX7" fmla="*/ 6610668 w 8564775"/>
              <a:gd name="connsiteY7" fmla="*/ 4358534 h 4358534"/>
              <a:gd name="connsiteX0" fmla="*/ 8553768 w 8564775"/>
              <a:gd name="connsiteY0" fmla="*/ 3164734 h 4358535"/>
              <a:gd name="connsiteX1" fmla="*/ 8553768 w 8564775"/>
              <a:gd name="connsiteY1" fmla="*/ 243734 h 4358535"/>
              <a:gd name="connsiteX2" fmla="*/ 8350568 w 8564775"/>
              <a:gd name="connsiteY2" fmla="*/ 40534 h 4358535"/>
              <a:gd name="connsiteX3" fmla="*/ 260668 w 8564775"/>
              <a:gd name="connsiteY3" fmla="*/ 40534 h 4358535"/>
              <a:gd name="connsiteX4" fmla="*/ 20956 w 8564775"/>
              <a:gd name="connsiteY4" fmla="*/ 299297 h 4358535"/>
              <a:gd name="connsiteX5" fmla="*/ 20956 w 8564775"/>
              <a:gd name="connsiteY5" fmla="*/ 4256935 h 4358535"/>
              <a:gd name="connsiteX6" fmla="*/ 113825 w 8564775"/>
              <a:gd name="connsiteY6" fmla="*/ 4358535 h 4358535"/>
              <a:gd name="connsiteX7" fmla="*/ 6610668 w 8564775"/>
              <a:gd name="connsiteY7" fmla="*/ 4358534 h 4358535"/>
              <a:gd name="connsiteX0" fmla="*/ 8553768 w 8564775"/>
              <a:gd name="connsiteY0" fmla="*/ 3164734 h 4367267"/>
              <a:gd name="connsiteX1" fmla="*/ 8553768 w 8564775"/>
              <a:gd name="connsiteY1" fmla="*/ 243734 h 4367267"/>
              <a:gd name="connsiteX2" fmla="*/ 8350568 w 8564775"/>
              <a:gd name="connsiteY2" fmla="*/ 40534 h 4367267"/>
              <a:gd name="connsiteX3" fmla="*/ 260668 w 8564775"/>
              <a:gd name="connsiteY3" fmla="*/ 40534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164734 h 4367267"/>
              <a:gd name="connsiteX1" fmla="*/ 8553768 w 8564775"/>
              <a:gd name="connsiteY1" fmla="*/ 243734 h 4367267"/>
              <a:gd name="connsiteX2" fmla="*/ 8350568 w 8564775"/>
              <a:gd name="connsiteY2" fmla="*/ 40534 h 4367267"/>
              <a:gd name="connsiteX3" fmla="*/ 167799 w 8564775"/>
              <a:gd name="connsiteY3" fmla="*/ 43710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309991 h 4512524"/>
              <a:gd name="connsiteX1" fmla="*/ 8553768 w 8564775"/>
              <a:gd name="connsiteY1" fmla="*/ 388991 h 4512524"/>
              <a:gd name="connsiteX2" fmla="*/ 8350568 w 8564775"/>
              <a:gd name="connsiteY2" fmla="*/ 185791 h 4512524"/>
              <a:gd name="connsiteX3" fmla="*/ 167799 w 8564775"/>
              <a:gd name="connsiteY3" fmla="*/ 188967 h 4512524"/>
              <a:gd name="connsiteX4" fmla="*/ 20956 w 8564775"/>
              <a:gd name="connsiteY4" fmla="*/ 299297 h 4512524"/>
              <a:gd name="connsiteX5" fmla="*/ 20956 w 8564775"/>
              <a:gd name="connsiteY5" fmla="*/ 4402192 h 4512524"/>
              <a:gd name="connsiteX6" fmla="*/ 113825 w 8564775"/>
              <a:gd name="connsiteY6" fmla="*/ 4503792 h 4512524"/>
              <a:gd name="connsiteX7" fmla="*/ 6610668 w 8564775"/>
              <a:gd name="connsiteY7" fmla="*/ 4503791 h 4512524"/>
              <a:gd name="connsiteX0" fmla="*/ 8553768 w 8564775"/>
              <a:gd name="connsiteY0" fmla="*/ 3343329 h 4545862"/>
              <a:gd name="connsiteX1" fmla="*/ 8553768 w 8564775"/>
              <a:gd name="connsiteY1" fmla="*/ 422329 h 4545862"/>
              <a:gd name="connsiteX2" fmla="*/ 8350568 w 8564775"/>
              <a:gd name="connsiteY2" fmla="*/ 219129 h 4545862"/>
              <a:gd name="connsiteX3" fmla="*/ 167799 w 8564775"/>
              <a:gd name="connsiteY3" fmla="*/ 222305 h 4545862"/>
              <a:gd name="connsiteX4" fmla="*/ 20956 w 8564775"/>
              <a:gd name="connsiteY4" fmla="*/ 299297 h 4545862"/>
              <a:gd name="connsiteX5" fmla="*/ 20956 w 8564775"/>
              <a:gd name="connsiteY5" fmla="*/ 4435530 h 4545862"/>
              <a:gd name="connsiteX6" fmla="*/ 113825 w 8564775"/>
              <a:gd name="connsiteY6" fmla="*/ 4537130 h 4545862"/>
              <a:gd name="connsiteX7" fmla="*/ 6610668 w 8564775"/>
              <a:gd name="connsiteY7" fmla="*/ 4537129 h 4545862"/>
              <a:gd name="connsiteX0" fmla="*/ 8545037 w 8556044"/>
              <a:gd name="connsiteY0" fmla="*/ 3152829 h 4355362"/>
              <a:gd name="connsiteX1" fmla="*/ 8545037 w 8556044"/>
              <a:gd name="connsiteY1" fmla="*/ 231829 h 4355362"/>
              <a:gd name="connsiteX2" fmla="*/ 8341837 w 8556044"/>
              <a:gd name="connsiteY2" fmla="*/ 28629 h 4355362"/>
              <a:gd name="connsiteX3" fmla="*/ 159068 w 8556044"/>
              <a:gd name="connsiteY3" fmla="*/ 31805 h 4355362"/>
              <a:gd name="connsiteX4" fmla="*/ 12225 w 8556044"/>
              <a:gd name="connsiteY4" fmla="*/ 108797 h 4355362"/>
              <a:gd name="connsiteX5" fmla="*/ 12225 w 8556044"/>
              <a:gd name="connsiteY5" fmla="*/ 4245030 h 4355362"/>
              <a:gd name="connsiteX6" fmla="*/ 105094 w 8556044"/>
              <a:gd name="connsiteY6" fmla="*/ 4346630 h 4355362"/>
              <a:gd name="connsiteX7" fmla="*/ 6601937 w 8556044"/>
              <a:gd name="connsiteY7" fmla="*/ 4346629 h 4355362"/>
              <a:gd name="connsiteX0" fmla="*/ 8590280 w 8601287"/>
              <a:gd name="connsiteY0" fmla="*/ 3152829 h 4355362"/>
              <a:gd name="connsiteX1" fmla="*/ 8590280 w 8601287"/>
              <a:gd name="connsiteY1" fmla="*/ 231829 h 4355362"/>
              <a:gd name="connsiteX2" fmla="*/ 8387080 w 8601287"/>
              <a:gd name="connsiteY2" fmla="*/ 28629 h 4355362"/>
              <a:gd name="connsiteX3" fmla="*/ 159068 w 8601287"/>
              <a:gd name="connsiteY3" fmla="*/ 31805 h 4355362"/>
              <a:gd name="connsiteX4" fmla="*/ 57468 w 8601287"/>
              <a:gd name="connsiteY4" fmla="*/ 108797 h 4355362"/>
              <a:gd name="connsiteX5" fmla="*/ 57468 w 8601287"/>
              <a:gd name="connsiteY5" fmla="*/ 4245030 h 4355362"/>
              <a:gd name="connsiteX6" fmla="*/ 150337 w 8601287"/>
              <a:gd name="connsiteY6" fmla="*/ 4346630 h 4355362"/>
              <a:gd name="connsiteX7" fmla="*/ 6647180 w 8601287"/>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41768 h 4344301"/>
              <a:gd name="connsiteX1" fmla="*/ 8537575 w 8548582"/>
              <a:gd name="connsiteY1" fmla="*/ 220768 h 4344301"/>
              <a:gd name="connsiteX2" fmla="*/ 8334375 w 8548582"/>
              <a:gd name="connsiteY2" fmla="*/ 17568 h 4344301"/>
              <a:gd name="connsiteX3" fmla="*/ 106363 w 8548582"/>
              <a:gd name="connsiteY3" fmla="*/ 20744 h 4344301"/>
              <a:gd name="connsiteX4" fmla="*/ 4762 w 8548582"/>
              <a:gd name="connsiteY4" fmla="*/ 109642 h 4344301"/>
              <a:gd name="connsiteX5" fmla="*/ 4763 w 8548582"/>
              <a:gd name="connsiteY5" fmla="*/ 4233969 h 4344301"/>
              <a:gd name="connsiteX6" fmla="*/ 97632 w 8548582"/>
              <a:gd name="connsiteY6" fmla="*/ 4335569 h 4344301"/>
              <a:gd name="connsiteX7" fmla="*/ 6594475 w 8548582"/>
              <a:gd name="connsiteY7" fmla="*/ 4335568 h 4344301"/>
              <a:gd name="connsiteX0" fmla="*/ 8539482 w 8550489"/>
              <a:gd name="connsiteY0" fmla="*/ 3154417 h 4356950"/>
              <a:gd name="connsiteX1" fmla="*/ 8539482 w 8550489"/>
              <a:gd name="connsiteY1" fmla="*/ 233417 h 4356950"/>
              <a:gd name="connsiteX2" fmla="*/ 8336282 w 8550489"/>
              <a:gd name="connsiteY2" fmla="*/ 30217 h 4356950"/>
              <a:gd name="connsiteX3" fmla="*/ 108270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9230 h 4361763"/>
              <a:gd name="connsiteX1" fmla="*/ 8539482 w 8550489"/>
              <a:gd name="connsiteY1" fmla="*/ 238230 h 4361763"/>
              <a:gd name="connsiteX2" fmla="*/ 8336282 w 8550489"/>
              <a:gd name="connsiteY2" fmla="*/ 35030 h 4361763"/>
              <a:gd name="connsiteX3" fmla="*/ 103508 w 8550489"/>
              <a:gd name="connsiteY3" fmla="*/ 38206 h 4361763"/>
              <a:gd name="connsiteX4" fmla="*/ 6669 w 8550489"/>
              <a:gd name="connsiteY4" fmla="*/ 127104 h 4361763"/>
              <a:gd name="connsiteX5" fmla="*/ 6670 w 8550489"/>
              <a:gd name="connsiteY5" fmla="*/ 4251431 h 4361763"/>
              <a:gd name="connsiteX6" fmla="*/ 99539 w 8550489"/>
              <a:gd name="connsiteY6" fmla="*/ 4353031 h 4361763"/>
              <a:gd name="connsiteX7" fmla="*/ 6596382 w 8550489"/>
              <a:gd name="connsiteY7" fmla="*/ 4353030 h 4361763"/>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1 w 8550488"/>
              <a:gd name="connsiteY0" fmla="*/ 3142511 h 4345044"/>
              <a:gd name="connsiteX1" fmla="*/ 8539481 w 8550488"/>
              <a:gd name="connsiteY1" fmla="*/ 221511 h 4345044"/>
              <a:gd name="connsiteX2" fmla="*/ 8336281 w 8550488"/>
              <a:gd name="connsiteY2" fmla="*/ 18311 h 4345044"/>
              <a:gd name="connsiteX3" fmla="*/ 103507 w 8550488"/>
              <a:gd name="connsiteY3" fmla="*/ 21487 h 4345044"/>
              <a:gd name="connsiteX4" fmla="*/ 6669 w 8550488"/>
              <a:gd name="connsiteY4" fmla="*/ 122291 h 4345044"/>
              <a:gd name="connsiteX5" fmla="*/ 6669 w 8550488"/>
              <a:gd name="connsiteY5" fmla="*/ 4234712 h 4345044"/>
              <a:gd name="connsiteX6" fmla="*/ 99538 w 8550488"/>
              <a:gd name="connsiteY6" fmla="*/ 4336312 h 4345044"/>
              <a:gd name="connsiteX7" fmla="*/ 6596381 w 8550488"/>
              <a:gd name="connsiteY7" fmla="*/ 4336311 h 4345044"/>
              <a:gd name="connsiteX0" fmla="*/ 8539481 w 8550487"/>
              <a:gd name="connsiteY0" fmla="*/ 3246543 h 4449076"/>
              <a:gd name="connsiteX1" fmla="*/ 8539480 w 8550487"/>
              <a:gd name="connsiteY1" fmla="*/ 220768 h 4449076"/>
              <a:gd name="connsiteX2" fmla="*/ 8336281 w 8550487"/>
              <a:gd name="connsiteY2" fmla="*/ 122343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97847"/>
              <a:gd name="connsiteY0" fmla="*/ 3246543 h 4449076"/>
              <a:gd name="connsiteX1" fmla="*/ 8539480 w 8597847"/>
              <a:gd name="connsiteY1" fmla="*/ 220768 h 4449076"/>
              <a:gd name="connsiteX2" fmla="*/ 8438674 w 8597847"/>
              <a:gd name="connsiteY2" fmla="*/ 125519 h 4449076"/>
              <a:gd name="connsiteX3" fmla="*/ 103507 w 8597847"/>
              <a:gd name="connsiteY3" fmla="*/ 125519 h 4449076"/>
              <a:gd name="connsiteX4" fmla="*/ 6669 w 8597847"/>
              <a:gd name="connsiteY4" fmla="*/ 226323 h 4449076"/>
              <a:gd name="connsiteX5" fmla="*/ 6669 w 8597847"/>
              <a:gd name="connsiteY5" fmla="*/ 4338744 h 4449076"/>
              <a:gd name="connsiteX6" fmla="*/ 99538 w 8597847"/>
              <a:gd name="connsiteY6" fmla="*/ 4440344 h 4449076"/>
              <a:gd name="connsiteX7" fmla="*/ 6596381 w 8597847"/>
              <a:gd name="connsiteY7" fmla="*/ 4440343 h 4449076"/>
              <a:gd name="connsiteX0" fmla="*/ 8539481 w 8550487"/>
              <a:gd name="connsiteY0" fmla="*/ 3246543 h 4449076"/>
              <a:gd name="connsiteX1" fmla="*/ 8539480 w 8550487"/>
              <a:gd name="connsiteY1" fmla="*/ 220768 h 4449076"/>
              <a:gd name="connsiteX2" fmla="*/ 8438674 w 8550487"/>
              <a:gd name="connsiteY2" fmla="*/ 125519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56837"/>
              <a:gd name="connsiteY0" fmla="*/ 3151293 h 4353826"/>
              <a:gd name="connsiteX1" fmla="*/ 8539480 w 8556837"/>
              <a:gd name="connsiteY1" fmla="*/ 125518 h 4353826"/>
              <a:gd name="connsiteX2" fmla="*/ 8438674 w 8556837"/>
              <a:gd name="connsiteY2" fmla="*/ 30269 h 4353826"/>
              <a:gd name="connsiteX3" fmla="*/ 103507 w 8556837"/>
              <a:gd name="connsiteY3" fmla="*/ 30269 h 4353826"/>
              <a:gd name="connsiteX4" fmla="*/ 6669 w 8556837"/>
              <a:gd name="connsiteY4" fmla="*/ 131073 h 4353826"/>
              <a:gd name="connsiteX5" fmla="*/ 6669 w 8556837"/>
              <a:gd name="connsiteY5" fmla="*/ 4243494 h 4353826"/>
              <a:gd name="connsiteX6" fmla="*/ 99538 w 8556837"/>
              <a:gd name="connsiteY6" fmla="*/ 4345094 h 4353826"/>
              <a:gd name="connsiteX7" fmla="*/ 6596381 w 8556837"/>
              <a:gd name="connsiteY7" fmla="*/ 4345093 h 4353826"/>
              <a:gd name="connsiteX0" fmla="*/ 8539481 w 8539481"/>
              <a:gd name="connsiteY0" fmla="*/ 3142511 h 4345044"/>
              <a:gd name="connsiteX1" fmla="*/ 8539480 w 8539481"/>
              <a:gd name="connsiteY1" fmla="*/ 116736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49428"/>
              <a:gd name="connsiteY0" fmla="*/ 3142511 h 4345044"/>
              <a:gd name="connsiteX1" fmla="*/ 8539481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49428"/>
              <a:gd name="connsiteY0" fmla="*/ 3142511 h 4345044"/>
              <a:gd name="connsiteX1" fmla="*/ 8539480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39481"/>
              <a:gd name="connsiteY0" fmla="*/ 3142511 h 4345044"/>
              <a:gd name="connsiteX1" fmla="*/ 8539480 w 8539481"/>
              <a:gd name="connsiteY1" fmla="*/ 131023 h 4345044"/>
              <a:gd name="connsiteX2" fmla="*/ 8422005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0 w 8539481"/>
              <a:gd name="connsiteY1" fmla="*/ 131023 h 4345044"/>
              <a:gd name="connsiteX2" fmla="*/ 8410099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62407 h 4364940"/>
              <a:gd name="connsiteX1" fmla="*/ 8539481 w 8539481"/>
              <a:gd name="connsiteY1" fmla="*/ 122344 h 4364940"/>
              <a:gd name="connsiteX2" fmla="*/ 8410099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46253"/>
              <a:gd name="connsiteY0" fmla="*/ 3162407 h 4364940"/>
              <a:gd name="connsiteX1" fmla="*/ 8539481 w 8546253"/>
              <a:gd name="connsiteY1" fmla="*/ 122344 h 4364940"/>
              <a:gd name="connsiteX2" fmla="*/ 8410099 w 8546253"/>
              <a:gd name="connsiteY2" fmla="*/ 41383 h 4364940"/>
              <a:gd name="connsiteX3" fmla="*/ 103507 w 8546253"/>
              <a:gd name="connsiteY3" fmla="*/ 41383 h 4364940"/>
              <a:gd name="connsiteX4" fmla="*/ 6669 w 8546253"/>
              <a:gd name="connsiteY4" fmla="*/ 142187 h 4364940"/>
              <a:gd name="connsiteX5" fmla="*/ 6669 w 8546253"/>
              <a:gd name="connsiteY5" fmla="*/ 4254608 h 4364940"/>
              <a:gd name="connsiteX6" fmla="*/ 99538 w 8546253"/>
              <a:gd name="connsiteY6" fmla="*/ 4356208 h 4364940"/>
              <a:gd name="connsiteX7" fmla="*/ 6596381 w 8546253"/>
              <a:gd name="connsiteY7" fmla="*/ 4356207 h 4364940"/>
              <a:gd name="connsiteX0" fmla="*/ 8539481 w 8559747"/>
              <a:gd name="connsiteY0" fmla="*/ 3162407 h 4364940"/>
              <a:gd name="connsiteX1" fmla="*/ 8539481 w 8559747"/>
              <a:gd name="connsiteY1" fmla="*/ 122344 h 4364940"/>
              <a:gd name="connsiteX2" fmla="*/ 8410099 w 8559747"/>
              <a:gd name="connsiteY2" fmla="*/ 41383 h 4364940"/>
              <a:gd name="connsiteX3" fmla="*/ 103507 w 8559747"/>
              <a:gd name="connsiteY3" fmla="*/ 41383 h 4364940"/>
              <a:gd name="connsiteX4" fmla="*/ 6669 w 8559747"/>
              <a:gd name="connsiteY4" fmla="*/ 142187 h 4364940"/>
              <a:gd name="connsiteX5" fmla="*/ 6669 w 8559747"/>
              <a:gd name="connsiteY5" fmla="*/ 4254608 h 4364940"/>
              <a:gd name="connsiteX6" fmla="*/ 99538 w 8559747"/>
              <a:gd name="connsiteY6" fmla="*/ 4356208 h 4364940"/>
              <a:gd name="connsiteX7" fmla="*/ 6596381 w 8559747"/>
              <a:gd name="connsiteY7" fmla="*/ 4356207 h 4364940"/>
              <a:gd name="connsiteX0" fmla="*/ 8539481 w 8582766"/>
              <a:gd name="connsiteY0" fmla="*/ 3162407 h 4364940"/>
              <a:gd name="connsiteX1" fmla="*/ 8539481 w 8582766"/>
              <a:gd name="connsiteY1" fmla="*/ 122344 h 4364940"/>
              <a:gd name="connsiteX2" fmla="*/ 8410099 w 8582766"/>
              <a:gd name="connsiteY2" fmla="*/ 41383 h 4364940"/>
              <a:gd name="connsiteX3" fmla="*/ 103507 w 8582766"/>
              <a:gd name="connsiteY3" fmla="*/ 41383 h 4364940"/>
              <a:gd name="connsiteX4" fmla="*/ 6669 w 8582766"/>
              <a:gd name="connsiteY4" fmla="*/ 142187 h 4364940"/>
              <a:gd name="connsiteX5" fmla="*/ 6669 w 8582766"/>
              <a:gd name="connsiteY5" fmla="*/ 4254608 h 4364940"/>
              <a:gd name="connsiteX6" fmla="*/ 99538 w 8582766"/>
              <a:gd name="connsiteY6" fmla="*/ 4356208 h 4364940"/>
              <a:gd name="connsiteX7" fmla="*/ 6596381 w 8582766"/>
              <a:gd name="connsiteY7" fmla="*/ 4356207 h 4364940"/>
              <a:gd name="connsiteX0" fmla="*/ 8539481 w 8628010"/>
              <a:gd name="connsiteY0" fmla="*/ 3162407 h 4364940"/>
              <a:gd name="connsiteX1" fmla="*/ 8539481 w 8628010"/>
              <a:gd name="connsiteY1" fmla="*/ 122344 h 4364940"/>
              <a:gd name="connsiteX2" fmla="*/ 8455343 w 8628010"/>
              <a:gd name="connsiteY2" fmla="*/ 41383 h 4364940"/>
              <a:gd name="connsiteX3" fmla="*/ 103507 w 8628010"/>
              <a:gd name="connsiteY3" fmla="*/ 41383 h 4364940"/>
              <a:gd name="connsiteX4" fmla="*/ 6669 w 8628010"/>
              <a:gd name="connsiteY4" fmla="*/ 142187 h 4364940"/>
              <a:gd name="connsiteX5" fmla="*/ 6669 w 8628010"/>
              <a:gd name="connsiteY5" fmla="*/ 4254608 h 4364940"/>
              <a:gd name="connsiteX6" fmla="*/ 99538 w 8628010"/>
              <a:gd name="connsiteY6" fmla="*/ 4356208 h 4364940"/>
              <a:gd name="connsiteX7" fmla="*/ 6596381 w 8628010"/>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42511 h 4345044"/>
              <a:gd name="connsiteX1" fmla="*/ 8539481 w 8539481"/>
              <a:gd name="connsiteY1" fmla="*/ 102448 h 4345044"/>
              <a:gd name="connsiteX2" fmla="*/ 8455343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42656 w 8542656"/>
              <a:gd name="connsiteY0" fmla="*/ 558061 h 4345044"/>
              <a:gd name="connsiteX1" fmla="*/ 8539481 w 8542656"/>
              <a:gd name="connsiteY1" fmla="*/ 102448 h 4345044"/>
              <a:gd name="connsiteX2" fmla="*/ 8455343 w 8542656"/>
              <a:gd name="connsiteY2" fmla="*/ 21487 h 4345044"/>
              <a:gd name="connsiteX3" fmla="*/ 103507 w 8542656"/>
              <a:gd name="connsiteY3" fmla="*/ 21487 h 4345044"/>
              <a:gd name="connsiteX4" fmla="*/ 6669 w 8542656"/>
              <a:gd name="connsiteY4" fmla="*/ 122291 h 4345044"/>
              <a:gd name="connsiteX5" fmla="*/ 6669 w 8542656"/>
              <a:gd name="connsiteY5" fmla="*/ 4234712 h 4345044"/>
              <a:gd name="connsiteX6" fmla="*/ 99538 w 8542656"/>
              <a:gd name="connsiteY6" fmla="*/ 4336312 h 4345044"/>
              <a:gd name="connsiteX7" fmla="*/ 6596381 w 8542656"/>
              <a:gd name="connsiteY7" fmla="*/ 4336311 h 4345044"/>
              <a:gd name="connsiteX0" fmla="*/ 8542655 w 8542655"/>
              <a:gd name="connsiteY0" fmla="*/ 881912 h 4345044"/>
              <a:gd name="connsiteX1" fmla="*/ 8539481 w 8542655"/>
              <a:gd name="connsiteY1" fmla="*/ 102448 h 4345044"/>
              <a:gd name="connsiteX2" fmla="*/ 8455343 w 8542655"/>
              <a:gd name="connsiteY2" fmla="*/ 21487 h 4345044"/>
              <a:gd name="connsiteX3" fmla="*/ 103507 w 8542655"/>
              <a:gd name="connsiteY3" fmla="*/ 21487 h 4345044"/>
              <a:gd name="connsiteX4" fmla="*/ 6669 w 8542655"/>
              <a:gd name="connsiteY4" fmla="*/ 122291 h 4345044"/>
              <a:gd name="connsiteX5" fmla="*/ 6669 w 8542655"/>
              <a:gd name="connsiteY5" fmla="*/ 4234712 h 4345044"/>
              <a:gd name="connsiteX6" fmla="*/ 99538 w 8542655"/>
              <a:gd name="connsiteY6" fmla="*/ 4336312 h 4345044"/>
              <a:gd name="connsiteX7" fmla="*/ 6596381 w 8542655"/>
              <a:gd name="connsiteY7" fmla="*/ 4336311 h 4345044"/>
              <a:gd name="connsiteX0" fmla="*/ 8542655 w 8542655"/>
              <a:gd name="connsiteY0" fmla="*/ 881912 h 4345044"/>
              <a:gd name="connsiteX1" fmla="*/ 8539481 w 8542655"/>
              <a:gd name="connsiteY1" fmla="*/ 102448 h 4345044"/>
              <a:gd name="connsiteX2" fmla="*/ 8455343 w 8542655"/>
              <a:gd name="connsiteY2" fmla="*/ 21487 h 4345044"/>
              <a:gd name="connsiteX3" fmla="*/ 103507 w 8542655"/>
              <a:gd name="connsiteY3" fmla="*/ 21487 h 4345044"/>
              <a:gd name="connsiteX4" fmla="*/ 6669 w 8542655"/>
              <a:gd name="connsiteY4" fmla="*/ 122291 h 4345044"/>
              <a:gd name="connsiteX5" fmla="*/ 6669 w 8542655"/>
              <a:gd name="connsiteY5" fmla="*/ 4234712 h 4345044"/>
              <a:gd name="connsiteX6" fmla="*/ 99538 w 8542655"/>
              <a:gd name="connsiteY6" fmla="*/ 4336312 h 4345044"/>
              <a:gd name="connsiteX0" fmla="*/ 8542655 w 8542655"/>
              <a:gd name="connsiteY0" fmla="*/ 881912 h 4234712"/>
              <a:gd name="connsiteX1" fmla="*/ 8539481 w 8542655"/>
              <a:gd name="connsiteY1" fmla="*/ 102448 h 4234712"/>
              <a:gd name="connsiteX2" fmla="*/ 8455343 w 8542655"/>
              <a:gd name="connsiteY2" fmla="*/ 21487 h 4234712"/>
              <a:gd name="connsiteX3" fmla="*/ 103507 w 8542655"/>
              <a:gd name="connsiteY3" fmla="*/ 21487 h 4234712"/>
              <a:gd name="connsiteX4" fmla="*/ 6669 w 8542655"/>
              <a:gd name="connsiteY4" fmla="*/ 122291 h 4234712"/>
              <a:gd name="connsiteX5" fmla="*/ 6669 w 8542655"/>
              <a:gd name="connsiteY5" fmla="*/ 4234712 h 4234712"/>
              <a:gd name="connsiteX0" fmla="*/ 8542655 w 8542655"/>
              <a:gd name="connsiteY0" fmla="*/ 881912 h 881912"/>
              <a:gd name="connsiteX1" fmla="*/ 8539481 w 8542655"/>
              <a:gd name="connsiteY1" fmla="*/ 102448 h 881912"/>
              <a:gd name="connsiteX2" fmla="*/ 8455343 w 8542655"/>
              <a:gd name="connsiteY2" fmla="*/ 21487 h 881912"/>
              <a:gd name="connsiteX3" fmla="*/ 103507 w 8542655"/>
              <a:gd name="connsiteY3" fmla="*/ 21487 h 881912"/>
              <a:gd name="connsiteX4" fmla="*/ 6669 w 8542655"/>
              <a:gd name="connsiteY4" fmla="*/ 122291 h 881912"/>
              <a:gd name="connsiteX0" fmla="*/ 8439148 w 8439148"/>
              <a:gd name="connsiteY0" fmla="*/ 870852 h 870852"/>
              <a:gd name="connsiteX1" fmla="*/ 8435974 w 8439148"/>
              <a:gd name="connsiteY1" fmla="*/ 91388 h 870852"/>
              <a:gd name="connsiteX2" fmla="*/ 8351836 w 8439148"/>
              <a:gd name="connsiteY2" fmla="*/ 10427 h 870852"/>
              <a:gd name="connsiteX3" fmla="*/ 0 w 8439148"/>
              <a:gd name="connsiteY3" fmla="*/ 10427 h 870852"/>
              <a:gd name="connsiteX0" fmla="*/ 5356223 w 5356223"/>
              <a:gd name="connsiteY0" fmla="*/ 870852 h 870852"/>
              <a:gd name="connsiteX1" fmla="*/ 5353049 w 5356223"/>
              <a:gd name="connsiteY1" fmla="*/ 91388 h 870852"/>
              <a:gd name="connsiteX2" fmla="*/ 5268911 w 5356223"/>
              <a:gd name="connsiteY2" fmla="*/ 10427 h 870852"/>
              <a:gd name="connsiteX3" fmla="*/ 0 w 5356223"/>
              <a:gd name="connsiteY3" fmla="*/ 17515 h 870852"/>
              <a:gd name="connsiteX0" fmla="*/ 6042023 w 6042023"/>
              <a:gd name="connsiteY0" fmla="*/ 870852 h 870852"/>
              <a:gd name="connsiteX1" fmla="*/ 6038849 w 6042023"/>
              <a:gd name="connsiteY1" fmla="*/ 91388 h 870852"/>
              <a:gd name="connsiteX2" fmla="*/ 5954711 w 6042023"/>
              <a:gd name="connsiteY2" fmla="*/ 10427 h 870852"/>
              <a:gd name="connsiteX3" fmla="*/ 0 w 6042023"/>
              <a:gd name="connsiteY3" fmla="*/ 17515 h 870852"/>
              <a:gd name="connsiteX0" fmla="*/ 6042023 w 6042023"/>
              <a:gd name="connsiteY0" fmla="*/ 870852 h 870852"/>
              <a:gd name="connsiteX1" fmla="*/ 6038849 w 6042023"/>
              <a:gd name="connsiteY1" fmla="*/ 91388 h 870852"/>
              <a:gd name="connsiteX2" fmla="*/ 5954711 w 6042023"/>
              <a:gd name="connsiteY2" fmla="*/ 17515 h 870852"/>
              <a:gd name="connsiteX3" fmla="*/ 0 w 6042023"/>
              <a:gd name="connsiteY3" fmla="*/ 17515 h 870852"/>
              <a:gd name="connsiteX0" fmla="*/ 6032178 w 6039907"/>
              <a:gd name="connsiteY0" fmla="*/ 1664602 h 1664602"/>
              <a:gd name="connsiteX1" fmla="*/ 6038849 w 6039907"/>
              <a:gd name="connsiteY1" fmla="*/ 91388 h 1664602"/>
              <a:gd name="connsiteX2" fmla="*/ 5954711 w 6039907"/>
              <a:gd name="connsiteY2" fmla="*/ 17515 h 1664602"/>
              <a:gd name="connsiteX3" fmla="*/ 0 w 6039907"/>
              <a:gd name="connsiteY3" fmla="*/ 17515 h 1664602"/>
              <a:gd name="connsiteX0" fmla="*/ 6038528 w 6039907"/>
              <a:gd name="connsiteY0" fmla="*/ 1664602 h 1664602"/>
              <a:gd name="connsiteX1" fmla="*/ 6038849 w 6039907"/>
              <a:gd name="connsiteY1" fmla="*/ 91388 h 1664602"/>
              <a:gd name="connsiteX2" fmla="*/ 5954711 w 6039907"/>
              <a:gd name="connsiteY2" fmla="*/ 17515 h 1664602"/>
              <a:gd name="connsiteX3" fmla="*/ 0 w 6039907"/>
              <a:gd name="connsiteY3" fmla="*/ 17515 h 1664602"/>
            </a:gdLst>
            <a:ahLst/>
            <a:cxnLst>
              <a:cxn ang="0">
                <a:pos x="connsiteX0" y="connsiteY0"/>
              </a:cxn>
              <a:cxn ang="0">
                <a:pos x="connsiteX1" y="connsiteY1"/>
              </a:cxn>
              <a:cxn ang="0">
                <a:pos x="connsiteX2" y="connsiteY2"/>
              </a:cxn>
              <a:cxn ang="0">
                <a:pos x="connsiteX3" y="connsiteY3"/>
              </a:cxn>
            </a:cxnLst>
            <a:rect l="l" t="t" r="r" b="b"/>
            <a:pathLst>
              <a:path w="6039907" h="1664602">
                <a:moveTo>
                  <a:pt x="6038528" y="1664602"/>
                </a:moveTo>
                <a:cubicBezTo>
                  <a:pt x="6037470" y="1512731"/>
                  <a:pt x="6039907" y="243259"/>
                  <a:pt x="6038849" y="91388"/>
                </a:cubicBezTo>
                <a:cubicBezTo>
                  <a:pt x="6034775" y="0"/>
                  <a:pt x="5986091" y="23970"/>
                  <a:pt x="5954711" y="17515"/>
                </a:cubicBezTo>
                <a:lnTo>
                  <a:pt x="0" y="17515"/>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rgbClr val="000000"/>
              </a:solidFill>
              <a:latin typeface="Arial" charset="0"/>
              <a:ea typeface="ＭＳ Ｐゴシック" pitchFamily="34" charset="-128"/>
              <a:cs typeface="+mn-cs"/>
            </a:endParaRPr>
          </a:p>
        </p:txBody>
      </p:sp>
      <p:grpSp>
        <p:nvGrpSpPr>
          <p:cNvPr id="119" name="Group 118"/>
          <p:cNvGrpSpPr/>
          <p:nvPr userDrawn="1"/>
        </p:nvGrpSpPr>
        <p:grpSpPr>
          <a:xfrm>
            <a:off x="8187050" y="5695937"/>
            <a:ext cx="651247" cy="411523"/>
            <a:chOff x="7715563" y="5785391"/>
            <a:chExt cx="651247" cy="411523"/>
          </a:xfrm>
        </p:grpSpPr>
        <p:sp>
          <p:nvSpPr>
            <p:cNvPr id="29" name="Freeform 29"/>
            <p:cNvSpPr>
              <a:spLocks/>
            </p:cNvSpPr>
            <p:nvPr userDrawn="1"/>
          </p:nvSpPr>
          <p:spPr bwMode="auto">
            <a:xfrm>
              <a:off x="7715563" y="5785391"/>
              <a:ext cx="651247" cy="411523"/>
            </a:xfrm>
            <a:custGeom>
              <a:avLst/>
              <a:gdLst/>
              <a:ahLst/>
              <a:cxnLst>
                <a:cxn ang="0">
                  <a:pos x="300" y="168"/>
                </a:cxn>
                <a:cxn ang="0">
                  <a:pos x="280" y="188"/>
                </a:cxn>
                <a:cxn ang="0">
                  <a:pos x="20" y="188"/>
                </a:cxn>
                <a:cxn ang="0">
                  <a:pos x="0" y="168"/>
                </a:cxn>
                <a:cxn ang="0">
                  <a:pos x="273" y="168"/>
                </a:cxn>
                <a:cxn ang="0">
                  <a:pos x="273" y="0"/>
                </a:cxn>
                <a:cxn ang="0">
                  <a:pos x="27" y="0"/>
                </a:cxn>
                <a:cxn ang="0">
                  <a:pos x="27" y="145"/>
                </a:cxn>
              </a:cxnLst>
              <a:rect l="0" t="0" r="r" b="b"/>
              <a:pathLst>
                <a:path w="300" h="188">
                  <a:moveTo>
                    <a:pt x="300" y="168"/>
                  </a:moveTo>
                  <a:cubicBezTo>
                    <a:pt x="300" y="179"/>
                    <a:pt x="291" y="188"/>
                    <a:pt x="280" y="188"/>
                  </a:cubicBezTo>
                  <a:cubicBezTo>
                    <a:pt x="20" y="188"/>
                    <a:pt x="20" y="188"/>
                    <a:pt x="20" y="188"/>
                  </a:cubicBezTo>
                  <a:cubicBezTo>
                    <a:pt x="9" y="188"/>
                    <a:pt x="0" y="179"/>
                    <a:pt x="0" y="168"/>
                  </a:cubicBezTo>
                  <a:cubicBezTo>
                    <a:pt x="273" y="168"/>
                    <a:pt x="273" y="168"/>
                    <a:pt x="273" y="168"/>
                  </a:cubicBezTo>
                  <a:cubicBezTo>
                    <a:pt x="273" y="0"/>
                    <a:pt x="273" y="0"/>
                    <a:pt x="273" y="0"/>
                  </a:cubicBezTo>
                  <a:cubicBezTo>
                    <a:pt x="27" y="0"/>
                    <a:pt x="27" y="0"/>
                    <a:pt x="27" y="0"/>
                  </a:cubicBezTo>
                  <a:cubicBezTo>
                    <a:pt x="27" y="145"/>
                    <a:pt x="27" y="145"/>
                    <a:pt x="27" y="14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117" name="Group 116"/>
            <p:cNvGrpSpPr/>
            <p:nvPr userDrawn="1"/>
          </p:nvGrpSpPr>
          <p:grpSpPr>
            <a:xfrm>
              <a:off x="7905159" y="5833696"/>
              <a:ext cx="272054" cy="272054"/>
              <a:chOff x="7192487" y="5529300"/>
              <a:chExt cx="482282" cy="482282"/>
            </a:xfrm>
          </p:grpSpPr>
          <p:sp>
            <p:nvSpPr>
              <p:cNvPr id="97" name="Donut 96"/>
              <p:cNvSpPr/>
              <p:nvPr userDrawn="1"/>
            </p:nvSpPr>
            <p:spPr>
              <a:xfrm>
                <a:off x="7192487" y="5529300"/>
                <a:ext cx="482282" cy="482282"/>
              </a:xfrm>
              <a:prstGeom prst="donut">
                <a:avLst>
                  <a:gd name="adj" fmla="val 28950"/>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rgbClr val="000000"/>
                  </a:solidFill>
                  <a:latin typeface="Arial" charset="0"/>
                  <a:ea typeface="ＭＳ Ｐゴシック" pitchFamily="34" charset="-128"/>
                  <a:cs typeface="+mn-cs"/>
                </a:endParaRPr>
              </a:p>
            </p:txBody>
          </p:sp>
          <p:cxnSp>
            <p:nvCxnSpPr>
              <p:cNvPr id="101" name="Straight Connector 100"/>
              <p:cNvCxnSpPr/>
              <p:nvPr userDrawn="1"/>
            </p:nvCxnSpPr>
            <p:spPr>
              <a:xfrm>
                <a:off x="7433628" y="5536407"/>
                <a:ext cx="0" cy="130969"/>
              </a:xfrm>
              <a:prstGeom prst="line">
                <a:avLst/>
              </a:prstGeom>
              <a:noFill/>
              <a:ln w="19050" cap="rnd">
                <a:solidFill>
                  <a:schemeClr val="tx1">
                    <a:lumMod val="50000"/>
                  </a:schemeClr>
                </a:solidFill>
                <a:prstDash val="solid"/>
                <a:round/>
                <a:headEnd/>
                <a:tailEnd/>
              </a:ln>
            </p:spPr>
          </p:cxnSp>
          <p:cxnSp>
            <p:nvCxnSpPr>
              <p:cNvPr id="103" name="Straight Connector 102"/>
              <p:cNvCxnSpPr/>
              <p:nvPr userDrawn="1"/>
            </p:nvCxnSpPr>
            <p:spPr>
              <a:xfrm>
                <a:off x="7495541" y="5854700"/>
                <a:ext cx="72072" cy="103188"/>
              </a:xfrm>
              <a:prstGeom prst="line">
                <a:avLst/>
              </a:prstGeom>
              <a:noFill/>
              <a:ln w="19050" cap="rnd">
                <a:solidFill>
                  <a:schemeClr val="tx1">
                    <a:lumMod val="50000"/>
                  </a:schemeClr>
                </a:solidFill>
                <a:prstDash val="solid"/>
                <a:round/>
                <a:headEnd/>
                <a:tailEnd/>
              </a:ln>
            </p:spPr>
          </p:cxnSp>
          <p:cxnSp>
            <p:nvCxnSpPr>
              <p:cNvPr id="106" name="Straight Connector 105"/>
              <p:cNvCxnSpPr/>
              <p:nvPr userDrawn="1"/>
            </p:nvCxnSpPr>
            <p:spPr>
              <a:xfrm flipH="1">
                <a:off x="7297897" y="5854700"/>
                <a:ext cx="72072" cy="103188"/>
              </a:xfrm>
              <a:prstGeom prst="line">
                <a:avLst/>
              </a:prstGeom>
              <a:noFill/>
              <a:ln w="19050" cap="rnd">
                <a:solidFill>
                  <a:schemeClr val="tx1">
                    <a:lumMod val="50000"/>
                  </a:schemeClr>
                </a:solidFill>
                <a:prstDash val="solid"/>
                <a:round/>
                <a:headEnd/>
                <a:tailEnd/>
              </a:ln>
            </p:spPr>
          </p:cxnSp>
          <p:cxnSp>
            <p:nvCxnSpPr>
              <p:cNvPr id="107" name="Straight Connector 106"/>
              <p:cNvCxnSpPr/>
              <p:nvPr userDrawn="1"/>
            </p:nvCxnSpPr>
            <p:spPr>
              <a:xfrm flipH="1" flipV="1">
                <a:off x="7205030" y="5691982"/>
                <a:ext cx="124458" cy="44449"/>
              </a:xfrm>
              <a:prstGeom prst="line">
                <a:avLst/>
              </a:prstGeom>
              <a:noFill/>
              <a:ln w="19050" cap="rnd">
                <a:solidFill>
                  <a:schemeClr val="tx1">
                    <a:lumMod val="50000"/>
                  </a:schemeClr>
                </a:solidFill>
                <a:prstDash val="solid"/>
                <a:round/>
                <a:headEnd/>
                <a:tailEnd/>
              </a:ln>
            </p:spPr>
          </p:cxnSp>
          <p:cxnSp>
            <p:nvCxnSpPr>
              <p:cNvPr id="116" name="Straight Connector 115"/>
              <p:cNvCxnSpPr/>
              <p:nvPr userDrawn="1"/>
            </p:nvCxnSpPr>
            <p:spPr>
              <a:xfrm flipV="1">
                <a:off x="7536022" y="5691982"/>
                <a:ext cx="124458" cy="44449"/>
              </a:xfrm>
              <a:prstGeom prst="line">
                <a:avLst/>
              </a:prstGeom>
              <a:noFill/>
              <a:ln w="19050" cap="rnd">
                <a:solidFill>
                  <a:schemeClr val="tx1">
                    <a:lumMod val="50000"/>
                  </a:schemeClr>
                </a:solidFill>
                <a:prstDash val="solid"/>
                <a:round/>
                <a:headEnd/>
                <a:tailEnd/>
              </a:ln>
            </p:spPr>
          </p:cxnSp>
        </p:grpSp>
      </p:grpSp>
      <p:pic>
        <p:nvPicPr>
          <p:cNvPr id="56" name="Picture 13" descr="Capgemini_logo_closing.jpg"/>
          <p:cNvPicPr>
            <a:picLocks noChangeAspect="1"/>
          </p:cNvPicPr>
          <p:nvPr userDrawn="1"/>
        </p:nvPicPr>
        <p:blipFill>
          <a:blip r:embed="rId8" cstate="print"/>
          <a:stretch>
            <a:fillRect/>
          </a:stretch>
        </p:blipFill>
        <p:spPr>
          <a:xfrm>
            <a:off x="304573" y="683783"/>
            <a:ext cx="2520000" cy="633044"/>
          </a:xfrm>
          <a:prstGeom prst="rect">
            <a:avLst/>
          </a:prstGeom>
        </p:spPr>
      </p:pic>
      <p:pic>
        <p:nvPicPr>
          <p:cNvPr id="57" name="Picture 2" descr="C:\Documents and Settings\sarumuga\Desktop\Subha\CG Univerity\CG Univerity Jobs\University_logo_Col.jpg"/>
          <p:cNvPicPr>
            <a:picLocks noChangeAspect="1" noChangeArrowheads="1"/>
          </p:cNvPicPr>
          <p:nvPr userDrawn="1"/>
        </p:nvPicPr>
        <p:blipFill>
          <a:blip r:embed="rId9" cstate="print"/>
          <a:srcRect l="10027" t="21415" r="9454" b="21009"/>
          <a:stretch>
            <a:fillRect/>
          </a:stretch>
        </p:blipFill>
        <p:spPr bwMode="auto">
          <a:xfrm>
            <a:off x="6356494" y="688081"/>
            <a:ext cx="2520000" cy="600646"/>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37890" name="think-cell Slide" r:id="rId5" imgW="360" imgH="360" progId="">
              <p:embed/>
            </p:oleObj>
          </a:graphicData>
        </a:graphic>
      </p:graphicFrame>
      <p:sp>
        <p:nvSpPr>
          <p:cNvPr id="4"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2"/>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11" name="Straight Connector 10"/>
          <p:cNvCxnSpPr/>
          <p:nvPr userDrawn="1"/>
        </p:nvCxnSpPr>
        <p:spPr>
          <a:xfrm>
            <a:off x="0" y="6369126"/>
            <a:ext cx="9144000" cy="0"/>
          </a:xfrm>
          <a:prstGeom prst="line">
            <a:avLst/>
          </a:prstGeom>
          <a:ln w="6350" cap="flat" cmpd="sng" algn="ctr">
            <a:solidFill>
              <a:schemeClr val="accent2"/>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38914" name="think-cell Slide" r:id="rId5" imgW="360" imgH="360" progId="">
              <p:embed/>
            </p:oleObj>
          </a:graphicData>
        </a:graphic>
      </p:graphicFrame>
      <p:sp>
        <p:nvSpPr>
          <p:cNvPr id="4"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4"/>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13" name="Straight Connector 12"/>
          <p:cNvCxnSpPr/>
          <p:nvPr userDrawn="1"/>
        </p:nvCxnSpPr>
        <p:spPr>
          <a:xfrm>
            <a:off x="0" y="6369126"/>
            <a:ext cx="9144000" cy="0"/>
          </a:xfrm>
          <a:prstGeom prst="line">
            <a:avLst/>
          </a:prstGeom>
          <a:ln w="6350" cap="flat" cmpd="sng" algn="ctr">
            <a:solidFill>
              <a:schemeClr val="accent4"/>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39938" name="think-cell Slide" r:id="rId5" imgW="360" imgH="360" progId="">
              <p:embed/>
            </p:oleObj>
          </a:graphicData>
        </a:graphic>
      </p:graphicFrame>
      <p:sp>
        <p:nvSpPr>
          <p:cNvPr id="4"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5"/>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16" name="Straight Connector 15"/>
          <p:cNvCxnSpPr/>
          <p:nvPr userDrawn="1"/>
        </p:nvCxnSpPr>
        <p:spPr>
          <a:xfrm>
            <a:off x="0" y="6369126"/>
            <a:ext cx="9144000" cy="0"/>
          </a:xfrm>
          <a:prstGeom prst="line">
            <a:avLst/>
          </a:prstGeom>
          <a:ln w="6350" cap="flat" cmpd="sng" algn="ctr">
            <a:solidFill>
              <a:schemeClr val="accent5"/>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40962" name="think-cell Slide" r:id="rId5" imgW="360" imgH="360" progId="">
              <p:embed/>
            </p:oleObj>
          </a:graphicData>
        </a:graphic>
      </p:graphicFrame>
      <p:sp>
        <p:nvSpPr>
          <p:cNvPr id="4"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3"/>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9" name="Straight Connector 8"/>
          <p:cNvCxnSpPr/>
          <p:nvPr userDrawn="1"/>
        </p:nvCxnSpPr>
        <p:spPr>
          <a:xfrm>
            <a:off x="0" y="6369126"/>
            <a:ext cx="9144000" cy="0"/>
          </a:xfrm>
          <a:prstGeom prst="line">
            <a:avLst/>
          </a:prstGeom>
          <a:ln w="6350" cap="flat" cmpd="sng" algn="ctr">
            <a:solidFill>
              <a:schemeClr val="accent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Section Break 2">
    <p:spTree>
      <p:nvGrpSpPr>
        <p:cNvPr id="1" name=""/>
        <p:cNvGrpSpPr/>
        <p:nvPr/>
      </p:nvGrpSpPr>
      <p:grpSpPr>
        <a:xfrm>
          <a:off x="0" y="0"/>
          <a:ext cx="0" cy="0"/>
          <a:chOff x="0" y="0"/>
          <a:chExt cx="0" cy="0"/>
        </a:xfrm>
      </p:grpSpPr>
      <p:sp>
        <p:nvSpPr>
          <p:cNvPr id="6"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rgbClr val="01829B"/>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50178" name="think-cell Slide" r:id="rId5" imgW="360" imgH="360" progId="">
              <p:embed/>
            </p:oleObj>
          </a:graphicData>
        </a:graphic>
      </p:graphicFrame>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9" name="Straight Connector 8"/>
          <p:cNvCxnSpPr/>
          <p:nvPr userDrawn="1"/>
        </p:nvCxnSpPr>
        <p:spPr>
          <a:xfrm>
            <a:off x="0" y="6369126"/>
            <a:ext cx="9144000" cy="0"/>
          </a:xfrm>
          <a:prstGeom prst="line">
            <a:avLst/>
          </a:prstGeom>
          <a:ln w="6350" cap="flat" cmpd="sng" algn="ctr">
            <a:solidFill>
              <a:schemeClr val="accent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1" y="3"/>
          <a:ext cx="135749" cy="143985"/>
        </p:xfrm>
        <a:graphic>
          <a:graphicData uri="http://schemas.openxmlformats.org/presentationml/2006/ole">
            <p:oleObj spid="_x0000_s15362" name="think-cell Slide" r:id="rId8" imgW="360" imgH="360" progId="">
              <p:embed/>
            </p:oleObj>
          </a:graphicData>
        </a:graphic>
      </p:graphicFrame>
      <p:sp>
        <p:nvSpPr>
          <p:cNvPr id="335" name="Rectangle 9"/>
          <p:cNvSpPr>
            <a:spLocks noChangeArrowheads="1"/>
          </p:cNvSpPr>
          <p:nvPr userDrawn="1">
            <p:custDataLst>
              <p:tags r:id="rId2"/>
            </p:custDataLst>
          </p:nvPr>
        </p:nvSpPr>
        <p:spPr bwMode="gray">
          <a:xfrm>
            <a:off x="1031966" y="3617152"/>
            <a:ext cx="7823109" cy="1894648"/>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 name="connsiteX0" fmla="*/ 4259840 w 8475035"/>
              <a:gd name="connsiteY0" fmla="*/ 2132777 h 2132777"/>
              <a:gd name="connsiteX1" fmla="*/ 8475035 w 8475035"/>
              <a:gd name="connsiteY1" fmla="*/ 2132777 h 2132777"/>
              <a:gd name="connsiteX2" fmla="*/ 164137 w 8475035"/>
              <a:gd name="connsiteY2" fmla="*/ 2132777 h 2132777"/>
              <a:gd name="connsiteX3" fmla="*/ 48075 w 8475035"/>
              <a:gd name="connsiteY3" fmla="*/ 2084702 h 2132777"/>
              <a:gd name="connsiteX4" fmla="*/ 0 w 8475035"/>
              <a:gd name="connsiteY4" fmla="*/ 1968640 h 2132777"/>
              <a:gd name="connsiteX5" fmla="*/ 0 w 8475035"/>
              <a:gd name="connsiteY5" fmla="*/ 0 h 2132777"/>
              <a:gd name="connsiteX0" fmla="*/ 4259840 w 8475035"/>
              <a:gd name="connsiteY0" fmla="*/ 2132777 h 2132777"/>
              <a:gd name="connsiteX1" fmla="*/ 8475035 w 8475035"/>
              <a:gd name="connsiteY1" fmla="*/ 2132777 h 2132777"/>
              <a:gd name="connsiteX2" fmla="*/ 164137 w 8475035"/>
              <a:gd name="connsiteY2" fmla="*/ 2132777 h 2132777"/>
              <a:gd name="connsiteX3" fmla="*/ 48075 w 8475035"/>
              <a:gd name="connsiteY3" fmla="*/ 2084702 h 2132777"/>
              <a:gd name="connsiteX4" fmla="*/ 0 w 8475035"/>
              <a:gd name="connsiteY4" fmla="*/ 1968640 h 2132777"/>
              <a:gd name="connsiteX5" fmla="*/ 0 w 8475035"/>
              <a:gd name="connsiteY5" fmla="*/ 0 h 2132777"/>
              <a:gd name="connsiteX0" fmla="*/ 4259840 w 7302137"/>
              <a:gd name="connsiteY0" fmla="*/ 2132777 h 2132777"/>
              <a:gd name="connsiteX1" fmla="*/ 7302137 w 7302137"/>
              <a:gd name="connsiteY1" fmla="*/ 2132777 h 2132777"/>
              <a:gd name="connsiteX2" fmla="*/ 164137 w 7302137"/>
              <a:gd name="connsiteY2" fmla="*/ 2132777 h 2132777"/>
              <a:gd name="connsiteX3" fmla="*/ 48075 w 7302137"/>
              <a:gd name="connsiteY3" fmla="*/ 2084702 h 2132777"/>
              <a:gd name="connsiteX4" fmla="*/ 0 w 7302137"/>
              <a:gd name="connsiteY4" fmla="*/ 1968640 h 2132777"/>
              <a:gd name="connsiteX5" fmla="*/ 0 w 7302137"/>
              <a:gd name="connsiteY5" fmla="*/ 0 h 2132777"/>
              <a:gd name="connsiteX0" fmla="*/ 4259840 w 8475035"/>
              <a:gd name="connsiteY0" fmla="*/ 2132777 h 2132777"/>
              <a:gd name="connsiteX1" fmla="*/ 8475035 w 8475035"/>
              <a:gd name="connsiteY1" fmla="*/ 2132777 h 2132777"/>
              <a:gd name="connsiteX2" fmla="*/ 164137 w 8475035"/>
              <a:gd name="connsiteY2" fmla="*/ 2132777 h 2132777"/>
              <a:gd name="connsiteX3" fmla="*/ 48075 w 8475035"/>
              <a:gd name="connsiteY3" fmla="*/ 2084702 h 2132777"/>
              <a:gd name="connsiteX4" fmla="*/ 0 w 8475035"/>
              <a:gd name="connsiteY4" fmla="*/ 1968640 h 2132777"/>
              <a:gd name="connsiteX5" fmla="*/ 0 w 8475035"/>
              <a:gd name="connsiteY5" fmla="*/ 0 h 2132777"/>
              <a:gd name="connsiteX0" fmla="*/ 8475035 w 8475035"/>
              <a:gd name="connsiteY0" fmla="*/ 2132777 h 2132777"/>
              <a:gd name="connsiteX1" fmla="*/ 164137 w 8475035"/>
              <a:gd name="connsiteY1" fmla="*/ 2132777 h 2132777"/>
              <a:gd name="connsiteX2" fmla="*/ 48075 w 8475035"/>
              <a:gd name="connsiteY2" fmla="*/ 2084702 h 2132777"/>
              <a:gd name="connsiteX3" fmla="*/ 0 w 8475035"/>
              <a:gd name="connsiteY3" fmla="*/ 1968640 h 2132777"/>
              <a:gd name="connsiteX4" fmla="*/ 0 w 8475035"/>
              <a:gd name="connsiteY4" fmla="*/ 0 h 2132777"/>
              <a:gd name="connsiteX0" fmla="*/ 6559187 w 6559187"/>
              <a:gd name="connsiteY0" fmla="*/ 2132777 h 2132777"/>
              <a:gd name="connsiteX1" fmla="*/ 164137 w 6559187"/>
              <a:gd name="connsiteY1" fmla="*/ 2132777 h 2132777"/>
              <a:gd name="connsiteX2" fmla="*/ 48075 w 6559187"/>
              <a:gd name="connsiteY2" fmla="*/ 2084702 h 2132777"/>
              <a:gd name="connsiteX3" fmla="*/ 0 w 6559187"/>
              <a:gd name="connsiteY3" fmla="*/ 1968640 h 2132777"/>
              <a:gd name="connsiteX4" fmla="*/ 0 w 6559187"/>
              <a:gd name="connsiteY4" fmla="*/ 0 h 2132777"/>
              <a:gd name="connsiteX0" fmla="*/ 8475035 w 8475035"/>
              <a:gd name="connsiteY0" fmla="*/ 2132777 h 2132777"/>
              <a:gd name="connsiteX1" fmla="*/ 164137 w 8475035"/>
              <a:gd name="connsiteY1" fmla="*/ 2132777 h 2132777"/>
              <a:gd name="connsiteX2" fmla="*/ 48075 w 8475035"/>
              <a:gd name="connsiteY2" fmla="*/ 2084702 h 2132777"/>
              <a:gd name="connsiteX3" fmla="*/ 0 w 8475035"/>
              <a:gd name="connsiteY3" fmla="*/ 1968640 h 2132777"/>
              <a:gd name="connsiteX4" fmla="*/ 0 w 8475035"/>
              <a:gd name="connsiteY4" fmla="*/ 0 h 2132777"/>
              <a:gd name="connsiteX0" fmla="*/ 8475035 w 8475035"/>
              <a:gd name="connsiteY0" fmla="*/ 2132777 h 2132777"/>
              <a:gd name="connsiteX1" fmla="*/ 164137 w 8475035"/>
              <a:gd name="connsiteY1" fmla="*/ 2132777 h 2132777"/>
              <a:gd name="connsiteX2" fmla="*/ 48075 w 8475035"/>
              <a:gd name="connsiteY2" fmla="*/ 2084702 h 2132777"/>
              <a:gd name="connsiteX3" fmla="*/ 0 w 8475035"/>
              <a:gd name="connsiteY3" fmla="*/ 1968640 h 2132777"/>
              <a:gd name="connsiteX4" fmla="*/ 0 w 8475035"/>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5035" h="2132777">
                <a:moveTo>
                  <a:pt x="8475035" y="2132777"/>
                </a:moveTo>
                <a:lnTo>
                  <a:pt x="164137" y="2132777"/>
                </a:lnTo>
                <a:cubicBezTo>
                  <a:pt x="120605" y="2132777"/>
                  <a:pt x="75431" y="2112058"/>
                  <a:pt x="48075" y="2084702"/>
                </a:cubicBezTo>
                <a:cubicBezTo>
                  <a:pt x="20719" y="2057346"/>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500"/>
              </a:spcBef>
              <a:spcAft>
                <a:spcPts val="0"/>
              </a:spcAft>
              <a:buClrTx/>
              <a:buSzTx/>
              <a:buFontTx/>
              <a:buNone/>
              <a:tabLst/>
              <a:defRPr/>
            </a:pPr>
            <a:endParaRPr lang="en-US" sz="700" dirty="0">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9" cstate="screen"/>
          <a:stretch>
            <a:fillRect/>
          </a:stretch>
        </p:blipFill>
        <p:spPr>
          <a:xfrm>
            <a:off x="781928" y="3204342"/>
            <a:ext cx="518205" cy="524301"/>
          </a:xfrm>
          <a:prstGeom prst="rect">
            <a:avLst/>
          </a:prstGeom>
          <a:noFill/>
          <a:ln>
            <a:noFill/>
          </a:ln>
        </p:spPr>
      </p:pic>
      <p:sp>
        <p:nvSpPr>
          <p:cNvPr id="10" name="Rectangle 9"/>
          <p:cNvSpPr>
            <a:spLocks noChangeArrowheads="1"/>
          </p:cNvSpPr>
          <p:nvPr userDrawn="1">
            <p:custDataLst>
              <p:tags r:id="rId3"/>
            </p:custDataLst>
          </p:nvPr>
        </p:nvSpPr>
        <p:spPr bwMode="gray">
          <a:xfrm>
            <a:off x="1464038" y="3265701"/>
            <a:ext cx="3098437" cy="1610697"/>
          </a:xfrm>
          <a:prstGeom prst="rect">
            <a:avLst/>
          </a:prstGeom>
          <a:noFill/>
          <a:ln w="19050" cap="flat" cmpd="sng" algn="ctr">
            <a:noFill/>
            <a:prstDash val="solid"/>
            <a:round/>
          </a:ln>
          <a:effectLst/>
        </p:spPr>
        <p:txBody>
          <a:bodyPr wrap="square" lIns="0" tIns="0" rIns="0" bIns="0" rtlCol="0" anchor="t" anchorCtr="0">
            <a:spAutoFit/>
          </a:bodyPr>
          <a:lstStyle/>
          <a:p>
            <a:pPr marL="0" marR="0" indent="0" algn="just" defTabSz="1042966" rtl="0" eaLnBrk="1" fontAlgn="auto" latinLnBrk="0" hangingPunct="1">
              <a:lnSpc>
                <a:spcPct val="100000"/>
              </a:lnSpc>
              <a:spcBef>
                <a:spcPts val="40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marR="0" indent="0" algn="just" defTabSz="457200" rtl="0" eaLnBrk="1" fontAlgn="base" latinLnBrk="0" hangingPunct="1">
              <a:lnSpc>
                <a:spcPct val="100000"/>
              </a:lnSpc>
              <a:spcBef>
                <a:spcPts val="400"/>
              </a:spcBef>
              <a:spcAft>
                <a:spcPts val="0"/>
              </a:spcAft>
              <a:buClrTx/>
              <a:buSzTx/>
              <a:buFontTx/>
              <a:buNone/>
              <a:tabLst/>
              <a:defRPr/>
            </a:pPr>
            <a:r>
              <a:rPr lang="en-US" sz="800" dirty="0" smtClean="0">
                <a:solidFill>
                  <a:schemeClr val="bg1"/>
                </a:solidFill>
                <a:latin typeface="Arial" pitchFamily="34" charset="0"/>
                <a:cs typeface="Arial" pitchFamily="34" charset="0"/>
              </a:rPr>
              <a:t>With more than 125,000 </a:t>
            </a:r>
            <a:r>
              <a:rPr lang="en-US" sz="800" dirty="0">
                <a:solidFill>
                  <a:schemeClr val="bg1"/>
                </a:solidFill>
                <a:latin typeface="Arial" pitchFamily="34" charset="0"/>
                <a:cs typeface="Arial" pitchFamily="34" charset="0"/>
              </a:rPr>
              <a:t>people in </a:t>
            </a:r>
            <a:r>
              <a:rPr lang="en-US" sz="800" dirty="0" smtClean="0">
                <a:solidFill>
                  <a:schemeClr val="bg1"/>
                </a:solidFill>
                <a:latin typeface="Arial" pitchFamily="34" charset="0"/>
                <a:cs typeface="Arial" pitchFamily="34" charset="0"/>
              </a:rPr>
              <a:t>44 </a:t>
            </a:r>
            <a:r>
              <a:rPr lang="en-US" sz="800" dirty="0">
                <a:solidFill>
                  <a:schemeClr val="bg1"/>
                </a:solidFill>
                <a:latin typeface="Arial" pitchFamily="34" charset="0"/>
                <a:cs typeface="Arial" pitchFamily="34" charset="0"/>
              </a:rPr>
              <a:t>countries, Capgemini is one </a:t>
            </a:r>
            <a:r>
              <a:rPr lang="en-US" sz="800" dirty="0" smtClean="0">
                <a:solidFill>
                  <a:schemeClr val="bg1"/>
                </a:solidFill>
                <a:latin typeface="Arial" pitchFamily="34" charset="0"/>
                <a:cs typeface="Arial" pitchFamily="34" charset="0"/>
              </a:rPr>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of </a:t>
            </a:r>
            <a:r>
              <a:rPr lang="en-US" sz="800" dirty="0">
                <a:solidFill>
                  <a:schemeClr val="bg1"/>
                </a:solidFill>
                <a:latin typeface="Arial" pitchFamily="34" charset="0"/>
                <a:cs typeface="Arial" pitchFamily="34" charset="0"/>
              </a:rPr>
              <a:t>the world's foremost providers of consulting, technology and outsourcing services. The Group reported </a:t>
            </a:r>
            <a:r>
              <a:rPr lang="en-US" sz="800" dirty="0" smtClean="0">
                <a:solidFill>
                  <a:schemeClr val="bg1"/>
                </a:solidFill>
                <a:latin typeface="Arial" pitchFamily="34" charset="0"/>
                <a:cs typeface="Arial" pitchFamily="34" charset="0"/>
              </a:rPr>
              <a:t>2012 </a:t>
            </a:r>
            <a:r>
              <a:rPr lang="en-US" sz="800" dirty="0">
                <a:solidFill>
                  <a:schemeClr val="bg1"/>
                </a:solidFill>
                <a:latin typeface="Arial" pitchFamily="34" charset="0"/>
                <a:cs typeface="Arial" pitchFamily="34" charset="0"/>
              </a:rPr>
              <a:t>global revenues </a:t>
            </a:r>
            <a:r>
              <a:rPr lang="en-US" sz="800" dirty="0" smtClean="0">
                <a:solidFill>
                  <a:schemeClr val="bg1"/>
                </a:solidFill>
                <a:latin typeface="Arial" pitchFamily="34" charset="0"/>
                <a:cs typeface="Arial" pitchFamily="34" charset="0"/>
              </a:rPr>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of</a:t>
            </a:r>
            <a:r>
              <a:rPr lang="en-US" sz="800" baseline="0" dirty="0" smtClean="0">
                <a:solidFill>
                  <a:schemeClr val="bg1"/>
                </a:solidFill>
                <a:latin typeface="Arial" pitchFamily="34" charset="0"/>
                <a:cs typeface="Arial" pitchFamily="34" charset="0"/>
              </a:rPr>
              <a:t> </a:t>
            </a:r>
            <a:r>
              <a:rPr lang="en-US" sz="800" dirty="0" smtClean="0">
                <a:solidFill>
                  <a:schemeClr val="bg1"/>
                </a:solidFill>
                <a:latin typeface="Arial" pitchFamily="34" charset="0"/>
                <a:cs typeface="Arial" pitchFamily="34" charset="0"/>
              </a:rPr>
              <a:t>EUR 10.3 billion.</a:t>
            </a:r>
            <a:endParaRPr lang="en-US" sz="800" dirty="0">
              <a:solidFill>
                <a:schemeClr val="bg1"/>
              </a:solidFill>
              <a:latin typeface="Arial" pitchFamily="34" charset="0"/>
              <a:cs typeface="Arial" pitchFamily="34" charset="0"/>
            </a:endParaRPr>
          </a:p>
          <a:p>
            <a:pPr marL="0" indent="0" algn="just">
              <a:lnSpc>
                <a:spcPct val="100000"/>
              </a:lnSpc>
              <a:spcBef>
                <a:spcPts val="400"/>
              </a:spcBef>
              <a:spcAft>
                <a:spcPts val="0"/>
              </a:spcAft>
            </a:pPr>
            <a:r>
              <a:rPr lang="en-US" sz="800" dirty="0">
                <a:solidFill>
                  <a:schemeClr val="bg1"/>
                </a:solidFill>
                <a:latin typeface="Arial" pitchFamily="34" charset="0"/>
                <a:cs typeface="Arial" pitchFamily="34" charset="0"/>
              </a:rPr>
              <a:t>Together with its clients, Capgemini creates and delivers </a:t>
            </a:r>
            <a:r>
              <a:rPr lang="en-US" sz="800" dirty="0" smtClean="0">
                <a:solidFill>
                  <a:schemeClr val="bg1"/>
                </a:solidFill>
                <a:latin typeface="Arial" pitchFamily="34" charset="0"/>
                <a:cs typeface="Arial" pitchFamily="34" charset="0"/>
              </a:rPr>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business </a:t>
            </a:r>
            <a:r>
              <a:rPr lang="en-US" sz="800" dirty="0">
                <a:solidFill>
                  <a:schemeClr val="bg1"/>
                </a:solidFill>
                <a:latin typeface="Arial" pitchFamily="34" charset="0"/>
                <a:cs typeface="Arial" pitchFamily="34" charset="0"/>
              </a:rPr>
              <a:t>and technology solutions that fit their needs and drive </a:t>
            </a:r>
            <a:r>
              <a:rPr lang="en-US" sz="800" dirty="0" smtClean="0">
                <a:solidFill>
                  <a:schemeClr val="bg1"/>
                </a:solidFill>
                <a:latin typeface="Arial" pitchFamily="34" charset="0"/>
                <a:cs typeface="Arial" pitchFamily="34" charset="0"/>
              </a:rPr>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the </a:t>
            </a:r>
            <a:r>
              <a:rPr lang="en-US" sz="800" dirty="0">
                <a:solidFill>
                  <a:schemeClr val="bg1"/>
                </a:solidFill>
                <a:latin typeface="Arial" pitchFamily="34" charset="0"/>
                <a:cs typeface="Arial" pitchFamily="34" charset="0"/>
              </a:rPr>
              <a:t>results they want. A deeply multicultural organization, </a:t>
            </a:r>
            <a:r>
              <a:rPr lang="en-US" sz="800" dirty="0" smtClean="0">
                <a:solidFill>
                  <a:schemeClr val="bg1"/>
                </a:solidFill>
                <a:latin typeface="Arial" pitchFamily="34" charset="0"/>
                <a:cs typeface="Arial" pitchFamily="34" charset="0"/>
              </a:rPr>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Capgemini </a:t>
            </a:r>
            <a:r>
              <a:rPr lang="en-US" sz="800" dirty="0">
                <a:solidFill>
                  <a:schemeClr val="bg1"/>
                </a:solidFill>
                <a:latin typeface="Arial" pitchFamily="34" charset="0"/>
                <a:cs typeface="Arial" pitchFamily="34" charset="0"/>
              </a:rPr>
              <a:t>has developed its own way of working, the </a:t>
            </a:r>
            <a:r>
              <a:rPr lang="en-US" sz="800" dirty="0" smtClean="0">
                <a:solidFill>
                  <a:schemeClr val="bg1"/>
                </a:solidFill>
                <a:latin typeface="Arial" pitchFamily="34" charset="0"/>
                <a:cs typeface="Arial" pitchFamily="34" charset="0"/>
              </a:rPr>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Collaborative </a:t>
            </a:r>
            <a:r>
              <a:rPr lang="en-US" sz="800" dirty="0">
                <a:solidFill>
                  <a:schemeClr val="bg1"/>
                </a:solidFill>
                <a:latin typeface="Arial" pitchFamily="34" charset="0"/>
                <a:cs typeface="Arial" pitchFamily="34" charset="0"/>
              </a:rPr>
              <a:t>Business </a:t>
            </a:r>
            <a:r>
              <a:rPr lang="en-US" sz="800" dirty="0" err="1">
                <a:solidFill>
                  <a:schemeClr val="bg1"/>
                </a:solidFill>
                <a:latin typeface="Arial" pitchFamily="34" charset="0"/>
                <a:cs typeface="Arial" pitchFamily="34" charset="0"/>
              </a:rPr>
              <a:t>Experience</a:t>
            </a:r>
            <a:r>
              <a:rPr lang="en-US" sz="800" baseline="30000" dirty="0" err="1">
                <a:solidFill>
                  <a:schemeClr val="bg1"/>
                </a:solidFill>
                <a:latin typeface="Arial" pitchFamily="34" charset="0"/>
                <a:cs typeface="Arial" pitchFamily="34" charset="0"/>
              </a:rPr>
              <a:t>TM</a:t>
            </a:r>
            <a:r>
              <a:rPr lang="en-US" sz="800" dirty="0">
                <a:solidFill>
                  <a:schemeClr val="bg1"/>
                </a:solidFill>
                <a:latin typeface="Arial" pitchFamily="34" charset="0"/>
                <a:cs typeface="Arial" pitchFamily="34" charset="0"/>
              </a:rPr>
              <a:t>, and draws on </a:t>
            </a:r>
            <a:r>
              <a:rPr lang="en-US" sz="800" dirty="0" err="1" smtClean="0">
                <a:solidFill>
                  <a:schemeClr val="bg1"/>
                </a:solidFill>
                <a:latin typeface="Arial" pitchFamily="34" charset="0"/>
                <a:cs typeface="Arial" pitchFamily="34" charset="0"/>
              </a:rPr>
              <a:t>Rightshore</a:t>
            </a:r>
            <a:r>
              <a:rPr lang="en-US" sz="800" b="1" baseline="30000" dirty="0" smtClean="0">
                <a:solidFill>
                  <a:schemeClr val="bg1"/>
                </a:solidFill>
                <a:latin typeface="Arial" pitchFamily="34" charset="0"/>
                <a:cs typeface="Arial" pitchFamily="34" charset="0"/>
              </a:rPr>
              <a:t>®</a:t>
            </a:r>
            <a:r>
              <a:rPr lang="en-US" sz="800" dirty="0" smtClean="0">
                <a:solidFill>
                  <a:schemeClr val="bg1"/>
                </a:solidFill>
                <a:latin typeface="Arial" pitchFamily="34" charset="0"/>
                <a:cs typeface="Arial" pitchFamily="34" charset="0"/>
              </a:rPr>
              <a:t>,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its </a:t>
            </a:r>
            <a:r>
              <a:rPr lang="en-US" sz="800" dirty="0">
                <a:solidFill>
                  <a:schemeClr val="bg1"/>
                </a:solidFill>
                <a:latin typeface="Arial" pitchFamily="34" charset="0"/>
                <a:cs typeface="Arial" pitchFamily="34" charset="0"/>
              </a:rPr>
              <a:t>worldwide delivery model</a:t>
            </a:r>
            <a:r>
              <a:rPr lang="en-US" sz="800" dirty="0" smtClean="0">
                <a:solidFill>
                  <a:schemeClr val="bg1"/>
                </a:solidFill>
                <a:latin typeface="Arial" pitchFamily="34" charset="0"/>
                <a:cs typeface="Arial" pitchFamily="34" charset="0"/>
              </a:rPr>
              <a:t>.</a:t>
            </a:r>
            <a:endParaRPr lang="en-US" sz="800" dirty="0">
              <a:solidFill>
                <a:schemeClr val="bg1"/>
              </a:solidFill>
              <a:latin typeface="Arial" pitchFamily="34" charset="0"/>
              <a:cs typeface="Arial" pitchFamily="34" charset="0"/>
            </a:endParaRPr>
          </a:p>
        </p:txBody>
      </p:sp>
      <p:sp>
        <p:nvSpPr>
          <p:cNvPr id="15" name="Rectangle 9"/>
          <p:cNvSpPr>
            <a:spLocks noChangeArrowheads="1"/>
          </p:cNvSpPr>
          <p:nvPr userDrawn="1">
            <p:custDataLst>
              <p:tags r:id="rId4"/>
            </p:custDataLst>
          </p:nvPr>
        </p:nvSpPr>
        <p:spPr bwMode="gray">
          <a:xfrm>
            <a:off x="4819650" y="3265701"/>
            <a:ext cx="3987801" cy="2031325"/>
          </a:xfrm>
          <a:prstGeom prst="rect">
            <a:avLst/>
          </a:prstGeom>
          <a:noFill/>
          <a:ln w="19050" cap="flat" cmpd="sng" algn="ctr">
            <a:noFill/>
            <a:prstDash val="solid"/>
            <a:round/>
          </a:ln>
          <a:effectLst/>
        </p:spPr>
        <p:txBody>
          <a:bodyPr wrap="square" lIns="0" tIns="0" rIns="0" bIns="0" rtlCol="0" anchor="t" anchorCtr="0">
            <a:spAutoFit/>
          </a:bodyPr>
          <a:lstStyle/>
          <a:p>
            <a:pPr marL="0" marR="0" indent="0" algn="just" defTabSz="1042966" rtl="0" eaLnBrk="1" fontAlgn="auto" latinLnBrk="0" hangingPunct="1">
              <a:lnSpc>
                <a:spcPct val="100000"/>
              </a:lnSpc>
              <a:spcBef>
                <a:spcPts val="400"/>
              </a:spcBef>
              <a:spcAft>
                <a:spcPts val="0"/>
              </a:spcAft>
              <a:buClrTx/>
              <a:buSzTx/>
              <a:buFontTx/>
              <a:buNone/>
              <a:tabLst/>
              <a:defRPr/>
            </a:pPr>
            <a:r>
              <a:rPr lang="en-US" sz="1800" b="1" dirty="0" smtClean="0">
                <a:solidFill>
                  <a:schemeClr val="bg1"/>
                </a:solidFill>
                <a:latin typeface="Arial"/>
                <a:cs typeface="Arial"/>
              </a:rPr>
              <a:t>About Capgemini University</a:t>
            </a:r>
            <a:endParaRPr lang="en-US" sz="1000" dirty="0" smtClean="0">
              <a:solidFill>
                <a:schemeClr val="bg1"/>
              </a:solidFill>
              <a:latin typeface="Arial" pitchFamily="34" charset="0"/>
              <a:cs typeface="Arial" pitchFamily="34" charset="0"/>
            </a:endParaRPr>
          </a:p>
          <a:p>
            <a:pPr marL="0" indent="0" algn="just">
              <a:lnSpc>
                <a:spcPct val="100000"/>
              </a:lnSpc>
              <a:spcBef>
                <a:spcPts val="400"/>
              </a:spcBef>
              <a:spcAft>
                <a:spcPts val="0"/>
              </a:spcAft>
            </a:pPr>
            <a:r>
              <a:rPr lang="en-US" sz="800" dirty="0" smtClean="0">
                <a:solidFill>
                  <a:schemeClr val="bg1"/>
                </a:solidFill>
                <a:latin typeface="Arial" pitchFamily="34" charset="0"/>
                <a:cs typeface="Arial" pitchFamily="34" charset="0"/>
              </a:rPr>
              <a:t>First established in 1987, Capgemini University offers innovative learning solutions to all its employees worldwide through its international Center of Excellence (Les Fontaines, near Paris, France), as well as through virtual and local classroom and a wealth of other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e-learning programs.</a:t>
            </a:r>
            <a:endParaRPr lang="en-US" sz="800" smtClean="0">
              <a:solidFill>
                <a:schemeClr val="bg1"/>
              </a:solidFill>
              <a:latin typeface="Arial" pitchFamily="34" charset="0"/>
              <a:cs typeface="Arial" pitchFamily="34" charset="0"/>
            </a:endParaRPr>
          </a:p>
          <a:p>
            <a:pPr marL="0" indent="0" algn="just">
              <a:lnSpc>
                <a:spcPct val="100000"/>
              </a:lnSpc>
              <a:spcBef>
                <a:spcPts val="400"/>
              </a:spcBef>
              <a:spcAft>
                <a:spcPts val="0"/>
              </a:spcAft>
            </a:pPr>
            <a:r>
              <a:rPr lang="en-US" sz="800" smtClean="0">
                <a:solidFill>
                  <a:schemeClr val="bg1"/>
                </a:solidFill>
                <a:latin typeface="Arial" pitchFamily="34" charset="0"/>
                <a:cs typeface="Arial" pitchFamily="34" charset="0"/>
              </a:rPr>
              <a:t>Capgemini </a:t>
            </a:r>
            <a:r>
              <a:rPr lang="en-US" sz="800" dirty="0" smtClean="0">
                <a:solidFill>
                  <a:schemeClr val="bg1"/>
                </a:solidFill>
                <a:latin typeface="Arial" pitchFamily="34" charset="0"/>
                <a:cs typeface="Arial" pitchFamily="34" charset="0"/>
              </a:rPr>
              <a:t>University plays a key role in developing team skills and capabilities in line with the company’s strategy, priorities and client expectations in creating and delivering learning journeys for sustainable results on individual, community and group level.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It provides learning from both in-house and from external providers through innovative learning programs based on our next generation learning principles and </a:t>
            </a:r>
            <a:br>
              <a:rPr lang="en-US" sz="800" dirty="0" smtClean="0">
                <a:solidFill>
                  <a:schemeClr val="bg1"/>
                </a:solidFill>
                <a:latin typeface="Arial" pitchFamily="34" charset="0"/>
                <a:cs typeface="Arial" pitchFamily="34" charset="0"/>
              </a:rPr>
            </a:br>
            <a:r>
              <a:rPr lang="en-US" sz="800" dirty="0" smtClean="0">
                <a:solidFill>
                  <a:schemeClr val="bg1"/>
                </a:solidFill>
                <a:latin typeface="Arial" pitchFamily="34" charset="0"/>
                <a:cs typeface="Arial" pitchFamily="34" charset="0"/>
              </a:rPr>
              <a:t>our collaborative approach.</a:t>
            </a:r>
          </a:p>
          <a:p>
            <a:pPr marL="0" indent="0" algn="just">
              <a:lnSpc>
                <a:spcPct val="100000"/>
              </a:lnSpc>
              <a:spcBef>
                <a:spcPts val="400"/>
              </a:spcBef>
              <a:spcAft>
                <a:spcPts val="0"/>
              </a:spcAft>
            </a:pPr>
            <a:r>
              <a:rPr lang="en-US" sz="800" dirty="0" smtClean="0">
                <a:solidFill>
                  <a:schemeClr val="bg1"/>
                </a:solidFill>
                <a:latin typeface="Arial" pitchFamily="34" charset="0"/>
                <a:cs typeface="Arial" pitchFamily="34" charset="0"/>
              </a:rPr>
              <a:t>Capgemini University was accredited by the European Foundation for Management Development (EFMD) in 2008 and in 2012 the University delivered more than 2 million learning hours to 101,238 employees across the Group</a:t>
            </a:r>
            <a:endParaRPr lang="en-US" sz="800" dirty="0">
              <a:solidFill>
                <a:schemeClr val="bg1"/>
              </a:solidFill>
              <a:latin typeface="Arial" pitchFamily="34" charset="0"/>
              <a:cs typeface="Arial" pitchFamily="34" charset="0"/>
            </a:endParaRPr>
          </a:p>
        </p:txBody>
      </p:sp>
      <p:sp>
        <p:nvSpPr>
          <p:cNvPr id="7" name="Rectangle 6"/>
          <p:cNvSpPr/>
          <p:nvPr userDrawn="1">
            <p:custDataLst>
              <p:tags r:id="rId5"/>
            </p:custDataLst>
          </p:nvPr>
        </p:nvSpPr>
        <p:spPr>
          <a:xfrm>
            <a:off x="4780722" y="5549489"/>
            <a:ext cx="4074353" cy="303536"/>
          </a:xfrm>
          <a:prstGeom prst="rect">
            <a:avLst/>
          </a:prstGeom>
        </p:spPr>
        <p:txBody>
          <a:bodyPr wrap="square" lIns="36000" tIns="36000" rIns="274320" bIns="36000" anchor="b" anchorCtr="0">
            <a:spAutoFit/>
          </a:bodyPr>
          <a:lstStyle/>
          <a:p>
            <a:pPr marL="0" indent="0" algn="l"/>
            <a:r>
              <a:rPr lang="en-US" sz="1500" b="0" dirty="0" smtClean="0">
                <a:solidFill>
                  <a:schemeClr val="bg1"/>
                </a:solidFill>
                <a:latin typeface="Arial" pitchFamily="34" charset="0"/>
                <a:cs typeface="Arial" pitchFamily="34" charset="0"/>
              </a:rPr>
              <a:t>talent.capgemini.com/university</a:t>
            </a:r>
            <a:endParaRPr lang="en-US" sz="1500" b="0" dirty="0">
              <a:solidFill>
                <a:schemeClr val="bg1"/>
              </a:solidFill>
              <a:latin typeface="Arial" pitchFamily="34" charset="0"/>
              <a:cs typeface="Arial" pitchFamily="34" charset="0"/>
            </a:endParaRPr>
          </a:p>
        </p:txBody>
      </p:sp>
      <p:sp>
        <p:nvSpPr>
          <p:cNvPr id="8" name="Rectangle 7"/>
          <p:cNvSpPr/>
          <p:nvPr userDrawn="1"/>
        </p:nvSpPr>
        <p:spPr>
          <a:xfrm>
            <a:off x="1380602" y="5549489"/>
            <a:ext cx="1942135" cy="323165"/>
          </a:xfrm>
          <a:prstGeom prst="rect">
            <a:avLst/>
          </a:prstGeom>
        </p:spPr>
        <p:txBody>
          <a:bodyPr wrap="none">
            <a:spAutoFit/>
          </a:bodyPr>
          <a:lstStyle/>
          <a:p>
            <a:pPr marL="0" indent="0"/>
            <a:r>
              <a:rPr lang="en-US" sz="1500" b="0" dirty="0" smtClean="0">
                <a:solidFill>
                  <a:schemeClr val="bg1"/>
                </a:solidFill>
                <a:latin typeface="Arial" pitchFamily="34" charset="0"/>
                <a:cs typeface="Arial" pitchFamily="34" charset="0"/>
              </a:rPr>
              <a:t>www.capgemini.com</a:t>
            </a:r>
            <a:endParaRPr lang="en-US" sz="1500" dirty="0"/>
          </a:p>
        </p:txBody>
      </p:sp>
      <p:sp>
        <p:nvSpPr>
          <p:cNvPr id="9" name="Rectangle 8"/>
          <p:cNvSpPr/>
          <p:nvPr userDrawn="1">
            <p:custDataLst>
              <p:tags r:id="rId6"/>
            </p:custDataLst>
          </p:nvPr>
        </p:nvSpPr>
        <p:spPr>
          <a:xfrm>
            <a:off x="0" y="6220691"/>
            <a:ext cx="9189273" cy="174485"/>
          </a:xfrm>
          <a:prstGeom prst="rect">
            <a:avLst/>
          </a:prstGeom>
        </p:spPr>
        <p:txBody>
          <a:bodyPr wrap="square" lIns="33059" tIns="33059" rIns="330588" bIns="33059" anchor="b" anchorCtr="0">
            <a:spAutoFit/>
          </a:bodyPr>
          <a:lstStyle/>
          <a:p>
            <a:pPr algn="r"/>
            <a:r>
              <a:rPr lang="en-US" sz="700" dirty="0" smtClean="0">
                <a:solidFill>
                  <a:schemeClr val="bg1"/>
                </a:solidFill>
                <a:latin typeface="Arial"/>
                <a:cs typeface="Arial"/>
              </a:rPr>
              <a:t>The information contained in this presentation is proprietary. © 2014 Capgemini. All rights reserved. </a:t>
            </a:r>
            <a:r>
              <a:rPr lang="en-US" sz="700" dirty="0" err="1" smtClean="0">
                <a:solidFill>
                  <a:schemeClr val="bg1"/>
                </a:solidFill>
                <a:latin typeface="Arial"/>
                <a:cs typeface="Arial"/>
              </a:rPr>
              <a:t>Rightshore</a:t>
            </a:r>
            <a:r>
              <a:rPr lang="en-US" sz="700" baseline="30000" dirty="0" smtClean="0">
                <a:solidFill>
                  <a:schemeClr val="bg1"/>
                </a:solidFill>
                <a:latin typeface="Arial"/>
                <a:cs typeface="Arial"/>
              </a:rPr>
              <a:t>®</a:t>
            </a:r>
            <a:r>
              <a:rPr lang="en-US" sz="700" dirty="0" smtClean="0">
                <a:solidFill>
                  <a:schemeClr val="bg1"/>
                </a:solidFill>
                <a:latin typeface="Arial"/>
                <a:cs typeface="Arial"/>
              </a:rPr>
              <a:t> is a trademark belonging to Capgemini.</a:t>
            </a:r>
            <a:endParaRPr lang="en-US" sz="700" dirty="0">
              <a:solidFill>
                <a:schemeClr val="bg1"/>
              </a:solidFill>
              <a:latin typeface="Arial"/>
              <a:cs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6538" cy="158750"/>
        </p:xfrm>
        <a:graphic>
          <a:graphicData uri="http://schemas.openxmlformats.org/presentationml/2006/ole">
            <p:oleObj spid="_x0000_s17410" name="think-cell Slide" r:id="rId4" imgW="360" imgH="360" progId="">
              <p:embed/>
            </p:oleObj>
          </a:graphicData>
        </a:graphic>
      </p:graphicFrame>
      <p:sp>
        <p:nvSpPr>
          <p:cNvPr id="3" name="Rectangle 2"/>
          <p:cNvSpPr/>
          <p:nvPr userDrawn="1">
            <p:custDataLst>
              <p:tags r:id="rId2"/>
            </p:custDataLst>
          </p:nvPr>
        </p:nvSpPr>
        <p:spPr>
          <a:xfrm>
            <a:off x="0" y="6220691"/>
            <a:ext cx="9189273" cy="174485"/>
          </a:xfrm>
          <a:prstGeom prst="rect">
            <a:avLst/>
          </a:prstGeom>
        </p:spPr>
        <p:txBody>
          <a:bodyPr wrap="square" lIns="33059" tIns="33059" rIns="330588" bIns="33059" anchor="b" anchorCtr="0">
            <a:spAutoFit/>
          </a:bodyPr>
          <a:lstStyle/>
          <a:p>
            <a:pPr algn="r"/>
            <a:r>
              <a:rPr lang="en-US" sz="700" dirty="0" smtClean="0">
                <a:solidFill>
                  <a:schemeClr val="bg1"/>
                </a:solidFill>
                <a:latin typeface="Arial"/>
                <a:cs typeface="Arial"/>
              </a:rPr>
              <a:t>The information contained in this presentation is proprietary. © 2014 Capgemini. All rights reserved.</a:t>
            </a:r>
            <a:endParaRPr lang="en-US" sz="700" dirty="0">
              <a:solidFill>
                <a:schemeClr val="bg1"/>
              </a:solidFill>
              <a:latin typeface="Arial"/>
              <a:cs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a:xfrm>
            <a:off x="457200" y="1577975"/>
            <a:ext cx="6362700" cy="1800225"/>
          </a:xfrm>
        </p:spPr>
        <p:txBody>
          <a:bodyPr/>
          <a:lstStyle>
            <a:lvl1pPr>
              <a:defRPr sz="2000"/>
            </a:lvl1pPr>
            <a:lvl2pPr>
              <a:defRPr sz="1800"/>
            </a:lvl2pPr>
            <a:lvl3pPr>
              <a:defRPr sz="1600"/>
            </a:lvl3pPr>
            <a:lvl4pPr>
              <a:defRPr sz="1400"/>
            </a:lvl4pPr>
            <a:lvl5pPr>
              <a:defRPr sz="1200"/>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20" name="Freeform 19"/>
          <p:cNvSpPr/>
          <p:nvPr userDrawn="1"/>
        </p:nvSpPr>
        <p:spPr>
          <a:xfrm>
            <a:off x="309562" y="1442188"/>
            <a:ext cx="8545512" cy="4354569"/>
          </a:xfrm>
          <a:custGeom>
            <a:avLst/>
            <a:gdLst>
              <a:gd name="connsiteX0" fmla="*/ 8521700 w 8521700"/>
              <a:gd name="connsiteY0" fmla="*/ 3124200 h 4356100"/>
              <a:gd name="connsiteX1" fmla="*/ 8521700 w 8521700"/>
              <a:gd name="connsiteY1" fmla="*/ 203200 h 4356100"/>
              <a:gd name="connsiteX2" fmla="*/ 8318500 w 8521700"/>
              <a:gd name="connsiteY2" fmla="*/ 0 h 4356100"/>
              <a:gd name="connsiteX3" fmla="*/ 228600 w 8521700"/>
              <a:gd name="connsiteY3" fmla="*/ 0 h 4356100"/>
              <a:gd name="connsiteX4" fmla="*/ 0 w 8521700"/>
              <a:gd name="connsiteY4" fmla="*/ 215900 h 4356100"/>
              <a:gd name="connsiteX5" fmla="*/ 0 w 8521700"/>
              <a:gd name="connsiteY5" fmla="*/ 4356100 h 4356100"/>
              <a:gd name="connsiteX6" fmla="*/ 6578600 w 8521700"/>
              <a:gd name="connsiteY6" fmla="*/ 4318000 h 4356100"/>
              <a:gd name="connsiteX0" fmla="*/ 8532812 w 8532812"/>
              <a:gd name="connsiteY0" fmla="*/ 3124200 h 4318000"/>
              <a:gd name="connsiteX1" fmla="*/ 8532812 w 8532812"/>
              <a:gd name="connsiteY1" fmla="*/ 203200 h 4318000"/>
              <a:gd name="connsiteX2" fmla="*/ 8329612 w 8532812"/>
              <a:gd name="connsiteY2" fmla="*/ 0 h 4318000"/>
              <a:gd name="connsiteX3" fmla="*/ 239712 w 8532812"/>
              <a:gd name="connsiteY3" fmla="*/ 0 h 4318000"/>
              <a:gd name="connsiteX4" fmla="*/ 11112 w 8532812"/>
              <a:gd name="connsiteY4" fmla="*/ 215900 h 4318000"/>
              <a:gd name="connsiteX5" fmla="*/ 0 w 8532812"/>
              <a:gd name="connsiteY5" fmla="*/ 4318000 h 4318000"/>
              <a:gd name="connsiteX6" fmla="*/ 6589712 w 8532812"/>
              <a:gd name="connsiteY6" fmla="*/ 4318000 h 4318000"/>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43819"/>
              <a:gd name="connsiteY0" fmla="*/ 3141768 h 4335568"/>
              <a:gd name="connsiteX1" fmla="*/ 8532812 w 8543819"/>
              <a:gd name="connsiteY1" fmla="*/ 220768 h 4335568"/>
              <a:gd name="connsiteX2" fmla="*/ 8329612 w 8543819"/>
              <a:gd name="connsiteY2" fmla="*/ 17568 h 4335568"/>
              <a:gd name="connsiteX3" fmla="*/ 239712 w 8543819"/>
              <a:gd name="connsiteY3" fmla="*/ 17568 h 4335568"/>
              <a:gd name="connsiteX4" fmla="*/ 11112 w 8543819"/>
              <a:gd name="connsiteY4" fmla="*/ 233468 h 4335568"/>
              <a:gd name="connsiteX5" fmla="*/ 0 w 8543819"/>
              <a:gd name="connsiteY5" fmla="*/ 4335568 h 4335568"/>
              <a:gd name="connsiteX6" fmla="*/ 6589712 w 8543819"/>
              <a:gd name="connsiteY6" fmla="*/ 4335568 h 4335568"/>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77580 w 8588587"/>
              <a:gd name="connsiteY0" fmla="*/ 3174259 h 4368059"/>
              <a:gd name="connsiteX1" fmla="*/ 8577580 w 8588587"/>
              <a:gd name="connsiteY1" fmla="*/ 253259 h 4368059"/>
              <a:gd name="connsiteX2" fmla="*/ 8374380 w 8588587"/>
              <a:gd name="connsiteY2" fmla="*/ 50059 h 4368059"/>
              <a:gd name="connsiteX3" fmla="*/ 284480 w 8588587"/>
              <a:gd name="connsiteY3" fmla="*/ 50059 h 4368059"/>
              <a:gd name="connsiteX4" fmla="*/ 44768 w 8588587"/>
              <a:gd name="connsiteY4" fmla="*/ 308822 h 4368059"/>
              <a:gd name="connsiteX5" fmla="*/ 44768 w 8588587"/>
              <a:gd name="connsiteY5" fmla="*/ 4368059 h 4368059"/>
              <a:gd name="connsiteX6" fmla="*/ 6634480 w 8588587"/>
              <a:gd name="connsiteY6" fmla="*/ 4368059 h 4368059"/>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58534 h 4358534"/>
              <a:gd name="connsiteX6" fmla="*/ 6610668 w 8564775"/>
              <a:gd name="connsiteY6"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6610668 w 8564775"/>
              <a:gd name="connsiteY7"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78106 w 8564775"/>
              <a:gd name="connsiteY7" fmla="*/ 4356948 h 4358534"/>
              <a:gd name="connsiteX8" fmla="*/ 6610668 w 8564775"/>
              <a:gd name="connsiteY8"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78106 w 8564775"/>
              <a:gd name="connsiteY6" fmla="*/ 4356948 h 4358534"/>
              <a:gd name="connsiteX7" fmla="*/ 6610668 w 8564775"/>
              <a:gd name="connsiteY7" fmla="*/ 4358534 h 4358534"/>
              <a:gd name="connsiteX0" fmla="*/ 8553768 w 8564775"/>
              <a:gd name="connsiteY0" fmla="*/ 3164734 h 4389492"/>
              <a:gd name="connsiteX1" fmla="*/ 8553768 w 8564775"/>
              <a:gd name="connsiteY1" fmla="*/ 243734 h 4389492"/>
              <a:gd name="connsiteX2" fmla="*/ 8350568 w 8564775"/>
              <a:gd name="connsiteY2" fmla="*/ 40534 h 4389492"/>
              <a:gd name="connsiteX3" fmla="*/ 260668 w 8564775"/>
              <a:gd name="connsiteY3" fmla="*/ 40534 h 4389492"/>
              <a:gd name="connsiteX4" fmla="*/ 20956 w 8564775"/>
              <a:gd name="connsiteY4" fmla="*/ 299297 h 4389492"/>
              <a:gd name="connsiteX5" fmla="*/ 20956 w 8564775"/>
              <a:gd name="connsiteY5" fmla="*/ 4302179 h 4389492"/>
              <a:gd name="connsiteX6" fmla="*/ 78106 w 8564775"/>
              <a:gd name="connsiteY6" fmla="*/ 4356948 h 4389492"/>
              <a:gd name="connsiteX7" fmla="*/ 6610668 w 8564775"/>
              <a:gd name="connsiteY7" fmla="*/ 4358534 h 4389492"/>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256935 h 4358534"/>
              <a:gd name="connsiteX6" fmla="*/ 78106 w 8564775"/>
              <a:gd name="connsiteY6" fmla="*/ 4356948 h 4358534"/>
              <a:gd name="connsiteX7" fmla="*/ 6610668 w 8564775"/>
              <a:gd name="connsiteY7" fmla="*/ 4358534 h 4358534"/>
              <a:gd name="connsiteX0" fmla="*/ 8553768 w 8564775"/>
              <a:gd name="connsiteY0" fmla="*/ 3164734 h 4358535"/>
              <a:gd name="connsiteX1" fmla="*/ 8553768 w 8564775"/>
              <a:gd name="connsiteY1" fmla="*/ 243734 h 4358535"/>
              <a:gd name="connsiteX2" fmla="*/ 8350568 w 8564775"/>
              <a:gd name="connsiteY2" fmla="*/ 40534 h 4358535"/>
              <a:gd name="connsiteX3" fmla="*/ 260668 w 8564775"/>
              <a:gd name="connsiteY3" fmla="*/ 40534 h 4358535"/>
              <a:gd name="connsiteX4" fmla="*/ 20956 w 8564775"/>
              <a:gd name="connsiteY4" fmla="*/ 299297 h 4358535"/>
              <a:gd name="connsiteX5" fmla="*/ 20956 w 8564775"/>
              <a:gd name="connsiteY5" fmla="*/ 4256935 h 4358535"/>
              <a:gd name="connsiteX6" fmla="*/ 113825 w 8564775"/>
              <a:gd name="connsiteY6" fmla="*/ 4358535 h 4358535"/>
              <a:gd name="connsiteX7" fmla="*/ 6610668 w 8564775"/>
              <a:gd name="connsiteY7" fmla="*/ 4358534 h 4358535"/>
              <a:gd name="connsiteX0" fmla="*/ 8553768 w 8564775"/>
              <a:gd name="connsiteY0" fmla="*/ 3164734 h 4367267"/>
              <a:gd name="connsiteX1" fmla="*/ 8553768 w 8564775"/>
              <a:gd name="connsiteY1" fmla="*/ 243734 h 4367267"/>
              <a:gd name="connsiteX2" fmla="*/ 8350568 w 8564775"/>
              <a:gd name="connsiteY2" fmla="*/ 40534 h 4367267"/>
              <a:gd name="connsiteX3" fmla="*/ 260668 w 8564775"/>
              <a:gd name="connsiteY3" fmla="*/ 40534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164734 h 4367267"/>
              <a:gd name="connsiteX1" fmla="*/ 8553768 w 8564775"/>
              <a:gd name="connsiteY1" fmla="*/ 243734 h 4367267"/>
              <a:gd name="connsiteX2" fmla="*/ 8350568 w 8564775"/>
              <a:gd name="connsiteY2" fmla="*/ 40534 h 4367267"/>
              <a:gd name="connsiteX3" fmla="*/ 167799 w 8564775"/>
              <a:gd name="connsiteY3" fmla="*/ 43710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309991 h 4512524"/>
              <a:gd name="connsiteX1" fmla="*/ 8553768 w 8564775"/>
              <a:gd name="connsiteY1" fmla="*/ 388991 h 4512524"/>
              <a:gd name="connsiteX2" fmla="*/ 8350568 w 8564775"/>
              <a:gd name="connsiteY2" fmla="*/ 185791 h 4512524"/>
              <a:gd name="connsiteX3" fmla="*/ 167799 w 8564775"/>
              <a:gd name="connsiteY3" fmla="*/ 188967 h 4512524"/>
              <a:gd name="connsiteX4" fmla="*/ 20956 w 8564775"/>
              <a:gd name="connsiteY4" fmla="*/ 299297 h 4512524"/>
              <a:gd name="connsiteX5" fmla="*/ 20956 w 8564775"/>
              <a:gd name="connsiteY5" fmla="*/ 4402192 h 4512524"/>
              <a:gd name="connsiteX6" fmla="*/ 113825 w 8564775"/>
              <a:gd name="connsiteY6" fmla="*/ 4503792 h 4512524"/>
              <a:gd name="connsiteX7" fmla="*/ 6610668 w 8564775"/>
              <a:gd name="connsiteY7" fmla="*/ 4503791 h 4512524"/>
              <a:gd name="connsiteX0" fmla="*/ 8553768 w 8564775"/>
              <a:gd name="connsiteY0" fmla="*/ 3343329 h 4545862"/>
              <a:gd name="connsiteX1" fmla="*/ 8553768 w 8564775"/>
              <a:gd name="connsiteY1" fmla="*/ 422329 h 4545862"/>
              <a:gd name="connsiteX2" fmla="*/ 8350568 w 8564775"/>
              <a:gd name="connsiteY2" fmla="*/ 219129 h 4545862"/>
              <a:gd name="connsiteX3" fmla="*/ 167799 w 8564775"/>
              <a:gd name="connsiteY3" fmla="*/ 222305 h 4545862"/>
              <a:gd name="connsiteX4" fmla="*/ 20956 w 8564775"/>
              <a:gd name="connsiteY4" fmla="*/ 299297 h 4545862"/>
              <a:gd name="connsiteX5" fmla="*/ 20956 w 8564775"/>
              <a:gd name="connsiteY5" fmla="*/ 4435530 h 4545862"/>
              <a:gd name="connsiteX6" fmla="*/ 113825 w 8564775"/>
              <a:gd name="connsiteY6" fmla="*/ 4537130 h 4545862"/>
              <a:gd name="connsiteX7" fmla="*/ 6610668 w 8564775"/>
              <a:gd name="connsiteY7" fmla="*/ 4537129 h 4545862"/>
              <a:gd name="connsiteX0" fmla="*/ 8545037 w 8556044"/>
              <a:gd name="connsiteY0" fmla="*/ 3152829 h 4355362"/>
              <a:gd name="connsiteX1" fmla="*/ 8545037 w 8556044"/>
              <a:gd name="connsiteY1" fmla="*/ 231829 h 4355362"/>
              <a:gd name="connsiteX2" fmla="*/ 8341837 w 8556044"/>
              <a:gd name="connsiteY2" fmla="*/ 28629 h 4355362"/>
              <a:gd name="connsiteX3" fmla="*/ 159068 w 8556044"/>
              <a:gd name="connsiteY3" fmla="*/ 31805 h 4355362"/>
              <a:gd name="connsiteX4" fmla="*/ 12225 w 8556044"/>
              <a:gd name="connsiteY4" fmla="*/ 108797 h 4355362"/>
              <a:gd name="connsiteX5" fmla="*/ 12225 w 8556044"/>
              <a:gd name="connsiteY5" fmla="*/ 4245030 h 4355362"/>
              <a:gd name="connsiteX6" fmla="*/ 105094 w 8556044"/>
              <a:gd name="connsiteY6" fmla="*/ 4346630 h 4355362"/>
              <a:gd name="connsiteX7" fmla="*/ 6601937 w 8556044"/>
              <a:gd name="connsiteY7" fmla="*/ 4346629 h 4355362"/>
              <a:gd name="connsiteX0" fmla="*/ 8590280 w 8601287"/>
              <a:gd name="connsiteY0" fmla="*/ 3152829 h 4355362"/>
              <a:gd name="connsiteX1" fmla="*/ 8590280 w 8601287"/>
              <a:gd name="connsiteY1" fmla="*/ 231829 h 4355362"/>
              <a:gd name="connsiteX2" fmla="*/ 8387080 w 8601287"/>
              <a:gd name="connsiteY2" fmla="*/ 28629 h 4355362"/>
              <a:gd name="connsiteX3" fmla="*/ 159068 w 8601287"/>
              <a:gd name="connsiteY3" fmla="*/ 31805 h 4355362"/>
              <a:gd name="connsiteX4" fmla="*/ 57468 w 8601287"/>
              <a:gd name="connsiteY4" fmla="*/ 108797 h 4355362"/>
              <a:gd name="connsiteX5" fmla="*/ 57468 w 8601287"/>
              <a:gd name="connsiteY5" fmla="*/ 4245030 h 4355362"/>
              <a:gd name="connsiteX6" fmla="*/ 150337 w 8601287"/>
              <a:gd name="connsiteY6" fmla="*/ 4346630 h 4355362"/>
              <a:gd name="connsiteX7" fmla="*/ 6647180 w 8601287"/>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41768 h 4344301"/>
              <a:gd name="connsiteX1" fmla="*/ 8537575 w 8548582"/>
              <a:gd name="connsiteY1" fmla="*/ 220768 h 4344301"/>
              <a:gd name="connsiteX2" fmla="*/ 8334375 w 8548582"/>
              <a:gd name="connsiteY2" fmla="*/ 17568 h 4344301"/>
              <a:gd name="connsiteX3" fmla="*/ 106363 w 8548582"/>
              <a:gd name="connsiteY3" fmla="*/ 20744 h 4344301"/>
              <a:gd name="connsiteX4" fmla="*/ 4762 w 8548582"/>
              <a:gd name="connsiteY4" fmla="*/ 109642 h 4344301"/>
              <a:gd name="connsiteX5" fmla="*/ 4763 w 8548582"/>
              <a:gd name="connsiteY5" fmla="*/ 4233969 h 4344301"/>
              <a:gd name="connsiteX6" fmla="*/ 97632 w 8548582"/>
              <a:gd name="connsiteY6" fmla="*/ 4335569 h 4344301"/>
              <a:gd name="connsiteX7" fmla="*/ 6594475 w 8548582"/>
              <a:gd name="connsiteY7" fmla="*/ 4335568 h 4344301"/>
              <a:gd name="connsiteX0" fmla="*/ 8539482 w 8550489"/>
              <a:gd name="connsiteY0" fmla="*/ 3154417 h 4356950"/>
              <a:gd name="connsiteX1" fmla="*/ 8539482 w 8550489"/>
              <a:gd name="connsiteY1" fmla="*/ 233417 h 4356950"/>
              <a:gd name="connsiteX2" fmla="*/ 8336282 w 8550489"/>
              <a:gd name="connsiteY2" fmla="*/ 30217 h 4356950"/>
              <a:gd name="connsiteX3" fmla="*/ 108270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9230 h 4361763"/>
              <a:gd name="connsiteX1" fmla="*/ 8539482 w 8550489"/>
              <a:gd name="connsiteY1" fmla="*/ 238230 h 4361763"/>
              <a:gd name="connsiteX2" fmla="*/ 8336282 w 8550489"/>
              <a:gd name="connsiteY2" fmla="*/ 35030 h 4361763"/>
              <a:gd name="connsiteX3" fmla="*/ 103508 w 8550489"/>
              <a:gd name="connsiteY3" fmla="*/ 38206 h 4361763"/>
              <a:gd name="connsiteX4" fmla="*/ 6669 w 8550489"/>
              <a:gd name="connsiteY4" fmla="*/ 127104 h 4361763"/>
              <a:gd name="connsiteX5" fmla="*/ 6670 w 8550489"/>
              <a:gd name="connsiteY5" fmla="*/ 4251431 h 4361763"/>
              <a:gd name="connsiteX6" fmla="*/ 99539 w 8550489"/>
              <a:gd name="connsiteY6" fmla="*/ 4353031 h 4361763"/>
              <a:gd name="connsiteX7" fmla="*/ 6596382 w 8550489"/>
              <a:gd name="connsiteY7" fmla="*/ 4353030 h 4361763"/>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1 w 8550488"/>
              <a:gd name="connsiteY0" fmla="*/ 3142511 h 4345044"/>
              <a:gd name="connsiteX1" fmla="*/ 8539481 w 8550488"/>
              <a:gd name="connsiteY1" fmla="*/ 221511 h 4345044"/>
              <a:gd name="connsiteX2" fmla="*/ 8336281 w 8550488"/>
              <a:gd name="connsiteY2" fmla="*/ 18311 h 4345044"/>
              <a:gd name="connsiteX3" fmla="*/ 103507 w 8550488"/>
              <a:gd name="connsiteY3" fmla="*/ 21487 h 4345044"/>
              <a:gd name="connsiteX4" fmla="*/ 6669 w 8550488"/>
              <a:gd name="connsiteY4" fmla="*/ 122291 h 4345044"/>
              <a:gd name="connsiteX5" fmla="*/ 6669 w 8550488"/>
              <a:gd name="connsiteY5" fmla="*/ 4234712 h 4345044"/>
              <a:gd name="connsiteX6" fmla="*/ 99538 w 8550488"/>
              <a:gd name="connsiteY6" fmla="*/ 4336312 h 4345044"/>
              <a:gd name="connsiteX7" fmla="*/ 6596381 w 8550488"/>
              <a:gd name="connsiteY7" fmla="*/ 4336311 h 4345044"/>
              <a:gd name="connsiteX0" fmla="*/ 8539481 w 8550487"/>
              <a:gd name="connsiteY0" fmla="*/ 3246543 h 4449076"/>
              <a:gd name="connsiteX1" fmla="*/ 8539480 w 8550487"/>
              <a:gd name="connsiteY1" fmla="*/ 220768 h 4449076"/>
              <a:gd name="connsiteX2" fmla="*/ 8336281 w 8550487"/>
              <a:gd name="connsiteY2" fmla="*/ 122343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97847"/>
              <a:gd name="connsiteY0" fmla="*/ 3246543 h 4449076"/>
              <a:gd name="connsiteX1" fmla="*/ 8539480 w 8597847"/>
              <a:gd name="connsiteY1" fmla="*/ 220768 h 4449076"/>
              <a:gd name="connsiteX2" fmla="*/ 8438674 w 8597847"/>
              <a:gd name="connsiteY2" fmla="*/ 125519 h 4449076"/>
              <a:gd name="connsiteX3" fmla="*/ 103507 w 8597847"/>
              <a:gd name="connsiteY3" fmla="*/ 125519 h 4449076"/>
              <a:gd name="connsiteX4" fmla="*/ 6669 w 8597847"/>
              <a:gd name="connsiteY4" fmla="*/ 226323 h 4449076"/>
              <a:gd name="connsiteX5" fmla="*/ 6669 w 8597847"/>
              <a:gd name="connsiteY5" fmla="*/ 4338744 h 4449076"/>
              <a:gd name="connsiteX6" fmla="*/ 99538 w 8597847"/>
              <a:gd name="connsiteY6" fmla="*/ 4440344 h 4449076"/>
              <a:gd name="connsiteX7" fmla="*/ 6596381 w 8597847"/>
              <a:gd name="connsiteY7" fmla="*/ 4440343 h 4449076"/>
              <a:gd name="connsiteX0" fmla="*/ 8539481 w 8550487"/>
              <a:gd name="connsiteY0" fmla="*/ 3246543 h 4449076"/>
              <a:gd name="connsiteX1" fmla="*/ 8539480 w 8550487"/>
              <a:gd name="connsiteY1" fmla="*/ 220768 h 4449076"/>
              <a:gd name="connsiteX2" fmla="*/ 8438674 w 8550487"/>
              <a:gd name="connsiteY2" fmla="*/ 125519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56837"/>
              <a:gd name="connsiteY0" fmla="*/ 3151293 h 4353826"/>
              <a:gd name="connsiteX1" fmla="*/ 8539480 w 8556837"/>
              <a:gd name="connsiteY1" fmla="*/ 125518 h 4353826"/>
              <a:gd name="connsiteX2" fmla="*/ 8438674 w 8556837"/>
              <a:gd name="connsiteY2" fmla="*/ 30269 h 4353826"/>
              <a:gd name="connsiteX3" fmla="*/ 103507 w 8556837"/>
              <a:gd name="connsiteY3" fmla="*/ 30269 h 4353826"/>
              <a:gd name="connsiteX4" fmla="*/ 6669 w 8556837"/>
              <a:gd name="connsiteY4" fmla="*/ 131073 h 4353826"/>
              <a:gd name="connsiteX5" fmla="*/ 6669 w 8556837"/>
              <a:gd name="connsiteY5" fmla="*/ 4243494 h 4353826"/>
              <a:gd name="connsiteX6" fmla="*/ 99538 w 8556837"/>
              <a:gd name="connsiteY6" fmla="*/ 4345094 h 4353826"/>
              <a:gd name="connsiteX7" fmla="*/ 6596381 w 8556837"/>
              <a:gd name="connsiteY7" fmla="*/ 4345093 h 4353826"/>
              <a:gd name="connsiteX0" fmla="*/ 8539481 w 8539481"/>
              <a:gd name="connsiteY0" fmla="*/ 3142511 h 4345044"/>
              <a:gd name="connsiteX1" fmla="*/ 8539480 w 8539481"/>
              <a:gd name="connsiteY1" fmla="*/ 116736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49428"/>
              <a:gd name="connsiteY0" fmla="*/ 3142511 h 4345044"/>
              <a:gd name="connsiteX1" fmla="*/ 8539481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49428"/>
              <a:gd name="connsiteY0" fmla="*/ 3142511 h 4345044"/>
              <a:gd name="connsiteX1" fmla="*/ 8539480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39481"/>
              <a:gd name="connsiteY0" fmla="*/ 3142511 h 4345044"/>
              <a:gd name="connsiteX1" fmla="*/ 8539480 w 8539481"/>
              <a:gd name="connsiteY1" fmla="*/ 131023 h 4345044"/>
              <a:gd name="connsiteX2" fmla="*/ 8422005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0 w 8539481"/>
              <a:gd name="connsiteY1" fmla="*/ 131023 h 4345044"/>
              <a:gd name="connsiteX2" fmla="*/ 8410099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62407 h 4364940"/>
              <a:gd name="connsiteX1" fmla="*/ 8539481 w 8539481"/>
              <a:gd name="connsiteY1" fmla="*/ 122344 h 4364940"/>
              <a:gd name="connsiteX2" fmla="*/ 8410099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46253"/>
              <a:gd name="connsiteY0" fmla="*/ 3162407 h 4364940"/>
              <a:gd name="connsiteX1" fmla="*/ 8539481 w 8546253"/>
              <a:gd name="connsiteY1" fmla="*/ 122344 h 4364940"/>
              <a:gd name="connsiteX2" fmla="*/ 8410099 w 8546253"/>
              <a:gd name="connsiteY2" fmla="*/ 41383 h 4364940"/>
              <a:gd name="connsiteX3" fmla="*/ 103507 w 8546253"/>
              <a:gd name="connsiteY3" fmla="*/ 41383 h 4364940"/>
              <a:gd name="connsiteX4" fmla="*/ 6669 w 8546253"/>
              <a:gd name="connsiteY4" fmla="*/ 142187 h 4364940"/>
              <a:gd name="connsiteX5" fmla="*/ 6669 w 8546253"/>
              <a:gd name="connsiteY5" fmla="*/ 4254608 h 4364940"/>
              <a:gd name="connsiteX6" fmla="*/ 99538 w 8546253"/>
              <a:gd name="connsiteY6" fmla="*/ 4356208 h 4364940"/>
              <a:gd name="connsiteX7" fmla="*/ 6596381 w 8546253"/>
              <a:gd name="connsiteY7" fmla="*/ 4356207 h 4364940"/>
              <a:gd name="connsiteX0" fmla="*/ 8539481 w 8559747"/>
              <a:gd name="connsiteY0" fmla="*/ 3162407 h 4364940"/>
              <a:gd name="connsiteX1" fmla="*/ 8539481 w 8559747"/>
              <a:gd name="connsiteY1" fmla="*/ 122344 h 4364940"/>
              <a:gd name="connsiteX2" fmla="*/ 8410099 w 8559747"/>
              <a:gd name="connsiteY2" fmla="*/ 41383 h 4364940"/>
              <a:gd name="connsiteX3" fmla="*/ 103507 w 8559747"/>
              <a:gd name="connsiteY3" fmla="*/ 41383 h 4364940"/>
              <a:gd name="connsiteX4" fmla="*/ 6669 w 8559747"/>
              <a:gd name="connsiteY4" fmla="*/ 142187 h 4364940"/>
              <a:gd name="connsiteX5" fmla="*/ 6669 w 8559747"/>
              <a:gd name="connsiteY5" fmla="*/ 4254608 h 4364940"/>
              <a:gd name="connsiteX6" fmla="*/ 99538 w 8559747"/>
              <a:gd name="connsiteY6" fmla="*/ 4356208 h 4364940"/>
              <a:gd name="connsiteX7" fmla="*/ 6596381 w 8559747"/>
              <a:gd name="connsiteY7" fmla="*/ 4356207 h 4364940"/>
              <a:gd name="connsiteX0" fmla="*/ 8539481 w 8582766"/>
              <a:gd name="connsiteY0" fmla="*/ 3162407 h 4364940"/>
              <a:gd name="connsiteX1" fmla="*/ 8539481 w 8582766"/>
              <a:gd name="connsiteY1" fmla="*/ 122344 h 4364940"/>
              <a:gd name="connsiteX2" fmla="*/ 8410099 w 8582766"/>
              <a:gd name="connsiteY2" fmla="*/ 41383 h 4364940"/>
              <a:gd name="connsiteX3" fmla="*/ 103507 w 8582766"/>
              <a:gd name="connsiteY3" fmla="*/ 41383 h 4364940"/>
              <a:gd name="connsiteX4" fmla="*/ 6669 w 8582766"/>
              <a:gd name="connsiteY4" fmla="*/ 142187 h 4364940"/>
              <a:gd name="connsiteX5" fmla="*/ 6669 w 8582766"/>
              <a:gd name="connsiteY5" fmla="*/ 4254608 h 4364940"/>
              <a:gd name="connsiteX6" fmla="*/ 99538 w 8582766"/>
              <a:gd name="connsiteY6" fmla="*/ 4356208 h 4364940"/>
              <a:gd name="connsiteX7" fmla="*/ 6596381 w 8582766"/>
              <a:gd name="connsiteY7" fmla="*/ 4356207 h 4364940"/>
              <a:gd name="connsiteX0" fmla="*/ 8539481 w 8628010"/>
              <a:gd name="connsiteY0" fmla="*/ 3162407 h 4364940"/>
              <a:gd name="connsiteX1" fmla="*/ 8539481 w 8628010"/>
              <a:gd name="connsiteY1" fmla="*/ 122344 h 4364940"/>
              <a:gd name="connsiteX2" fmla="*/ 8455343 w 8628010"/>
              <a:gd name="connsiteY2" fmla="*/ 41383 h 4364940"/>
              <a:gd name="connsiteX3" fmla="*/ 103507 w 8628010"/>
              <a:gd name="connsiteY3" fmla="*/ 41383 h 4364940"/>
              <a:gd name="connsiteX4" fmla="*/ 6669 w 8628010"/>
              <a:gd name="connsiteY4" fmla="*/ 142187 h 4364940"/>
              <a:gd name="connsiteX5" fmla="*/ 6669 w 8628010"/>
              <a:gd name="connsiteY5" fmla="*/ 4254608 h 4364940"/>
              <a:gd name="connsiteX6" fmla="*/ 99538 w 8628010"/>
              <a:gd name="connsiteY6" fmla="*/ 4356208 h 4364940"/>
              <a:gd name="connsiteX7" fmla="*/ 6596381 w 8628010"/>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42511 h 4345044"/>
              <a:gd name="connsiteX1" fmla="*/ 8539481 w 8539481"/>
              <a:gd name="connsiteY1" fmla="*/ 102448 h 4345044"/>
              <a:gd name="connsiteX2" fmla="*/ 8455343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42656 w 8542656"/>
              <a:gd name="connsiteY0" fmla="*/ 558061 h 4345044"/>
              <a:gd name="connsiteX1" fmla="*/ 8539481 w 8542656"/>
              <a:gd name="connsiteY1" fmla="*/ 102448 h 4345044"/>
              <a:gd name="connsiteX2" fmla="*/ 8455343 w 8542656"/>
              <a:gd name="connsiteY2" fmla="*/ 21487 h 4345044"/>
              <a:gd name="connsiteX3" fmla="*/ 103507 w 8542656"/>
              <a:gd name="connsiteY3" fmla="*/ 21487 h 4345044"/>
              <a:gd name="connsiteX4" fmla="*/ 6669 w 8542656"/>
              <a:gd name="connsiteY4" fmla="*/ 122291 h 4345044"/>
              <a:gd name="connsiteX5" fmla="*/ 6669 w 8542656"/>
              <a:gd name="connsiteY5" fmla="*/ 4234712 h 4345044"/>
              <a:gd name="connsiteX6" fmla="*/ 99538 w 8542656"/>
              <a:gd name="connsiteY6" fmla="*/ 4336312 h 4345044"/>
              <a:gd name="connsiteX7" fmla="*/ 6596381 w 8542656"/>
              <a:gd name="connsiteY7" fmla="*/ 4336311 h 4345044"/>
              <a:gd name="connsiteX0" fmla="*/ 8542655 w 8542655"/>
              <a:gd name="connsiteY0" fmla="*/ 881912 h 4345044"/>
              <a:gd name="connsiteX1" fmla="*/ 8539481 w 8542655"/>
              <a:gd name="connsiteY1" fmla="*/ 102448 h 4345044"/>
              <a:gd name="connsiteX2" fmla="*/ 8455343 w 8542655"/>
              <a:gd name="connsiteY2" fmla="*/ 21487 h 4345044"/>
              <a:gd name="connsiteX3" fmla="*/ 103507 w 8542655"/>
              <a:gd name="connsiteY3" fmla="*/ 21487 h 4345044"/>
              <a:gd name="connsiteX4" fmla="*/ 6669 w 8542655"/>
              <a:gd name="connsiteY4" fmla="*/ 122291 h 4345044"/>
              <a:gd name="connsiteX5" fmla="*/ 6669 w 8542655"/>
              <a:gd name="connsiteY5" fmla="*/ 4234712 h 4345044"/>
              <a:gd name="connsiteX6" fmla="*/ 99538 w 8542655"/>
              <a:gd name="connsiteY6" fmla="*/ 4336312 h 4345044"/>
              <a:gd name="connsiteX7" fmla="*/ 6596381 w 8542655"/>
              <a:gd name="connsiteY7" fmla="*/ 4336311 h 4345044"/>
              <a:gd name="connsiteX0" fmla="*/ 8542655 w 8542655"/>
              <a:gd name="connsiteY0" fmla="*/ 881912 h 4345837"/>
              <a:gd name="connsiteX1" fmla="*/ 8539481 w 8542655"/>
              <a:gd name="connsiteY1" fmla="*/ 102448 h 4345837"/>
              <a:gd name="connsiteX2" fmla="*/ 8455343 w 8542655"/>
              <a:gd name="connsiteY2" fmla="*/ 21487 h 4345837"/>
              <a:gd name="connsiteX3" fmla="*/ 103507 w 8542655"/>
              <a:gd name="connsiteY3" fmla="*/ 21487 h 4345837"/>
              <a:gd name="connsiteX4" fmla="*/ 6669 w 8542655"/>
              <a:gd name="connsiteY4" fmla="*/ 122291 h 4345837"/>
              <a:gd name="connsiteX5" fmla="*/ 6669 w 8542655"/>
              <a:gd name="connsiteY5" fmla="*/ 4234712 h 4345837"/>
              <a:gd name="connsiteX6" fmla="*/ 99538 w 8542655"/>
              <a:gd name="connsiteY6" fmla="*/ 4336312 h 4345837"/>
              <a:gd name="connsiteX7" fmla="*/ 6882131 w 8542655"/>
              <a:gd name="connsiteY7" fmla="*/ 4345837 h 4345837"/>
              <a:gd name="connsiteX0" fmla="*/ 8545512 w 8545512"/>
              <a:gd name="connsiteY0" fmla="*/ 881912 h 4354569"/>
              <a:gd name="connsiteX1" fmla="*/ 8542338 w 8545512"/>
              <a:gd name="connsiteY1" fmla="*/ 102448 h 4354569"/>
              <a:gd name="connsiteX2" fmla="*/ 8458200 w 8545512"/>
              <a:gd name="connsiteY2" fmla="*/ 21487 h 4354569"/>
              <a:gd name="connsiteX3" fmla="*/ 106364 w 8545512"/>
              <a:gd name="connsiteY3" fmla="*/ 21487 h 4354569"/>
              <a:gd name="connsiteX4" fmla="*/ 9526 w 8545512"/>
              <a:gd name="connsiteY4" fmla="*/ 122291 h 4354569"/>
              <a:gd name="connsiteX5" fmla="*/ 9526 w 8545512"/>
              <a:gd name="connsiteY5" fmla="*/ 4234712 h 4354569"/>
              <a:gd name="connsiteX6" fmla="*/ 97632 w 8545512"/>
              <a:gd name="connsiteY6" fmla="*/ 4345837 h 4354569"/>
              <a:gd name="connsiteX7" fmla="*/ 6884988 w 8545512"/>
              <a:gd name="connsiteY7" fmla="*/ 4345837 h 435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45512" h="4354569">
                <a:moveTo>
                  <a:pt x="8545512" y="881912"/>
                </a:moveTo>
                <a:cubicBezTo>
                  <a:pt x="8544454" y="730041"/>
                  <a:pt x="8543396" y="254319"/>
                  <a:pt x="8542338" y="102448"/>
                </a:cubicBezTo>
                <a:cubicBezTo>
                  <a:pt x="8538264" y="11060"/>
                  <a:pt x="8489580" y="27942"/>
                  <a:pt x="8458200" y="21487"/>
                </a:cubicBezTo>
                <a:lnTo>
                  <a:pt x="106364" y="21487"/>
                </a:lnTo>
                <a:cubicBezTo>
                  <a:pt x="37784" y="27731"/>
                  <a:pt x="2857" y="0"/>
                  <a:pt x="9526" y="122291"/>
                </a:cubicBezTo>
                <a:lnTo>
                  <a:pt x="9526" y="4234712"/>
                </a:lnTo>
                <a:cubicBezTo>
                  <a:pt x="7144" y="4322025"/>
                  <a:pt x="0" y="4354569"/>
                  <a:pt x="97632" y="4345837"/>
                </a:cubicBezTo>
                <a:lnTo>
                  <a:pt x="6884988" y="4345837"/>
                </a:lnTo>
              </a:path>
            </a:pathLst>
          </a:custGeom>
          <a:ln w="19050">
            <a:solidFill>
              <a:srgbClr val="01829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41989" name="Freeform 5"/>
          <p:cNvSpPr>
            <a:spLocks/>
          </p:cNvSpPr>
          <p:nvPr userDrawn="1"/>
        </p:nvSpPr>
        <p:spPr bwMode="auto">
          <a:xfrm>
            <a:off x="8131175" y="4067175"/>
            <a:ext cx="723900" cy="1063625"/>
          </a:xfrm>
          <a:custGeom>
            <a:avLst/>
            <a:gdLst/>
            <a:ahLst/>
            <a:cxnLst>
              <a:cxn ang="0">
                <a:pos x="0" y="938"/>
              </a:cxn>
              <a:cxn ang="0">
                <a:pos x="402" y="651"/>
              </a:cxn>
              <a:cxn ang="0">
                <a:pos x="639" y="0"/>
              </a:cxn>
            </a:cxnLst>
            <a:rect l="0" t="0" r="r" b="b"/>
            <a:pathLst>
              <a:path w="639" h="938">
                <a:moveTo>
                  <a:pt x="0" y="938"/>
                </a:moveTo>
                <a:cubicBezTo>
                  <a:pt x="168" y="882"/>
                  <a:pt x="322" y="747"/>
                  <a:pt x="402" y="651"/>
                </a:cubicBezTo>
                <a:cubicBezTo>
                  <a:pt x="550" y="475"/>
                  <a:pt x="639" y="248"/>
                  <a:pt x="639"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0" name="Freeform 6"/>
          <p:cNvSpPr>
            <a:spLocks/>
          </p:cNvSpPr>
          <p:nvPr userDrawn="1"/>
        </p:nvSpPr>
        <p:spPr bwMode="auto">
          <a:xfrm>
            <a:off x="8582025" y="3327400"/>
            <a:ext cx="273050" cy="739775"/>
          </a:xfrm>
          <a:custGeom>
            <a:avLst/>
            <a:gdLst/>
            <a:ahLst/>
            <a:cxnLst>
              <a:cxn ang="0">
                <a:pos x="240" y="654"/>
              </a:cxn>
              <a:cxn ang="0">
                <a:pos x="0" y="0"/>
              </a:cxn>
            </a:cxnLst>
            <a:rect l="0" t="0" r="r" b="b"/>
            <a:pathLst>
              <a:path w="240" h="654">
                <a:moveTo>
                  <a:pt x="240" y="654"/>
                </a:moveTo>
                <a:cubicBezTo>
                  <a:pt x="240" y="405"/>
                  <a:pt x="150" y="177"/>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1" name="Freeform 7"/>
          <p:cNvSpPr>
            <a:spLocks/>
          </p:cNvSpPr>
          <p:nvPr userDrawn="1"/>
        </p:nvSpPr>
        <p:spPr bwMode="auto">
          <a:xfrm>
            <a:off x="6557962" y="3330575"/>
            <a:ext cx="268287" cy="736600"/>
          </a:xfrm>
          <a:custGeom>
            <a:avLst/>
            <a:gdLst/>
            <a:ahLst/>
            <a:cxnLst>
              <a:cxn ang="0">
                <a:pos x="237" y="0"/>
              </a:cxn>
              <a:cxn ang="0">
                <a:pos x="0" y="651"/>
              </a:cxn>
            </a:cxnLst>
            <a:rect l="0" t="0" r="r" b="b"/>
            <a:pathLst>
              <a:path w="237" h="651">
                <a:moveTo>
                  <a:pt x="237" y="0"/>
                </a:moveTo>
                <a:cubicBezTo>
                  <a:pt x="89" y="176"/>
                  <a:pt x="0" y="403"/>
                  <a:pt x="0" y="65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2" name="Freeform 8"/>
          <p:cNvSpPr>
            <a:spLocks/>
          </p:cNvSpPr>
          <p:nvPr userDrawn="1"/>
        </p:nvSpPr>
        <p:spPr bwMode="auto">
          <a:xfrm>
            <a:off x="6557962" y="4067175"/>
            <a:ext cx="696912" cy="1058862"/>
          </a:xfrm>
          <a:custGeom>
            <a:avLst/>
            <a:gdLst/>
            <a:ahLst/>
            <a:cxnLst>
              <a:cxn ang="0">
                <a:pos x="616" y="933"/>
              </a:cxn>
              <a:cxn ang="0">
                <a:pos x="0" y="0"/>
              </a:cxn>
            </a:cxnLst>
            <a:rect l="0" t="0" r="r" b="b"/>
            <a:pathLst>
              <a:path w="616" h="933">
                <a:moveTo>
                  <a:pt x="616" y="933"/>
                </a:moveTo>
                <a:cubicBezTo>
                  <a:pt x="254" y="778"/>
                  <a:pt x="0" y="419"/>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3" name="Freeform 9"/>
          <p:cNvSpPr>
            <a:spLocks/>
          </p:cNvSpPr>
          <p:nvPr userDrawn="1"/>
        </p:nvSpPr>
        <p:spPr bwMode="auto">
          <a:xfrm>
            <a:off x="7705725" y="2919413"/>
            <a:ext cx="876300" cy="407987"/>
          </a:xfrm>
          <a:custGeom>
            <a:avLst/>
            <a:gdLst/>
            <a:ahLst/>
            <a:cxnLst>
              <a:cxn ang="0">
                <a:pos x="0" y="0"/>
              </a:cxn>
              <a:cxn ang="0">
                <a:pos x="774" y="360"/>
              </a:cxn>
            </a:cxnLst>
            <a:rect l="0" t="0" r="r" b="b"/>
            <a:pathLst>
              <a:path w="774" h="360">
                <a:moveTo>
                  <a:pt x="0" y="0"/>
                </a:moveTo>
                <a:cubicBezTo>
                  <a:pt x="311" y="0"/>
                  <a:pt x="588" y="140"/>
                  <a:pt x="774" y="36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4" name="Freeform 10"/>
          <p:cNvSpPr>
            <a:spLocks/>
          </p:cNvSpPr>
          <p:nvPr userDrawn="1"/>
        </p:nvSpPr>
        <p:spPr bwMode="auto">
          <a:xfrm>
            <a:off x="6826250" y="2919413"/>
            <a:ext cx="879475" cy="411162"/>
          </a:xfrm>
          <a:custGeom>
            <a:avLst/>
            <a:gdLst/>
            <a:ahLst/>
            <a:cxnLst>
              <a:cxn ang="0">
                <a:pos x="777" y="0"/>
              </a:cxn>
              <a:cxn ang="0">
                <a:pos x="0" y="363"/>
              </a:cxn>
            </a:cxnLst>
            <a:rect l="0" t="0" r="r" b="b"/>
            <a:pathLst>
              <a:path w="777" h="363">
                <a:moveTo>
                  <a:pt x="777" y="0"/>
                </a:moveTo>
                <a:cubicBezTo>
                  <a:pt x="465" y="0"/>
                  <a:pt x="186" y="141"/>
                  <a:pt x="0" y="36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5" name="Freeform 11"/>
          <p:cNvSpPr>
            <a:spLocks/>
          </p:cNvSpPr>
          <p:nvPr userDrawn="1"/>
        </p:nvSpPr>
        <p:spPr bwMode="auto">
          <a:xfrm>
            <a:off x="6826250" y="3330575"/>
            <a:ext cx="1587" cy="1587"/>
          </a:xfrm>
          <a:custGeom>
            <a:avLst/>
            <a:gdLst/>
            <a:ahLst/>
            <a:cxnLst>
              <a:cxn ang="0">
                <a:pos x="0" y="0"/>
              </a:cxn>
              <a:cxn ang="0">
                <a:pos x="0" y="0"/>
              </a:cxn>
            </a:cxnLst>
            <a:rect l="0" t="0" r="r" b="b"/>
            <a:pathLst>
              <a:path>
                <a:moveTo>
                  <a:pt x="0" y="0"/>
                </a:moveTo>
                <a:cubicBezTo>
                  <a:pt x="0" y="0"/>
                  <a:pt x="0" y="0"/>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6" name="Freeform 12"/>
          <p:cNvSpPr>
            <a:spLocks/>
          </p:cNvSpPr>
          <p:nvPr userDrawn="1"/>
        </p:nvSpPr>
        <p:spPr bwMode="auto">
          <a:xfrm>
            <a:off x="6826250" y="3330575"/>
            <a:ext cx="350837" cy="134937"/>
          </a:xfrm>
          <a:custGeom>
            <a:avLst/>
            <a:gdLst/>
            <a:ahLst/>
            <a:cxnLst>
              <a:cxn ang="0">
                <a:pos x="0" y="0"/>
              </a:cxn>
              <a:cxn ang="0">
                <a:pos x="310" y="120"/>
              </a:cxn>
            </a:cxnLst>
            <a:rect l="0" t="0" r="r" b="b"/>
            <a:pathLst>
              <a:path w="310" h="120">
                <a:moveTo>
                  <a:pt x="0" y="0"/>
                </a:moveTo>
                <a:cubicBezTo>
                  <a:pt x="86" y="49"/>
                  <a:pt x="191" y="90"/>
                  <a:pt x="310" y="12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7" name="Freeform 13"/>
          <p:cNvSpPr>
            <a:spLocks/>
          </p:cNvSpPr>
          <p:nvPr userDrawn="1"/>
        </p:nvSpPr>
        <p:spPr bwMode="auto">
          <a:xfrm>
            <a:off x="7705725" y="3463925"/>
            <a:ext cx="528637" cy="65087"/>
          </a:xfrm>
          <a:custGeom>
            <a:avLst/>
            <a:gdLst/>
            <a:ahLst/>
            <a:cxnLst>
              <a:cxn ang="0">
                <a:pos x="466" y="0"/>
              </a:cxn>
              <a:cxn ang="0">
                <a:pos x="0" y="57"/>
              </a:cxn>
            </a:cxnLst>
            <a:rect l="0" t="0" r="r" b="b"/>
            <a:pathLst>
              <a:path w="466" h="57">
                <a:moveTo>
                  <a:pt x="466" y="0"/>
                </a:moveTo>
                <a:cubicBezTo>
                  <a:pt x="327" y="36"/>
                  <a:pt x="168" y="56"/>
                  <a:pt x="0" y="57"/>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8" name="Freeform 14"/>
          <p:cNvSpPr>
            <a:spLocks/>
          </p:cNvSpPr>
          <p:nvPr userDrawn="1"/>
        </p:nvSpPr>
        <p:spPr bwMode="auto">
          <a:xfrm>
            <a:off x="8234362" y="3327400"/>
            <a:ext cx="347662" cy="136525"/>
          </a:xfrm>
          <a:custGeom>
            <a:avLst/>
            <a:gdLst/>
            <a:ahLst/>
            <a:cxnLst>
              <a:cxn ang="0">
                <a:pos x="0" y="121"/>
              </a:cxn>
              <a:cxn ang="0">
                <a:pos x="308" y="0"/>
              </a:cxn>
            </a:cxnLst>
            <a:rect l="0" t="0" r="r" b="b"/>
            <a:pathLst>
              <a:path w="308" h="121">
                <a:moveTo>
                  <a:pt x="0" y="121"/>
                </a:moveTo>
                <a:cubicBezTo>
                  <a:pt x="119" y="91"/>
                  <a:pt x="223" y="50"/>
                  <a:pt x="308"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1999" name="Freeform 15"/>
          <p:cNvSpPr>
            <a:spLocks/>
          </p:cNvSpPr>
          <p:nvPr userDrawn="1"/>
        </p:nvSpPr>
        <p:spPr bwMode="auto">
          <a:xfrm>
            <a:off x="6826250" y="3330575"/>
            <a:ext cx="1587" cy="1587"/>
          </a:xfrm>
          <a:custGeom>
            <a:avLst/>
            <a:gdLst/>
            <a:ahLst/>
            <a:cxnLst>
              <a:cxn ang="0">
                <a:pos x="0" y="0"/>
              </a:cxn>
              <a:cxn ang="0">
                <a:pos x="0" y="0"/>
              </a:cxn>
            </a:cxnLst>
            <a:rect l="0" t="0" r="r" b="b"/>
            <a:pathLst>
              <a:path>
                <a:moveTo>
                  <a:pt x="0" y="0"/>
                </a:moveTo>
                <a:cubicBezTo>
                  <a:pt x="0" y="0"/>
                  <a:pt x="0" y="0"/>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0" name="Freeform 16"/>
          <p:cNvSpPr>
            <a:spLocks/>
          </p:cNvSpPr>
          <p:nvPr userDrawn="1"/>
        </p:nvSpPr>
        <p:spPr bwMode="auto">
          <a:xfrm>
            <a:off x="7177087" y="3465513"/>
            <a:ext cx="528637" cy="63500"/>
          </a:xfrm>
          <a:custGeom>
            <a:avLst/>
            <a:gdLst/>
            <a:ahLst/>
            <a:cxnLst>
              <a:cxn ang="0">
                <a:pos x="467" y="55"/>
              </a:cxn>
              <a:cxn ang="0">
                <a:pos x="463" y="55"/>
              </a:cxn>
              <a:cxn ang="0">
                <a:pos x="0" y="0"/>
              </a:cxn>
            </a:cxnLst>
            <a:rect l="0" t="0" r="r" b="b"/>
            <a:pathLst>
              <a:path w="467" h="55">
                <a:moveTo>
                  <a:pt x="467" y="55"/>
                </a:moveTo>
                <a:cubicBezTo>
                  <a:pt x="463" y="55"/>
                  <a:pt x="463" y="55"/>
                  <a:pt x="463" y="55"/>
                </a:cubicBezTo>
                <a:cubicBezTo>
                  <a:pt x="296" y="55"/>
                  <a:pt x="139" y="35"/>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1" name="Freeform 17"/>
          <p:cNvSpPr>
            <a:spLocks/>
          </p:cNvSpPr>
          <p:nvPr userDrawn="1"/>
        </p:nvSpPr>
        <p:spPr bwMode="auto">
          <a:xfrm>
            <a:off x="6826250" y="4667250"/>
            <a:ext cx="349250" cy="138112"/>
          </a:xfrm>
          <a:custGeom>
            <a:avLst/>
            <a:gdLst/>
            <a:ahLst/>
            <a:cxnLst>
              <a:cxn ang="0">
                <a:pos x="309" y="0"/>
              </a:cxn>
              <a:cxn ang="0">
                <a:pos x="0" y="122"/>
              </a:cxn>
            </a:cxnLst>
            <a:rect l="0" t="0" r="r" b="b"/>
            <a:pathLst>
              <a:path w="309" h="122">
                <a:moveTo>
                  <a:pt x="309" y="0"/>
                </a:moveTo>
                <a:cubicBezTo>
                  <a:pt x="190" y="30"/>
                  <a:pt x="85" y="72"/>
                  <a:pt x="0" y="122"/>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2" name="Freeform 18"/>
          <p:cNvSpPr>
            <a:spLocks/>
          </p:cNvSpPr>
          <p:nvPr userDrawn="1"/>
        </p:nvSpPr>
        <p:spPr bwMode="auto">
          <a:xfrm>
            <a:off x="7175500" y="4622800"/>
            <a:ext cx="238125" cy="44450"/>
          </a:xfrm>
          <a:custGeom>
            <a:avLst/>
            <a:gdLst/>
            <a:ahLst/>
            <a:cxnLst>
              <a:cxn ang="0">
                <a:pos x="0" y="40"/>
              </a:cxn>
              <a:cxn ang="0">
                <a:pos x="210" y="0"/>
              </a:cxn>
            </a:cxnLst>
            <a:rect l="0" t="0" r="r" b="b"/>
            <a:pathLst>
              <a:path w="210" h="40">
                <a:moveTo>
                  <a:pt x="0" y="40"/>
                </a:moveTo>
                <a:cubicBezTo>
                  <a:pt x="66" y="23"/>
                  <a:pt x="137" y="10"/>
                  <a:pt x="21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3" name="Freeform 19"/>
          <p:cNvSpPr>
            <a:spLocks/>
          </p:cNvSpPr>
          <p:nvPr userDrawn="1"/>
        </p:nvSpPr>
        <p:spPr bwMode="auto">
          <a:xfrm>
            <a:off x="7966075" y="4618038"/>
            <a:ext cx="269875" cy="49212"/>
          </a:xfrm>
          <a:custGeom>
            <a:avLst/>
            <a:gdLst/>
            <a:ahLst/>
            <a:cxnLst>
              <a:cxn ang="0">
                <a:pos x="0" y="0"/>
              </a:cxn>
              <a:cxn ang="0">
                <a:pos x="238" y="43"/>
              </a:cxn>
            </a:cxnLst>
            <a:rect l="0" t="0" r="r" b="b"/>
            <a:pathLst>
              <a:path w="238" h="43">
                <a:moveTo>
                  <a:pt x="0" y="0"/>
                </a:moveTo>
                <a:cubicBezTo>
                  <a:pt x="84" y="9"/>
                  <a:pt x="164" y="24"/>
                  <a:pt x="238" y="4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4" name="Freeform 20"/>
          <p:cNvSpPr>
            <a:spLocks/>
          </p:cNvSpPr>
          <p:nvPr userDrawn="1"/>
        </p:nvSpPr>
        <p:spPr bwMode="auto">
          <a:xfrm>
            <a:off x="8235950" y="4667250"/>
            <a:ext cx="346075" cy="134937"/>
          </a:xfrm>
          <a:custGeom>
            <a:avLst/>
            <a:gdLst/>
            <a:ahLst/>
            <a:cxnLst>
              <a:cxn ang="0">
                <a:pos x="0" y="0"/>
              </a:cxn>
              <a:cxn ang="0">
                <a:pos x="306" y="119"/>
              </a:cxn>
            </a:cxnLst>
            <a:rect l="0" t="0" r="r" b="b"/>
            <a:pathLst>
              <a:path w="306" h="119">
                <a:moveTo>
                  <a:pt x="0" y="0"/>
                </a:moveTo>
                <a:cubicBezTo>
                  <a:pt x="117" y="30"/>
                  <a:pt x="221" y="70"/>
                  <a:pt x="306" y="119"/>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5" name="Freeform 21"/>
          <p:cNvSpPr>
            <a:spLocks/>
          </p:cNvSpPr>
          <p:nvPr userDrawn="1"/>
        </p:nvSpPr>
        <p:spPr bwMode="auto">
          <a:xfrm>
            <a:off x="7175500" y="4667250"/>
            <a:ext cx="171450" cy="339725"/>
          </a:xfrm>
          <a:custGeom>
            <a:avLst/>
            <a:gdLst/>
            <a:ahLst/>
            <a:cxnLst>
              <a:cxn ang="0">
                <a:pos x="151" y="299"/>
              </a:cxn>
              <a:cxn ang="0">
                <a:pos x="0" y="0"/>
              </a:cxn>
            </a:cxnLst>
            <a:rect l="0" t="0" r="r" b="b"/>
            <a:pathLst>
              <a:path w="151" h="299">
                <a:moveTo>
                  <a:pt x="151" y="299"/>
                </a:moveTo>
                <a:cubicBezTo>
                  <a:pt x="91" y="219"/>
                  <a:pt x="39" y="118"/>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6" name="Freeform 22"/>
          <p:cNvSpPr>
            <a:spLocks/>
          </p:cNvSpPr>
          <p:nvPr userDrawn="1"/>
        </p:nvSpPr>
        <p:spPr bwMode="auto">
          <a:xfrm>
            <a:off x="7085012" y="3465513"/>
            <a:ext cx="92075" cy="601662"/>
          </a:xfrm>
          <a:custGeom>
            <a:avLst/>
            <a:gdLst/>
            <a:ahLst/>
            <a:cxnLst>
              <a:cxn ang="0">
                <a:pos x="82" y="0"/>
              </a:cxn>
              <a:cxn ang="0">
                <a:pos x="0" y="531"/>
              </a:cxn>
            </a:cxnLst>
            <a:rect l="0" t="0" r="r" b="b"/>
            <a:pathLst>
              <a:path w="82" h="531">
                <a:moveTo>
                  <a:pt x="82" y="0"/>
                </a:moveTo>
                <a:cubicBezTo>
                  <a:pt x="30" y="154"/>
                  <a:pt x="0" y="336"/>
                  <a:pt x="0" y="53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7" name="Freeform 23"/>
          <p:cNvSpPr>
            <a:spLocks/>
          </p:cNvSpPr>
          <p:nvPr userDrawn="1"/>
        </p:nvSpPr>
        <p:spPr bwMode="auto">
          <a:xfrm>
            <a:off x="8050212" y="4667250"/>
            <a:ext cx="185737" cy="357187"/>
          </a:xfrm>
          <a:custGeom>
            <a:avLst/>
            <a:gdLst/>
            <a:ahLst/>
            <a:cxnLst>
              <a:cxn ang="0">
                <a:pos x="164" y="0"/>
              </a:cxn>
              <a:cxn ang="0">
                <a:pos x="0" y="315"/>
              </a:cxn>
            </a:cxnLst>
            <a:rect l="0" t="0" r="r" b="b"/>
            <a:pathLst>
              <a:path w="164" h="315">
                <a:moveTo>
                  <a:pt x="164" y="0"/>
                </a:moveTo>
                <a:cubicBezTo>
                  <a:pt x="122" y="125"/>
                  <a:pt x="66" y="233"/>
                  <a:pt x="0" y="315"/>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8" name="Freeform 24"/>
          <p:cNvSpPr>
            <a:spLocks/>
          </p:cNvSpPr>
          <p:nvPr userDrawn="1"/>
        </p:nvSpPr>
        <p:spPr bwMode="auto">
          <a:xfrm>
            <a:off x="7177087" y="2919413"/>
            <a:ext cx="528637" cy="546100"/>
          </a:xfrm>
          <a:custGeom>
            <a:avLst/>
            <a:gdLst/>
            <a:ahLst/>
            <a:cxnLst>
              <a:cxn ang="0">
                <a:pos x="467" y="0"/>
              </a:cxn>
              <a:cxn ang="0">
                <a:pos x="0" y="483"/>
              </a:cxn>
            </a:cxnLst>
            <a:rect l="0" t="0" r="r" b="b"/>
            <a:pathLst>
              <a:path w="467" h="483">
                <a:moveTo>
                  <a:pt x="467" y="0"/>
                </a:moveTo>
                <a:cubicBezTo>
                  <a:pt x="269" y="0"/>
                  <a:pt x="96" y="193"/>
                  <a:pt x="0" y="48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09" name="Freeform 25"/>
          <p:cNvSpPr>
            <a:spLocks/>
          </p:cNvSpPr>
          <p:nvPr userDrawn="1"/>
        </p:nvSpPr>
        <p:spPr bwMode="auto">
          <a:xfrm>
            <a:off x="7705725" y="2919413"/>
            <a:ext cx="528637" cy="544512"/>
          </a:xfrm>
          <a:custGeom>
            <a:avLst/>
            <a:gdLst/>
            <a:ahLst/>
            <a:cxnLst>
              <a:cxn ang="0">
                <a:pos x="0" y="0"/>
              </a:cxn>
              <a:cxn ang="0">
                <a:pos x="466" y="481"/>
              </a:cxn>
            </a:cxnLst>
            <a:rect l="0" t="0" r="r" b="b"/>
            <a:pathLst>
              <a:path w="466" h="481">
                <a:moveTo>
                  <a:pt x="0" y="0"/>
                </a:moveTo>
                <a:cubicBezTo>
                  <a:pt x="197" y="0"/>
                  <a:pt x="370" y="193"/>
                  <a:pt x="466" y="48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0" name="Freeform 26"/>
          <p:cNvSpPr>
            <a:spLocks/>
          </p:cNvSpPr>
          <p:nvPr userDrawn="1"/>
        </p:nvSpPr>
        <p:spPr bwMode="auto">
          <a:xfrm>
            <a:off x="8235950" y="4067175"/>
            <a:ext cx="90487" cy="600075"/>
          </a:xfrm>
          <a:custGeom>
            <a:avLst/>
            <a:gdLst/>
            <a:ahLst/>
            <a:cxnLst>
              <a:cxn ang="0">
                <a:pos x="0" y="529"/>
              </a:cxn>
              <a:cxn ang="0">
                <a:pos x="80" y="0"/>
              </a:cxn>
            </a:cxnLst>
            <a:rect l="0" t="0" r="r" b="b"/>
            <a:pathLst>
              <a:path w="80" h="529">
                <a:moveTo>
                  <a:pt x="0" y="529"/>
                </a:moveTo>
                <a:cubicBezTo>
                  <a:pt x="51" y="375"/>
                  <a:pt x="80" y="194"/>
                  <a:pt x="8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1" name="Freeform 27"/>
          <p:cNvSpPr>
            <a:spLocks/>
          </p:cNvSpPr>
          <p:nvPr userDrawn="1"/>
        </p:nvSpPr>
        <p:spPr bwMode="auto">
          <a:xfrm>
            <a:off x="8234362" y="3463925"/>
            <a:ext cx="92075" cy="603250"/>
          </a:xfrm>
          <a:custGeom>
            <a:avLst/>
            <a:gdLst/>
            <a:ahLst/>
            <a:cxnLst>
              <a:cxn ang="0">
                <a:pos x="0" y="0"/>
              </a:cxn>
              <a:cxn ang="0">
                <a:pos x="82" y="533"/>
              </a:cxn>
            </a:cxnLst>
            <a:rect l="0" t="0" r="r" b="b"/>
            <a:pathLst>
              <a:path w="82" h="533">
                <a:moveTo>
                  <a:pt x="0" y="0"/>
                </a:moveTo>
                <a:cubicBezTo>
                  <a:pt x="52" y="155"/>
                  <a:pt x="82" y="337"/>
                  <a:pt x="82" y="53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2" name="Freeform 28"/>
          <p:cNvSpPr>
            <a:spLocks/>
          </p:cNvSpPr>
          <p:nvPr userDrawn="1"/>
        </p:nvSpPr>
        <p:spPr bwMode="auto">
          <a:xfrm>
            <a:off x="7085012" y="4067175"/>
            <a:ext cx="90487" cy="600075"/>
          </a:xfrm>
          <a:custGeom>
            <a:avLst/>
            <a:gdLst/>
            <a:ahLst/>
            <a:cxnLst>
              <a:cxn ang="0">
                <a:pos x="80" y="529"/>
              </a:cxn>
              <a:cxn ang="0">
                <a:pos x="0" y="0"/>
              </a:cxn>
            </a:cxnLst>
            <a:rect l="0" t="0" r="r" b="b"/>
            <a:pathLst>
              <a:path w="80" h="529">
                <a:moveTo>
                  <a:pt x="80" y="529"/>
                </a:moveTo>
                <a:cubicBezTo>
                  <a:pt x="29" y="375"/>
                  <a:pt x="0" y="194"/>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3" name="Line 29"/>
          <p:cNvSpPr>
            <a:spLocks noChangeShapeType="1"/>
          </p:cNvSpPr>
          <p:nvPr userDrawn="1"/>
        </p:nvSpPr>
        <p:spPr bwMode="auto">
          <a:xfrm>
            <a:off x="6557962" y="4067175"/>
            <a:ext cx="527050"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4" name="Line 30"/>
          <p:cNvSpPr>
            <a:spLocks noChangeShapeType="1"/>
          </p:cNvSpPr>
          <p:nvPr userDrawn="1"/>
        </p:nvSpPr>
        <p:spPr bwMode="auto">
          <a:xfrm>
            <a:off x="7959725" y="4067175"/>
            <a:ext cx="366712"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5" name="Line 31"/>
          <p:cNvSpPr>
            <a:spLocks noChangeShapeType="1"/>
          </p:cNvSpPr>
          <p:nvPr userDrawn="1"/>
        </p:nvSpPr>
        <p:spPr bwMode="auto">
          <a:xfrm flipH="1">
            <a:off x="8326437" y="4067175"/>
            <a:ext cx="528637"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6" name="Line 32"/>
          <p:cNvSpPr>
            <a:spLocks noChangeShapeType="1"/>
          </p:cNvSpPr>
          <p:nvPr userDrawn="1"/>
        </p:nvSpPr>
        <p:spPr bwMode="auto">
          <a:xfrm>
            <a:off x="7085012" y="4067175"/>
            <a:ext cx="390525"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7" name="Line 33"/>
          <p:cNvSpPr>
            <a:spLocks noChangeShapeType="1"/>
          </p:cNvSpPr>
          <p:nvPr userDrawn="1"/>
        </p:nvSpPr>
        <p:spPr bwMode="auto">
          <a:xfrm>
            <a:off x="7705725" y="3529013"/>
            <a:ext cx="1587" cy="428625"/>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18" name="Line 34"/>
          <p:cNvSpPr>
            <a:spLocks noChangeShapeType="1"/>
          </p:cNvSpPr>
          <p:nvPr userDrawn="1"/>
        </p:nvSpPr>
        <p:spPr bwMode="auto">
          <a:xfrm>
            <a:off x="7705725" y="2919413"/>
            <a:ext cx="1587" cy="609600"/>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3" name="Freeform 39"/>
          <p:cNvSpPr>
            <a:spLocks/>
          </p:cNvSpPr>
          <p:nvPr userDrawn="1"/>
        </p:nvSpPr>
        <p:spPr bwMode="auto">
          <a:xfrm>
            <a:off x="8043862" y="5018088"/>
            <a:ext cx="6350" cy="6350"/>
          </a:xfrm>
          <a:custGeom>
            <a:avLst/>
            <a:gdLst/>
            <a:ahLst/>
            <a:cxnLst>
              <a:cxn ang="0">
                <a:pos x="0" y="0"/>
              </a:cxn>
              <a:cxn ang="0">
                <a:pos x="6" y="6"/>
              </a:cxn>
            </a:cxnLst>
            <a:rect l="0" t="0" r="r" b="b"/>
            <a:pathLst>
              <a:path w="6" h="6">
                <a:moveTo>
                  <a:pt x="0" y="0"/>
                </a:moveTo>
                <a:cubicBezTo>
                  <a:pt x="2" y="2"/>
                  <a:pt x="4" y="4"/>
                  <a:pt x="6" y="6"/>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grpSp>
        <p:nvGrpSpPr>
          <p:cNvPr id="74" name="Group 73"/>
          <p:cNvGrpSpPr/>
          <p:nvPr userDrawn="1"/>
        </p:nvGrpSpPr>
        <p:grpSpPr>
          <a:xfrm>
            <a:off x="7048500" y="3957638"/>
            <a:ext cx="1295400" cy="2044699"/>
            <a:chOff x="7048500" y="3957638"/>
            <a:chExt cx="1295400" cy="2044699"/>
          </a:xfrm>
        </p:grpSpPr>
        <p:sp>
          <p:nvSpPr>
            <p:cNvPr id="42019" name="Freeform 35"/>
            <p:cNvSpPr>
              <a:spLocks/>
            </p:cNvSpPr>
            <p:nvPr userDrawn="1"/>
          </p:nvSpPr>
          <p:spPr bwMode="auto">
            <a:xfrm>
              <a:off x="7408862" y="4343400"/>
              <a:ext cx="63500" cy="193675"/>
            </a:xfrm>
            <a:custGeom>
              <a:avLst/>
              <a:gdLst/>
              <a:ahLst/>
              <a:cxnLst>
                <a:cxn ang="0">
                  <a:pos x="56" y="0"/>
                </a:cxn>
                <a:cxn ang="0">
                  <a:pos x="0" y="171"/>
                </a:cxn>
              </a:cxnLst>
              <a:rect l="0" t="0" r="r" b="b"/>
              <a:pathLst>
                <a:path w="56" h="171">
                  <a:moveTo>
                    <a:pt x="56" y="0"/>
                  </a:moveTo>
                  <a:cubicBezTo>
                    <a:pt x="25" y="46"/>
                    <a:pt x="5" y="104"/>
                    <a:pt x="0" y="17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0" name="Freeform 36"/>
            <p:cNvSpPr>
              <a:spLocks/>
            </p:cNvSpPr>
            <p:nvPr userDrawn="1"/>
          </p:nvSpPr>
          <p:spPr bwMode="auto">
            <a:xfrm>
              <a:off x="7254875" y="5006975"/>
              <a:ext cx="92075" cy="119062"/>
            </a:xfrm>
            <a:custGeom>
              <a:avLst/>
              <a:gdLst/>
              <a:ahLst/>
              <a:cxnLst>
                <a:cxn ang="0">
                  <a:pos x="0" y="105"/>
                </a:cxn>
                <a:cxn ang="0">
                  <a:pos x="81" y="0"/>
                </a:cxn>
              </a:cxnLst>
              <a:rect l="0" t="0" r="r" b="b"/>
              <a:pathLst>
                <a:path w="81" h="105">
                  <a:moveTo>
                    <a:pt x="0" y="105"/>
                  </a:moveTo>
                  <a:cubicBezTo>
                    <a:pt x="23" y="66"/>
                    <a:pt x="50" y="30"/>
                    <a:pt x="81"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1" name="Freeform 37"/>
            <p:cNvSpPr>
              <a:spLocks/>
            </p:cNvSpPr>
            <p:nvPr userDrawn="1"/>
          </p:nvSpPr>
          <p:spPr bwMode="auto">
            <a:xfrm>
              <a:off x="7408862" y="4537075"/>
              <a:ext cx="4762" cy="85725"/>
            </a:xfrm>
            <a:custGeom>
              <a:avLst/>
              <a:gdLst/>
              <a:ahLst/>
              <a:cxnLst>
                <a:cxn ang="0">
                  <a:pos x="5" y="75"/>
                </a:cxn>
                <a:cxn ang="0">
                  <a:pos x="0" y="27"/>
                </a:cxn>
                <a:cxn ang="0">
                  <a:pos x="1" y="0"/>
                </a:cxn>
              </a:cxnLst>
              <a:rect l="0" t="0" r="r" b="b"/>
              <a:pathLst>
                <a:path w="5" h="75">
                  <a:moveTo>
                    <a:pt x="5" y="75"/>
                  </a:moveTo>
                  <a:cubicBezTo>
                    <a:pt x="2" y="59"/>
                    <a:pt x="0" y="43"/>
                    <a:pt x="0" y="27"/>
                  </a:cubicBezTo>
                  <a:cubicBezTo>
                    <a:pt x="0" y="18"/>
                    <a:pt x="1" y="9"/>
                    <a:pt x="1"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2" name="Freeform 38"/>
            <p:cNvSpPr>
              <a:spLocks/>
            </p:cNvSpPr>
            <p:nvPr userDrawn="1"/>
          </p:nvSpPr>
          <p:spPr bwMode="auto">
            <a:xfrm>
              <a:off x="7213600" y="5126038"/>
              <a:ext cx="41275" cy="82550"/>
            </a:xfrm>
            <a:custGeom>
              <a:avLst/>
              <a:gdLst/>
              <a:ahLst/>
              <a:cxnLst>
                <a:cxn ang="0">
                  <a:pos x="37" y="0"/>
                </a:cxn>
                <a:cxn ang="0">
                  <a:pos x="0" y="73"/>
                </a:cxn>
              </a:cxnLst>
              <a:rect l="0" t="0" r="r" b="b"/>
              <a:pathLst>
                <a:path w="37" h="73">
                  <a:moveTo>
                    <a:pt x="37" y="0"/>
                  </a:moveTo>
                  <a:cubicBezTo>
                    <a:pt x="24" y="23"/>
                    <a:pt x="11" y="48"/>
                    <a:pt x="0" y="7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4" name="Freeform 40"/>
            <p:cNvSpPr>
              <a:spLocks/>
            </p:cNvSpPr>
            <p:nvPr userDrawn="1"/>
          </p:nvSpPr>
          <p:spPr bwMode="auto">
            <a:xfrm>
              <a:off x="8050212" y="5024438"/>
              <a:ext cx="117475" cy="188912"/>
            </a:xfrm>
            <a:custGeom>
              <a:avLst/>
              <a:gdLst/>
              <a:ahLst/>
              <a:cxnLst>
                <a:cxn ang="0">
                  <a:pos x="104" y="167"/>
                </a:cxn>
                <a:cxn ang="0">
                  <a:pos x="0" y="0"/>
                </a:cxn>
              </a:cxnLst>
              <a:rect l="0" t="0" r="r" b="b"/>
              <a:pathLst>
                <a:path w="104" h="167">
                  <a:moveTo>
                    <a:pt x="104" y="167"/>
                  </a:moveTo>
                  <a:cubicBezTo>
                    <a:pt x="77" y="103"/>
                    <a:pt x="43" y="47"/>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5" name="Freeform 41"/>
            <p:cNvSpPr>
              <a:spLocks/>
            </p:cNvSpPr>
            <p:nvPr userDrawn="1"/>
          </p:nvSpPr>
          <p:spPr bwMode="auto">
            <a:xfrm>
              <a:off x="7905750" y="4340225"/>
              <a:ext cx="28575" cy="50800"/>
            </a:xfrm>
            <a:custGeom>
              <a:avLst/>
              <a:gdLst/>
              <a:ahLst/>
              <a:cxnLst>
                <a:cxn ang="0">
                  <a:pos x="26" y="45"/>
                </a:cxn>
                <a:cxn ang="0">
                  <a:pos x="0" y="0"/>
                </a:cxn>
              </a:cxnLst>
              <a:rect l="0" t="0" r="r" b="b"/>
              <a:pathLst>
                <a:path w="26" h="45">
                  <a:moveTo>
                    <a:pt x="26" y="45"/>
                  </a:moveTo>
                  <a:cubicBezTo>
                    <a:pt x="18" y="29"/>
                    <a:pt x="10" y="14"/>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6" name="Freeform 42"/>
            <p:cNvSpPr>
              <a:spLocks/>
            </p:cNvSpPr>
            <p:nvPr userDrawn="1"/>
          </p:nvSpPr>
          <p:spPr bwMode="auto">
            <a:xfrm>
              <a:off x="7934325" y="4391025"/>
              <a:ext cx="38100" cy="227012"/>
            </a:xfrm>
            <a:custGeom>
              <a:avLst/>
              <a:gdLst/>
              <a:ahLst/>
              <a:cxnLst>
                <a:cxn ang="0">
                  <a:pos x="28" y="201"/>
                </a:cxn>
                <a:cxn ang="0">
                  <a:pos x="33" y="156"/>
                </a:cxn>
                <a:cxn ang="0">
                  <a:pos x="0" y="0"/>
                </a:cxn>
              </a:cxnLst>
              <a:rect l="0" t="0" r="r" b="b"/>
              <a:pathLst>
                <a:path w="33" h="201">
                  <a:moveTo>
                    <a:pt x="28" y="201"/>
                  </a:moveTo>
                  <a:cubicBezTo>
                    <a:pt x="31" y="186"/>
                    <a:pt x="33" y="171"/>
                    <a:pt x="33" y="156"/>
                  </a:cubicBezTo>
                  <a:cubicBezTo>
                    <a:pt x="33" y="97"/>
                    <a:pt x="21" y="45"/>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7" name="Freeform 43"/>
            <p:cNvSpPr>
              <a:spLocks/>
            </p:cNvSpPr>
            <p:nvPr userDrawn="1"/>
          </p:nvSpPr>
          <p:spPr bwMode="auto">
            <a:xfrm>
              <a:off x="7346950" y="4622800"/>
              <a:ext cx="215900" cy="384175"/>
            </a:xfrm>
            <a:custGeom>
              <a:avLst/>
              <a:gdLst/>
              <a:ahLst/>
              <a:cxnLst>
                <a:cxn ang="0">
                  <a:pos x="0" y="339"/>
                </a:cxn>
                <a:cxn ang="0">
                  <a:pos x="190" y="228"/>
                </a:cxn>
                <a:cxn ang="0">
                  <a:pos x="59" y="0"/>
                </a:cxn>
              </a:cxnLst>
              <a:rect l="0" t="0" r="r" b="b"/>
              <a:pathLst>
                <a:path w="190" h="339">
                  <a:moveTo>
                    <a:pt x="0" y="339"/>
                  </a:moveTo>
                  <a:cubicBezTo>
                    <a:pt x="52" y="288"/>
                    <a:pt x="114" y="250"/>
                    <a:pt x="190" y="228"/>
                  </a:cubicBezTo>
                  <a:cubicBezTo>
                    <a:pt x="140" y="178"/>
                    <a:pt x="77" y="90"/>
                    <a:pt x="59"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8" name="Freeform 44"/>
            <p:cNvSpPr>
              <a:spLocks/>
            </p:cNvSpPr>
            <p:nvPr userDrawn="1"/>
          </p:nvSpPr>
          <p:spPr bwMode="auto">
            <a:xfrm>
              <a:off x="7818437" y="4618038"/>
              <a:ext cx="225425" cy="400050"/>
            </a:xfrm>
            <a:custGeom>
              <a:avLst/>
              <a:gdLst/>
              <a:ahLst/>
              <a:cxnLst>
                <a:cxn ang="0">
                  <a:pos x="131" y="0"/>
                </a:cxn>
                <a:cxn ang="0">
                  <a:pos x="0" y="231"/>
                </a:cxn>
                <a:cxn ang="0">
                  <a:pos x="199" y="352"/>
                </a:cxn>
              </a:cxnLst>
              <a:rect l="0" t="0" r="r" b="b"/>
              <a:pathLst>
                <a:path w="199" h="352">
                  <a:moveTo>
                    <a:pt x="131" y="0"/>
                  </a:moveTo>
                  <a:cubicBezTo>
                    <a:pt x="114" y="91"/>
                    <a:pt x="51" y="180"/>
                    <a:pt x="0" y="231"/>
                  </a:cubicBezTo>
                  <a:cubicBezTo>
                    <a:pt x="81" y="254"/>
                    <a:pt x="146" y="296"/>
                    <a:pt x="199" y="352"/>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29" name="Freeform 45"/>
            <p:cNvSpPr>
              <a:spLocks/>
            </p:cNvSpPr>
            <p:nvPr userDrawn="1"/>
          </p:nvSpPr>
          <p:spPr bwMode="auto">
            <a:xfrm>
              <a:off x="7324725" y="4278313"/>
              <a:ext cx="96837" cy="176212"/>
            </a:xfrm>
            <a:custGeom>
              <a:avLst/>
              <a:gdLst/>
              <a:ahLst/>
              <a:cxnLst>
                <a:cxn ang="0">
                  <a:pos x="86" y="155"/>
                </a:cxn>
                <a:cxn ang="0">
                  <a:pos x="32" y="107"/>
                </a:cxn>
                <a:cxn ang="0">
                  <a:pos x="0" y="0"/>
                </a:cxn>
              </a:cxnLst>
              <a:rect l="0" t="0" r="r" b="b"/>
              <a:pathLst>
                <a:path w="86" h="155">
                  <a:moveTo>
                    <a:pt x="86" y="155"/>
                  </a:moveTo>
                  <a:cubicBezTo>
                    <a:pt x="72" y="147"/>
                    <a:pt x="47" y="129"/>
                    <a:pt x="32" y="107"/>
                  </a:cubicBezTo>
                  <a:cubicBezTo>
                    <a:pt x="13" y="79"/>
                    <a:pt x="0" y="0"/>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30" name="Freeform 46"/>
            <p:cNvSpPr>
              <a:spLocks/>
            </p:cNvSpPr>
            <p:nvPr userDrawn="1"/>
          </p:nvSpPr>
          <p:spPr bwMode="auto">
            <a:xfrm>
              <a:off x="7961312" y="4275138"/>
              <a:ext cx="84137" cy="180975"/>
            </a:xfrm>
            <a:custGeom>
              <a:avLst/>
              <a:gdLst/>
              <a:ahLst/>
              <a:cxnLst>
                <a:cxn ang="0">
                  <a:pos x="0" y="160"/>
                </a:cxn>
                <a:cxn ang="0">
                  <a:pos x="49" y="109"/>
                </a:cxn>
                <a:cxn ang="0">
                  <a:pos x="75" y="0"/>
                </a:cxn>
              </a:cxnLst>
              <a:rect l="0" t="0" r="r" b="b"/>
              <a:pathLst>
                <a:path w="75" h="160">
                  <a:moveTo>
                    <a:pt x="0" y="160"/>
                  </a:moveTo>
                  <a:cubicBezTo>
                    <a:pt x="13" y="150"/>
                    <a:pt x="36" y="131"/>
                    <a:pt x="49" y="109"/>
                  </a:cubicBezTo>
                  <a:cubicBezTo>
                    <a:pt x="66" y="80"/>
                    <a:pt x="75" y="0"/>
                    <a:pt x="75"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31" name="Freeform 47"/>
            <p:cNvSpPr>
              <a:spLocks/>
            </p:cNvSpPr>
            <p:nvPr userDrawn="1"/>
          </p:nvSpPr>
          <p:spPr bwMode="auto">
            <a:xfrm>
              <a:off x="7705725" y="5099050"/>
              <a:ext cx="638175" cy="903287"/>
            </a:xfrm>
            <a:custGeom>
              <a:avLst/>
              <a:gdLst/>
              <a:ahLst/>
              <a:cxnLst>
                <a:cxn ang="0">
                  <a:pos x="305" y="436"/>
                </a:cxn>
                <a:cxn ang="0">
                  <a:pos x="0" y="569"/>
                </a:cxn>
                <a:cxn ang="0">
                  <a:pos x="0" y="265"/>
                </a:cxn>
                <a:cxn ang="0">
                  <a:pos x="402" y="0"/>
                </a:cxn>
                <a:cxn ang="0">
                  <a:pos x="305" y="436"/>
                </a:cxn>
              </a:cxnLst>
              <a:rect l="0" t="0" r="r" b="b"/>
              <a:pathLst>
                <a:path w="402" h="569">
                  <a:moveTo>
                    <a:pt x="305" y="436"/>
                  </a:moveTo>
                  <a:lnTo>
                    <a:pt x="0" y="569"/>
                  </a:lnTo>
                  <a:lnTo>
                    <a:pt x="0" y="265"/>
                  </a:lnTo>
                  <a:lnTo>
                    <a:pt x="402" y="0"/>
                  </a:lnTo>
                  <a:lnTo>
                    <a:pt x="305" y="436"/>
                  </a:lnTo>
                  <a:close/>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32" name="Freeform 48"/>
            <p:cNvSpPr>
              <a:spLocks/>
            </p:cNvSpPr>
            <p:nvPr userDrawn="1"/>
          </p:nvSpPr>
          <p:spPr bwMode="auto">
            <a:xfrm>
              <a:off x="7048500" y="5099050"/>
              <a:ext cx="636587" cy="903287"/>
            </a:xfrm>
            <a:custGeom>
              <a:avLst/>
              <a:gdLst/>
              <a:ahLst/>
              <a:cxnLst>
                <a:cxn ang="0">
                  <a:pos x="133" y="452"/>
                </a:cxn>
                <a:cxn ang="0">
                  <a:pos x="401" y="569"/>
                </a:cxn>
                <a:cxn ang="0">
                  <a:pos x="401" y="265"/>
                </a:cxn>
                <a:cxn ang="0">
                  <a:pos x="104" y="69"/>
                </a:cxn>
                <a:cxn ang="0">
                  <a:pos x="0" y="0"/>
                </a:cxn>
                <a:cxn ang="0">
                  <a:pos x="97" y="436"/>
                </a:cxn>
              </a:cxnLst>
              <a:rect l="0" t="0" r="r" b="b"/>
              <a:pathLst>
                <a:path w="401" h="569">
                  <a:moveTo>
                    <a:pt x="133" y="452"/>
                  </a:moveTo>
                  <a:lnTo>
                    <a:pt x="401" y="569"/>
                  </a:lnTo>
                  <a:lnTo>
                    <a:pt x="401" y="265"/>
                  </a:lnTo>
                  <a:lnTo>
                    <a:pt x="104" y="69"/>
                  </a:lnTo>
                  <a:lnTo>
                    <a:pt x="0" y="0"/>
                  </a:lnTo>
                  <a:lnTo>
                    <a:pt x="97" y="436"/>
                  </a:ln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33" name="Freeform 49"/>
            <p:cNvSpPr>
              <a:spLocks/>
            </p:cNvSpPr>
            <p:nvPr userDrawn="1"/>
          </p:nvSpPr>
          <p:spPr bwMode="auto">
            <a:xfrm>
              <a:off x="7180262" y="3957638"/>
              <a:ext cx="1042987" cy="482600"/>
            </a:xfrm>
            <a:custGeom>
              <a:avLst/>
              <a:gdLst/>
              <a:ahLst/>
              <a:cxnLst>
                <a:cxn ang="0">
                  <a:pos x="657" y="144"/>
                </a:cxn>
                <a:cxn ang="0">
                  <a:pos x="330" y="0"/>
                </a:cxn>
                <a:cxn ang="0">
                  <a:pos x="0" y="160"/>
                </a:cxn>
                <a:cxn ang="0">
                  <a:pos x="326" y="304"/>
                </a:cxn>
                <a:cxn ang="0">
                  <a:pos x="620" y="162"/>
                </a:cxn>
              </a:cxnLst>
              <a:rect l="0" t="0" r="r" b="b"/>
              <a:pathLst>
                <a:path w="657" h="304">
                  <a:moveTo>
                    <a:pt x="657" y="144"/>
                  </a:moveTo>
                  <a:lnTo>
                    <a:pt x="330" y="0"/>
                  </a:lnTo>
                  <a:lnTo>
                    <a:pt x="0" y="160"/>
                  </a:lnTo>
                  <a:lnTo>
                    <a:pt x="326" y="304"/>
                  </a:lnTo>
                  <a:lnTo>
                    <a:pt x="620" y="162"/>
                  </a:ln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sp>
          <p:nvSpPr>
            <p:cNvPr id="42034" name="Freeform 50"/>
            <p:cNvSpPr>
              <a:spLocks/>
            </p:cNvSpPr>
            <p:nvPr userDrawn="1"/>
          </p:nvSpPr>
          <p:spPr bwMode="auto">
            <a:xfrm>
              <a:off x="8123237" y="4186238"/>
              <a:ext cx="139700" cy="274637"/>
            </a:xfrm>
            <a:custGeom>
              <a:avLst/>
              <a:gdLst/>
              <a:ahLst/>
              <a:cxnLst>
                <a:cxn ang="0">
                  <a:pos x="88" y="0"/>
                </a:cxn>
                <a:cxn ang="0">
                  <a:pos x="65" y="243"/>
                </a:cxn>
              </a:cxnLst>
              <a:rect l="0" t="0" r="r" b="b"/>
              <a:pathLst>
                <a:path w="124" h="243">
                  <a:moveTo>
                    <a:pt x="88" y="0"/>
                  </a:moveTo>
                  <a:cubicBezTo>
                    <a:pt x="124" y="46"/>
                    <a:pt x="0" y="201"/>
                    <a:pt x="65" y="24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chemeClr val="tx1"/>
                </a:solidFill>
                <a:latin typeface="Arial" charset="0"/>
                <a:ea typeface="ＭＳ Ｐゴシック" pitchFamily="34" charset="-128"/>
                <a:cs typeface="+mn-c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Sub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a:xfrm>
            <a:off x="319088" y="2044700"/>
            <a:ext cx="8507412" cy="41275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8" name="Content Placeholder 7"/>
          <p:cNvSpPr>
            <a:spLocks noGrp="1"/>
          </p:cNvSpPr>
          <p:nvPr>
            <p:ph sz="quarter" idx="11" hasCustomPrompt="1"/>
          </p:nvPr>
        </p:nvSpPr>
        <p:spPr>
          <a:xfrm>
            <a:off x="319088" y="1463675"/>
            <a:ext cx="8507412" cy="466725"/>
          </a:xfrm>
        </p:spPr>
        <p:txBody>
          <a:bodyPr/>
          <a:lstStyle>
            <a:lvl1pPr marL="0" indent="0">
              <a:buFontTx/>
              <a:buNone/>
              <a:defRPr sz="2000" b="1">
                <a:solidFill>
                  <a:schemeClr val="tx1"/>
                </a:solidFill>
              </a:defRPr>
            </a:lvl1pPr>
          </a:lstStyle>
          <a:p>
            <a:pPr lvl="0"/>
            <a:r>
              <a:rPr lang="en-US" dirty="0" smtClean="0"/>
              <a:t>Sub Headings</a:t>
            </a:r>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319088" y="1463675"/>
            <a:ext cx="4114800" cy="4708525"/>
          </a:xfrm>
        </p:spPr>
        <p:txBody>
          <a:bodyPr/>
          <a:lstStyle>
            <a:lvl1pPr>
              <a:defRPr sz="1800"/>
            </a:lvl1pPr>
            <a:lvl2pPr>
              <a:defRPr sz="1600"/>
            </a:lvl2pPr>
            <a:lvl3pPr>
              <a:defRPr sz="1400"/>
            </a:lvl3pPr>
            <a:lvl4pPr>
              <a:defRPr sz="1200"/>
            </a:lvl4pPr>
            <a:lvl5pPr>
              <a:defRPr sz="11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Content Placeholder 3"/>
          <p:cNvSpPr>
            <a:spLocks noGrp="1"/>
          </p:cNvSpPr>
          <p:nvPr>
            <p:ph sz="half" idx="2"/>
          </p:nvPr>
        </p:nvSpPr>
        <p:spPr>
          <a:xfrm>
            <a:off x="4711700" y="1463675"/>
            <a:ext cx="4114800" cy="4708525"/>
          </a:xfrm>
        </p:spPr>
        <p:txBody>
          <a:bodyPr/>
          <a:lstStyle>
            <a:lvl1pPr>
              <a:defRPr sz="1800"/>
            </a:lvl1pPr>
            <a:lvl2pPr>
              <a:defRPr sz="1600"/>
            </a:lvl2pPr>
            <a:lvl3pPr>
              <a:defRPr sz="1400"/>
            </a:lvl3pPr>
            <a:lvl4pPr>
              <a:defRPr sz="1200"/>
            </a:lvl4pPr>
            <a:lvl5pPr>
              <a:defRPr sz="11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2 Contents &amp;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319088" y="1463675"/>
            <a:ext cx="4114800"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4" name="Content Placeholder 3"/>
          <p:cNvSpPr>
            <a:spLocks noGrp="1"/>
          </p:cNvSpPr>
          <p:nvPr>
            <p:ph sz="half" idx="2"/>
          </p:nvPr>
        </p:nvSpPr>
        <p:spPr>
          <a:xfrm>
            <a:off x="319088" y="2103436"/>
            <a:ext cx="4114800" cy="4068763"/>
          </a:xfrm>
        </p:spPr>
        <p:txBody>
          <a:bodyPr/>
          <a:lstStyle>
            <a:lvl1pPr>
              <a:defRPr sz="1800"/>
            </a:lvl1pPr>
            <a:lvl2pPr>
              <a:defRPr sz="1600"/>
            </a:lvl2pPr>
            <a:lvl3pPr>
              <a:defRPr sz="1400"/>
            </a:lvl3pPr>
            <a:lvl4pPr>
              <a:defRPr sz="1200"/>
            </a:lvl4pPr>
            <a:lvl5pPr>
              <a:defRPr sz="1100"/>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 name="Text Placeholder 4"/>
          <p:cNvSpPr>
            <a:spLocks noGrp="1"/>
          </p:cNvSpPr>
          <p:nvPr>
            <p:ph type="body" sz="quarter" idx="3"/>
          </p:nvPr>
        </p:nvSpPr>
        <p:spPr>
          <a:xfrm>
            <a:off x="4711700" y="1463675"/>
            <a:ext cx="4114800"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6" name="Content Placeholder 5"/>
          <p:cNvSpPr>
            <a:spLocks noGrp="1"/>
          </p:cNvSpPr>
          <p:nvPr>
            <p:ph sz="quarter" idx="4"/>
          </p:nvPr>
        </p:nvSpPr>
        <p:spPr>
          <a:xfrm>
            <a:off x="4711700" y="2103436"/>
            <a:ext cx="4114800" cy="4068763"/>
          </a:xfrm>
        </p:spPr>
        <p:txBody>
          <a:bodyPr/>
          <a:lstStyle>
            <a:lvl1pPr>
              <a:defRPr sz="1800"/>
            </a:lvl1pPr>
            <a:lvl2pPr>
              <a:defRPr sz="1600"/>
            </a:lvl2pPr>
            <a:lvl3pPr>
              <a:defRPr sz="1400"/>
            </a:lvl3pPr>
            <a:lvl4pPr>
              <a:defRPr sz="1200"/>
            </a:lvl4pPr>
            <a:lvl5pPr>
              <a:defRPr sz="1100"/>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36866" name="think-cell Slide" r:id="rId5" imgW="360" imgH="360" progId="">
              <p:embed/>
            </p:oleObj>
          </a:graphicData>
        </a:graphic>
      </p:graphicFrame>
      <p:sp>
        <p:nvSpPr>
          <p:cNvPr id="4"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1"/>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11" name="Straight Connector 10"/>
          <p:cNvCxnSpPr/>
          <p:nvPr userDrawn="1"/>
        </p:nvCxnSpPr>
        <p:spPr>
          <a:xfrm>
            <a:off x="0" y="6369126"/>
            <a:ext cx="9144000" cy="0"/>
          </a:xfrm>
          <a:prstGeom prst="line">
            <a:avLst/>
          </a:prstGeom>
          <a:ln w="6350" cap="flat" cmpd="sng" algn="ctr">
            <a:solidFill>
              <a:schemeClr val="accent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vmlDrawing" Target="../drawings/vmlDrawing1.vml"/><Relationship Id="rId3" Type="http://schemas.openxmlformats.org/officeDocument/2006/relationships/slideLayout" Target="../slideLayouts/slideLayout11.xml"/><Relationship Id="rId7" Type="http://schemas.openxmlformats.org/officeDocument/2006/relationships/theme" Target="../theme/theme2.xml"/><Relationship Id="rId12" Type="http://schemas.openxmlformats.org/officeDocument/2006/relationships/image" Target="../media/image2.jpe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1.jpeg"/><Relationship Id="rId5" Type="http://schemas.openxmlformats.org/officeDocument/2006/relationships/slideLayout" Target="../slideLayouts/slideLayout13.xml"/><Relationship Id="rId10" Type="http://schemas.openxmlformats.org/officeDocument/2006/relationships/oleObject" Target="../embeddings/oleObject1.bin"/><Relationship Id="rId4" Type="http://schemas.openxmlformats.org/officeDocument/2006/relationships/slideLayout" Target="../slideLayouts/slideLayout12.xml"/><Relationship Id="rId9" Type="http://schemas.openxmlformats.org/officeDocument/2006/relationships/tags" Target="../tags/tag7.xml"/></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theme" Target="../theme/theme3.xml"/><Relationship Id="rId7" Type="http://schemas.openxmlformats.org/officeDocument/2006/relationships/tags" Target="../tags/tag2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ags" Target="../tags/tag21.xml"/><Relationship Id="rId11" Type="http://schemas.openxmlformats.org/officeDocument/2006/relationships/image" Target="../media/image4.emf"/><Relationship Id="rId5" Type="http://schemas.openxmlformats.org/officeDocument/2006/relationships/tags" Target="../tags/tag20.xml"/><Relationship Id="rId10" Type="http://schemas.openxmlformats.org/officeDocument/2006/relationships/image" Target="../media/image6.jpeg"/><Relationship Id="rId4" Type="http://schemas.openxmlformats.org/officeDocument/2006/relationships/vmlDrawing" Target="../drawings/vmlDrawing8.vml"/><Relationship Id="rId9"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192088" y="134938"/>
            <a:ext cx="8012112"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smtClean="0"/>
              <a:t>Click to edit Master title style</a:t>
            </a:r>
            <a:endParaRPr lang="en-US" dirty="0" smtClean="0"/>
          </a:p>
        </p:txBody>
      </p:sp>
      <p:sp>
        <p:nvSpPr>
          <p:cNvPr id="1028" name="Text Placeholder 2"/>
          <p:cNvSpPr>
            <a:spLocks noGrp="1"/>
          </p:cNvSpPr>
          <p:nvPr>
            <p:ph type="body" idx="1"/>
          </p:nvPr>
        </p:nvSpPr>
        <p:spPr bwMode="auto">
          <a:xfrm>
            <a:off x="319088" y="1463675"/>
            <a:ext cx="8507412" cy="47085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smtClean="0"/>
          </a:p>
        </p:txBody>
      </p:sp>
      <p:sp>
        <p:nvSpPr>
          <p:cNvPr id="14" name="Freeform 4"/>
          <p:cNvSpPr>
            <a:spLocks/>
          </p:cNvSpPr>
          <p:nvPr userDrawn="1">
            <p:custDataLst>
              <p:tags r:id="rId10"/>
            </p:custDataLst>
          </p:nvPr>
        </p:nvSpPr>
        <p:spPr bwMode="auto">
          <a:xfrm>
            <a:off x="3" y="577054"/>
            <a:ext cx="9151742" cy="751269"/>
          </a:xfrm>
          <a:custGeom>
            <a:avLst/>
            <a:gdLst>
              <a:gd name="connsiteX0" fmla="*/ 9509 w 10000"/>
              <a:gd name="connsiteY0" fmla="*/ 4537 h 10000"/>
              <a:gd name="connsiteX1" fmla="*/ 972 w 10000"/>
              <a:gd name="connsiteY1" fmla="*/ 4537 h 10000"/>
              <a:gd name="connsiteX2" fmla="*/ 484 w 10000"/>
              <a:gd name="connsiteY2" fmla="*/ 9122 h 10000"/>
              <a:gd name="connsiteX3" fmla="*/ 0 w 10000"/>
              <a:gd name="connsiteY3" fmla="*/ 4537 h 10000"/>
              <a:gd name="connsiteX4" fmla="*/ 0 w 10000"/>
              <a:gd name="connsiteY4" fmla="*/ 5463 h 10000"/>
              <a:gd name="connsiteX5" fmla="*/ 484 w 10000"/>
              <a:gd name="connsiteY5" fmla="*/ 10000 h 10000"/>
              <a:gd name="connsiteX6" fmla="*/ 972 w 10000"/>
              <a:gd name="connsiteY6" fmla="*/ 5463 h 10000"/>
              <a:gd name="connsiteX7" fmla="*/ 8912 w 10000"/>
              <a:gd name="connsiteY7" fmla="*/ 5514 h 10000"/>
              <a:gd name="connsiteX8" fmla="*/ 10000 w 10000"/>
              <a:gd name="connsiteY8" fmla="*/ 927 h 10000"/>
              <a:gd name="connsiteX9" fmla="*/ 10000 w 10000"/>
              <a:gd name="connsiteY9" fmla="*/ 0 h 10000"/>
              <a:gd name="connsiteX10" fmla="*/ 9509 w 10000"/>
              <a:gd name="connsiteY10" fmla="*/ 4537 h 10000"/>
              <a:gd name="connsiteX0" fmla="*/ 8912 w 10000"/>
              <a:gd name="connsiteY0" fmla="*/ 4577 h 10000"/>
              <a:gd name="connsiteX1" fmla="*/ 972 w 10000"/>
              <a:gd name="connsiteY1" fmla="*/ 4537 h 10000"/>
              <a:gd name="connsiteX2" fmla="*/ 484 w 10000"/>
              <a:gd name="connsiteY2" fmla="*/ 9122 h 10000"/>
              <a:gd name="connsiteX3" fmla="*/ 0 w 10000"/>
              <a:gd name="connsiteY3" fmla="*/ 4537 h 10000"/>
              <a:gd name="connsiteX4" fmla="*/ 0 w 10000"/>
              <a:gd name="connsiteY4" fmla="*/ 5463 h 10000"/>
              <a:gd name="connsiteX5" fmla="*/ 484 w 10000"/>
              <a:gd name="connsiteY5" fmla="*/ 10000 h 10000"/>
              <a:gd name="connsiteX6" fmla="*/ 972 w 10000"/>
              <a:gd name="connsiteY6" fmla="*/ 5463 h 10000"/>
              <a:gd name="connsiteX7" fmla="*/ 8912 w 10000"/>
              <a:gd name="connsiteY7" fmla="*/ 5514 h 10000"/>
              <a:gd name="connsiteX8" fmla="*/ 10000 w 10000"/>
              <a:gd name="connsiteY8" fmla="*/ 927 h 10000"/>
              <a:gd name="connsiteX9" fmla="*/ 10000 w 10000"/>
              <a:gd name="connsiteY9" fmla="*/ 0 h 10000"/>
              <a:gd name="connsiteX10" fmla="*/ 8912 w 10000"/>
              <a:gd name="connsiteY10" fmla="*/ 4577 h 10000"/>
              <a:gd name="connsiteX0" fmla="*/ 8912 w 10000"/>
              <a:gd name="connsiteY0" fmla="*/ 4383 h 9806"/>
              <a:gd name="connsiteX1" fmla="*/ 972 w 10000"/>
              <a:gd name="connsiteY1" fmla="*/ 4343 h 9806"/>
              <a:gd name="connsiteX2" fmla="*/ 484 w 10000"/>
              <a:gd name="connsiteY2" fmla="*/ 8928 h 9806"/>
              <a:gd name="connsiteX3" fmla="*/ 0 w 10000"/>
              <a:gd name="connsiteY3" fmla="*/ 4343 h 9806"/>
              <a:gd name="connsiteX4" fmla="*/ 0 w 10000"/>
              <a:gd name="connsiteY4" fmla="*/ 5269 h 9806"/>
              <a:gd name="connsiteX5" fmla="*/ 484 w 10000"/>
              <a:gd name="connsiteY5" fmla="*/ 9806 h 9806"/>
              <a:gd name="connsiteX6" fmla="*/ 972 w 10000"/>
              <a:gd name="connsiteY6" fmla="*/ 5269 h 9806"/>
              <a:gd name="connsiteX7" fmla="*/ 8912 w 10000"/>
              <a:gd name="connsiteY7" fmla="*/ 5320 h 9806"/>
              <a:gd name="connsiteX8" fmla="*/ 10000 w 10000"/>
              <a:gd name="connsiteY8" fmla="*/ 733 h 9806"/>
              <a:gd name="connsiteX9" fmla="*/ 9231 w 10000"/>
              <a:gd name="connsiteY9" fmla="*/ 0 h 9806"/>
              <a:gd name="connsiteX10" fmla="*/ 8912 w 10000"/>
              <a:gd name="connsiteY10" fmla="*/ 4383 h 9806"/>
              <a:gd name="connsiteX0" fmla="*/ 8912 w 9297"/>
              <a:gd name="connsiteY0" fmla="*/ 4470 h 10000"/>
              <a:gd name="connsiteX1" fmla="*/ 972 w 9297"/>
              <a:gd name="connsiteY1" fmla="*/ 4429 h 10000"/>
              <a:gd name="connsiteX2" fmla="*/ 484 w 9297"/>
              <a:gd name="connsiteY2" fmla="*/ 9105 h 10000"/>
              <a:gd name="connsiteX3" fmla="*/ 0 w 9297"/>
              <a:gd name="connsiteY3" fmla="*/ 4429 h 10000"/>
              <a:gd name="connsiteX4" fmla="*/ 0 w 9297"/>
              <a:gd name="connsiteY4" fmla="*/ 5373 h 10000"/>
              <a:gd name="connsiteX5" fmla="*/ 484 w 9297"/>
              <a:gd name="connsiteY5" fmla="*/ 10000 h 10000"/>
              <a:gd name="connsiteX6" fmla="*/ 972 w 9297"/>
              <a:gd name="connsiteY6" fmla="*/ 5373 h 10000"/>
              <a:gd name="connsiteX7" fmla="*/ 8912 w 9297"/>
              <a:gd name="connsiteY7" fmla="*/ 5425 h 10000"/>
              <a:gd name="connsiteX8" fmla="*/ 9231 w 9297"/>
              <a:gd name="connsiteY8" fmla="*/ 1642 h 10000"/>
              <a:gd name="connsiteX9" fmla="*/ 9231 w 9297"/>
              <a:gd name="connsiteY9" fmla="*/ 0 h 10000"/>
              <a:gd name="connsiteX10" fmla="*/ 8912 w 9297"/>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281 w 9929"/>
              <a:gd name="connsiteY0" fmla="*/ 4558 h 10000"/>
              <a:gd name="connsiteX1" fmla="*/ 1045 w 9929"/>
              <a:gd name="connsiteY1" fmla="*/ 4429 h 10000"/>
              <a:gd name="connsiteX2" fmla="*/ 521 w 9929"/>
              <a:gd name="connsiteY2" fmla="*/ 9105 h 10000"/>
              <a:gd name="connsiteX3" fmla="*/ 0 w 9929"/>
              <a:gd name="connsiteY3" fmla="*/ 4429 h 10000"/>
              <a:gd name="connsiteX4" fmla="*/ 0 w 9929"/>
              <a:gd name="connsiteY4" fmla="*/ 5373 h 10000"/>
              <a:gd name="connsiteX5" fmla="*/ 521 w 9929"/>
              <a:gd name="connsiteY5" fmla="*/ 10000 h 10000"/>
              <a:gd name="connsiteX6" fmla="*/ 1045 w 9929"/>
              <a:gd name="connsiteY6" fmla="*/ 5373 h 10000"/>
              <a:gd name="connsiteX7" fmla="*/ 9281 w 9929"/>
              <a:gd name="connsiteY7" fmla="*/ 5426 h 10000"/>
              <a:gd name="connsiteX8" fmla="*/ 9929 w 9929"/>
              <a:gd name="connsiteY8" fmla="*/ 1642 h 10000"/>
              <a:gd name="connsiteX9" fmla="*/ 9929 w 9929"/>
              <a:gd name="connsiteY9" fmla="*/ 0 h 10000"/>
              <a:gd name="connsiteX10" fmla="*/ 9281 w 9929"/>
              <a:gd name="connsiteY10" fmla="*/ 4558 h 10000"/>
              <a:gd name="connsiteX0" fmla="*/ 9347 w 10000"/>
              <a:gd name="connsiteY0" fmla="*/ 4558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347 w 10000"/>
              <a:gd name="connsiteY7" fmla="*/ 5426 h 10000"/>
              <a:gd name="connsiteX8" fmla="*/ 10000 w 10000"/>
              <a:gd name="connsiteY8" fmla="*/ 0 h 10000"/>
              <a:gd name="connsiteX9" fmla="*/ 10000 w 10000"/>
              <a:gd name="connsiteY9" fmla="*/ 0 h 10000"/>
              <a:gd name="connsiteX10" fmla="*/ 9347 w 10000"/>
              <a:gd name="connsiteY10" fmla="*/ 4558 h 10000"/>
              <a:gd name="connsiteX0" fmla="*/ 9475 w 10000"/>
              <a:gd name="connsiteY0" fmla="*/ 4447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347 w 10000"/>
              <a:gd name="connsiteY7" fmla="*/ 5426 h 10000"/>
              <a:gd name="connsiteX8" fmla="*/ 10000 w 10000"/>
              <a:gd name="connsiteY8" fmla="*/ 0 h 10000"/>
              <a:gd name="connsiteX9" fmla="*/ 10000 w 10000"/>
              <a:gd name="connsiteY9" fmla="*/ 0 h 10000"/>
              <a:gd name="connsiteX10" fmla="*/ 9475 w 10000"/>
              <a:gd name="connsiteY10" fmla="*/ 4447 h 10000"/>
              <a:gd name="connsiteX0" fmla="*/ 9475 w 10000"/>
              <a:gd name="connsiteY0" fmla="*/ 4447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449 w 10000"/>
              <a:gd name="connsiteY7" fmla="*/ 5470 h 10000"/>
              <a:gd name="connsiteX8" fmla="*/ 10000 w 10000"/>
              <a:gd name="connsiteY8" fmla="*/ 0 h 10000"/>
              <a:gd name="connsiteX9" fmla="*/ 10000 w 10000"/>
              <a:gd name="connsiteY9" fmla="*/ 0 h 10000"/>
              <a:gd name="connsiteX10" fmla="*/ 9475 w 10000"/>
              <a:gd name="connsiteY10" fmla="*/ 4447 h 10000"/>
              <a:gd name="connsiteX0" fmla="*/ 9475 w 10956"/>
              <a:gd name="connsiteY0" fmla="*/ 4447 h 10000"/>
              <a:gd name="connsiteX1" fmla="*/ 1052 w 10956"/>
              <a:gd name="connsiteY1" fmla="*/ 4429 h 10000"/>
              <a:gd name="connsiteX2" fmla="*/ 525 w 10956"/>
              <a:gd name="connsiteY2" fmla="*/ 9105 h 10000"/>
              <a:gd name="connsiteX3" fmla="*/ 0 w 10956"/>
              <a:gd name="connsiteY3" fmla="*/ 4429 h 10000"/>
              <a:gd name="connsiteX4" fmla="*/ 0 w 10956"/>
              <a:gd name="connsiteY4" fmla="*/ 5373 h 10000"/>
              <a:gd name="connsiteX5" fmla="*/ 525 w 10956"/>
              <a:gd name="connsiteY5" fmla="*/ 10000 h 10000"/>
              <a:gd name="connsiteX6" fmla="*/ 1052 w 10956"/>
              <a:gd name="connsiteY6" fmla="*/ 5373 h 10000"/>
              <a:gd name="connsiteX7" fmla="*/ 9449 w 10956"/>
              <a:gd name="connsiteY7" fmla="*/ 5470 h 10000"/>
              <a:gd name="connsiteX8" fmla="*/ 10000 w 10956"/>
              <a:gd name="connsiteY8" fmla="*/ 0 h 10000"/>
              <a:gd name="connsiteX9" fmla="*/ 10000 w 10956"/>
              <a:gd name="connsiteY9" fmla="*/ 0 h 10000"/>
              <a:gd name="connsiteX10" fmla="*/ 9940 w 10956"/>
              <a:gd name="connsiteY10" fmla="*/ 1168 h 10000"/>
              <a:gd name="connsiteX11" fmla="*/ 9475 w 10956"/>
              <a:gd name="connsiteY11" fmla="*/ 4447 h 10000"/>
              <a:gd name="connsiteX0" fmla="*/ 9475 w 10956"/>
              <a:gd name="connsiteY0" fmla="*/ 4447 h 10000"/>
              <a:gd name="connsiteX1" fmla="*/ 1052 w 10956"/>
              <a:gd name="connsiteY1" fmla="*/ 4429 h 10000"/>
              <a:gd name="connsiteX2" fmla="*/ 525 w 10956"/>
              <a:gd name="connsiteY2" fmla="*/ 9105 h 10000"/>
              <a:gd name="connsiteX3" fmla="*/ 0 w 10956"/>
              <a:gd name="connsiteY3" fmla="*/ 4429 h 10000"/>
              <a:gd name="connsiteX4" fmla="*/ 0 w 10956"/>
              <a:gd name="connsiteY4" fmla="*/ 5373 h 10000"/>
              <a:gd name="connsiteX5" fmla="*/ 525 w 10956"/>
              <a:gd name="connsiteY5" fmla="*/ 10000 h 10000"/>
              <a:gd name="connsiteX6" fmla="*/ 1052 w 10956"/>
              <a:gd name="connsiteY6" fmla="*/ 5373 h 10000"/>
              <a:gd name="connsiteX7" fmla="*/ 9449 w 10956"/>
              <a:gd name="connsiteY7" fmla="*/ 5470 h 10000"/>
              <a:gd name="connsiteX8" fmla="*/ 10000 w 10956"/>
              <a:gd name="connsiteY8" fmla="*/ 0 h 10000"/>
              <a:gd name="connsiteX9" fmla="*/ 10000 w 10956"/>
              <a:gd name="connsiteY9" fmla="*/ 0 h 10000"/>
              <a:gd name="connsiteX10" fmla="*/ 10104 w 10956"/>
              <a:gd name="connsiteY10" fmla="*/ 1401 h 10000"/>
              <a:gd name="connsiteX11" fmla="*/ 9475 w 10956"/>
              <a:gd name="connsiteY11" fmla="*/ 4447 h 10000"/>
              <a:gd name="connsiteX0" fmla="*/ 9475 w 10966"/>
              <a:gd name="connsiteY0" fmla="*/ 4447 h 10000"/>
              <a:gd name="connsiteX1" fmla="*/ 1052 w 10966"/>
              <a:gd name="connsiteY1" fmla="*/ 4429 h 10000"/>
              <a:gd name="connsiteX2" fmla="*/ 525 w 10966"/>
              <a:gd name="connsiteY2" fmla="*/ 9105 h 10000"/>
              <a:gd name="connsiteX3" fmla="*/ 0 w 10966"/>
              <a:gd name="connsiteY3" fmla="*/ 4429 h 10000"/>
              <a:gd name="connsiteX4" fmla="*/ 0 w 10966"/>
              <a:gd name="connsiteY4" fmla="*/ 5373 h 10000"/>
              <a:gd name="connsiteX5" fmla="*/ 525 w 10966"/>
              <a:gd name="connsiteY5" fmla="*/ 10000 h 10000"/>
              <a:gd name="connsiteX6" fmla="*/ 1052 w 10966"/>
              <a:gd name="connsiteY6" fmla="*/ 5373 h 10000"/>
              <a:gd name="connsiteX7" fmla="*/ 9449 w 10966"/>
              <a:gd name="connsiteY7" fmla="*/ 5470 h 10000"/>
              <a:gd name="connsiteX8" fmla="*/ 10000 w 10966"/>
              <a:gd name="connsiteY8" fmla="*/ 0 h 10000"/>
              <a:gd name="connsiteX9" fmla="*/ 10000 w 10966"/>
              <a:gd name="connsiteY9" fmla="*/ 0 h 10000"/>
              <a:gd name="connsiteX10" fmla="*/ 9475 w 10966"/>
              <a:gd name="connsiteY10" fmla="*/ 4447 h 10000"/>
              <a:gd name="connsiteX0" fmla="*/ 9475 w 10966"/>
              <a:gd name="connsiteY0" fmla="*/ 4447 h 10000"/>
              <a:gd name="connsiteX1" fmla="*/ 1052 w 10966"/>
              <a:gd name="connsiteY1" fmla="*/ 4429 h 10000"/>
              <a:gd name="connsiteX2" fmla="*/ 525 w 10966"/>
              <a:gd name="connsiteY2" fmla="*/ 9105 h 10000"/>
              <a:gd name="connsiteX3" fmla="*/ 0 w 10966"/>
              <a:gd name="connsiteY3" fmla="*/ 4429 h 10000"/>
              <a:gd name="connsiteX4" fmla="*/ 0 w 10966"/>
              <a:gd name="connsiteY4" fmla="*/ 5373 h 10000"/>
              <a:gd name="connsiteX5" fmla="*/ 525 w 10966"/>
              <a:gd name="connsiteY5" fmla="*/ 10000 h 10000"/>
              <a:gd name="connsiteX6" fmla="*/ 1052 w 10966"/>
              <a:gd name="connsiteY6" fmla="*/ 5373 h 10000"/>
              <a:gd name="connsiteX7" fmla="*/ 9449 w 10966"/>
              <a:gd name="connsiteY7" fmla="*/ 5470 h 10000"/>
              <a:gd name="connsiteX8" fmla="*/ 10000 w 10966"/>
              <a:gd name="connsiteY8" fmla="*/ 0 h 10000"/>
              <a:gd name="connsiteX9" fmla="*/ 10060 w 10966"/>
              <a:gd name="connsiteY9" fmla="*/ 1567 h 10000"/>
              <a:gd name="connsiteX10" fmla="*/ 9475 w 10966"/>
              <a:gd name="connsiteY10" fmla="*/ 4447 h 10000"/>
              <a:gd name="connsiteX0" fmla="*/ 9475 w 10966"/>
              <a:gd name="connsiteY0" fmla="*/ 3647 h 9200"/>
              <a:gd name="connsiteX1" fmla="*/ 1052 w 10966"/>
              <a:gd name="connsiteY1" fmla="*/ 3629 h 9200"/>
              <a:gd name="connsiteX2" fmla="*/ 525 w 10966"/>
              <a:gd name="connsiteY2" fmla="*/ 8305 h 9200"/>
              <a:gd name="connsiteX3" fmla="*/ 0 w 10966"/>
              <a:gd name="connsiteY3" fmla="*/ 3629 h 9200"/>
              <a:gd name="connsiteX4" fmla="*/ 0 w 10966"/>
              <a:gd name="connsiteY4" fmla="*/ 4573 h 9200"/>
              <a:gd name="connsiteX5" fmla="*/ 525 w 10966"/>
              <a:gd name="connsiteY5" fmla="*/ 9200 h 9200"/>
              <a:gd name="connsiteX6" fmla="*/ 1052 w 10966"/>
              <a:gd name="connsiteY6" fmla="*/ 4573 h 9200"/>
              <a:gd name="connsiteX7" fmla="*/ 9449 w 10966"/>
              <a:gd name="connsiteY7" fmla="*/ 4670 h 9200"/>
              <a:gd name="connsiteX8" fmla="*/ 10099 w 10966"/>
              <a:gd name="connsiteY8" fmla="*/ 0 h 9200"/>
              <a:gd name="connsiteX9" fmla="*/ 10060 w 10966"/>
              <a:gd name="connsiteY9" fmla="*/ 767 h 9200"/>
              <a:gd name="connsiteX10" fmla="*/ 9475 w 10966"/>
              <a:gd name="connsiteY10" fmla="*/ 3647 h 9200"/>
              <a:gd name="connsiteX0" fmla="*/ 8640 w 10000"/>
              <a:gd name="connsiteY0" fmla="*/ 5401 h 11437"/>
              <a:gd name="connsiteX1" fmla="*/ 959 w 10000"/>
              <a:gd name="connsiteY1" fmla="*/ 5382 h 11437"/>
              <a:gd name="connsiteX2" fmla="*/ 479 w 10000"/>
              <a:gd name="connsiteY2" fmla="*/ 10464 h 11437"/>
              <a:gd name="connsiteX3" fmla="*/ 0 w 10000"/>
              <a:gd name="connsiteY3" fmla="*/ 5382 h 11437"/>
              <a:gd name="connsiteX4" fmla="*/ 0 w 10000"/>
              <a:gd name="connsiteY4" fmla="*/ 6408 h 11437"/>
              <a:gd name="connsiteX5" fmla="*/ 479 w 10000"/>
              <a:gd name="connsiteY5" fmla="*/ 11437 h 11437"/>
              <a:gd name="connsiteX6" fmla="*/ 959 w 10000"/>
              <a:gd name="connsiteY6" fmla="*/ 6408 h 11437"/>
              <a:gd name="connsiteX7" fmla="*/ 8617 w 10000"/>
              <a:gd name="connsiteY7" fmla="*/ 6513 h 11437"/>
              <a:gd name="connsiteX8" fmla="*/ 9209 w 10000"/>
              <a:gd name="connsiteY8" fmla="*/ 1437 h 11437"/>
              <a:gd name="connsiteX9" fmla="*/ 9119 w 10000"/>
              <a:gd name="connsiteY9" fmla="*/ 568 h 11437"/>
              <a:gd name="connsiteX10" fmla="*/ 8640 w 10000"/>
              <a:gd name="connsiteY10" fmla="*/ 5401 h 11437"/>
              <a:gd name="connsiteX0" fmla="*/ 8640 w 9228"/>
              <a:gd name="connsiteY0" fmla="*/ 5401 h 11437"/>
              <a:gd name="connsiteX1" fmla="*/ 959 w 9228"/>
              <a:gd name="connsiteY1" fmla="*/ 5382 h 11437"/>
              <a:gd name="connsiteX2" fmla="*/ 479 w 9228"/>
              <a:gd name="connsiteY2" fmla="*/ 10464 h 11437"/>
              <a:gd name="connsiteX3" fmla="*/ 0 w 9228"/>
              <a:gd name="connsiteY3" fmla="*/ 5382 h 11437"/>
              <a:gd name="connsiteX4" fmla="*/ 0 w 9228"/>
              <a:gd name="connsiteY4" fmla="*/ 6408 h 11437"/>
              <a:gd name="connsiteX5" fmla="*/ 479 w 9228"/>
              <a:gd name="connsiteY5" fmla="*/ 11437 h 11437"/>
              <a:gd name="connsiteX6" fmla="*/ 959 w 9228"/>
              <a:gd name="connsiteY6" fmla="*/ 6408 h 11437"/>
              <a:gd name="connsiteX7" fmla="*/ 8617 w 9228"/>
              <a:gd name="connsiteY7" fmla="*/ 6513 h 11437"/>
              <a:gd name="connsiteX8" fmla="*/ 9209 w 9228"/>
              <a:gd name="connsiteY8" fmla="*/ 1437 h 11437"/>
              <a:gd name="connsiteX9" fmla="*/ 9119 w 9228"/>
              <a:gd name="connsiteY9" fmla="*/ 568 h 11437"/>
              <a:gd name="connsiteX10" fmla="*/ 8640 w 9228"/>
              <a:gd name="connsiteY10" fmla="*/ 5401 h 11437"/>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9903"/>
              <a:gd name="connsiteY0" fmla="*/ 4722 h 10000"/>
              <a:gd name="connsiteX1" fmla="*/ 1039 w 9903"/>
              <a:gd name="connsiteY1" fmla="*/ 4706 h 10000"/>
              <a:gd name="connsiteX2" fmla="*/ 519 w 9903"/>
              <a:gd name="connsiteY2" fmla="*/ 9149 h 10000"/>
              <a:gd name="connsiteX3" fmla="*/ 0 w 9903"/>
              <a:gd name="connsiteY3" fmla="*/ 4706 h 10000"/>
              <a:gd name="connsiteX4" fmla="*/ 0 w 9903"/>
              <a:gd name="connsiteY4" fmla="*/ 5603 h 10000"/>
              <a:gd name="connsiteX5" fmla="*/ 519 w 9903"/>
              <a:gd name="connsiteY5" fmla="*/ 10000 h 10000"/>
              <a:gd name="connsiteX6" fmla="*/ 1039 w 9903"/>
              <a:gd name="connsiteY6" fmla="*/ 5603 h 10000"/>
              <a:gd name="connsiteX7" fmla="*/ 9338 w 9903"/>
              <a:gd name="connsiteY7" fmla="*/ 5695 h 10000"/>
              <a:gd name="connsiteX8" fmla="*/ 9882 w 9903"/>
              <a:gd name="connsiteY8" fmla="*/ 1351 h 10000"/>
              <a:gd name="connsiteX9" fmla="*/ 9882 w 9903"/>
              <a:gd name="connsiteY9" fmla="*/ 497 h 10000"/>
              <a:gd name="connsiteX10" fmla="*/ 9363 w 99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9982"/>
              <a:gd name="connsiteY0" fmla="*/ 4722 h 10000"/>
              <a:gd name="connsiteX1" fmla="*/ 1049 w 9982"/>
              <a:gd name="connsiteY1" fmla="*/ 4706 h 10000"/>
              <a:gd name="connsiteX2" fmla="*/ 524 w 9982"/>
              <a:gd name="connsiteY2" fmla="*/ 9149 h 10000"/>
              <a:gd name="connsiteX3" fmla="*/ 0 w 9982"/>
              <a:gd name="connsiteY3" fmla="*/ 4706 h 10000"/>
              <a:gd name="connsiteX4" fmla="*/ 0 w 9982"/>
              <a:gd name="connsiteY4" fmla="*/ 5603 h 10000"/>
              <a:gd name="connsiteX5" fmla="*/ 524 w 9982"/>
              <a:gd name="connsiteY5" fmla="*/ 10000 h 10000"/>
              <a:gd name="connsiteX6" fmla="*/ 1049 w 9982"/>
              <a:gd name="connsiteY6" fmla="*/ 5603 h 10000"/>
              <a:gd name="connsiteX7" fmla="*/ 9429 w 9982"/>
              <a:gd name="connsiteY7" fmla="*/ 5695 h 10000"/>
              <a:gd name="connsiteX8" fmla="*/ 9979 w 9982"/>
              <a:gd name="connsiteY8" fmla="*/ 1351 h 10000"/>
              <a:gd name="connsiteX9" fmla="*/ 9979 w 9982"/>
              <a:gd name="connsiteY9" fmla="*/ 497 h 10000"/>
              <a:gd name="connsiteX10" fmla="*/ 9455 w 9982"/>
              <a:gd name="connsiteY10" fmla="*/ 4722 h 10000"/>
              <a:gd name="connsiteX0" fmla="*/ 9472 w 10005"/>
              <a:gd name="connsiteY0" fmla="*/ 4722 h 10000"/>
              <a:gd name="connsiteX1" fmla="*/ 1051 w 10005"/>
              <a:gd name="connsiteY1" fmla="*/ 4706 h 10000"/>
              <a:gd name="connsiteX2" fmla="*/ 525 w 10005"/>
              <a:gd name="connsiteY2" fmla="*/ 9149 h 10000"/>
              <a:gd name="connsiteX3" fmla="*/ 0 w 10005"/>
              <a:gd name="connsiteY3" fmla="*/ 4706 h 10000"/>
              <a:gd name="connsiteX4" fmla="*/ 0 w 10005"/>
              <a:gd name="connsiteY4" fmla="*/ 5603 h 10000"/>
              <a:gd name="connsiteX5" fmla="*/ 525 w 10005"/>
              <a:gd name="connsiteY5" fmla="*/ 10000 h 10000"/>
              <a:gd name="connsiteX6" fmla="*/ 1051 w 10005"/>
              <a:gd name="connsiteY6" fmla="*/ 5603 h 10000"/>
              <a:gd name="connsiteX7" fmla="*/ 9446 w 10005"/>
              <a:gd name="connsiteY7" fmla="*/ 5695 h 10000"/>
              <a:gd name="connsiteX8" fmla="*/ 9997 w 10005"/>
              <a:gd name="connsiteY8" fmla="*/ 1351 h 10000"/>
              <a:gd name="connsiteX9" fmla="*/ 9997 w 10005"/>
              <a:gd name="connsiteY9" fmla="*/ 497 h 10000"/>
              <a:gd name="connsiteX10" fmla="*/ 9472 w 10005"/>
              <a:gd name="connsiteY10" fmla="*/ 4722 h 10000"/>
              <a:gd name="connsiteX0" fmla="*/ 9472 w 9997"/>
              <a:gd name="connsiteY0" fmla="*/ 4722 h 10000"/>
              <a:gd name="connsiteX1" fmla="*/ 1051 w 9997"/>
              <a:gd name="connsiteY1" fmla="*/ 4706 h 10000"/>
              <a:gd name="connsiteX2" fmla="*/ 525 w 9997"/>
              <a:gd name="connsiteY2" fmla="*/ 9149 h 10000"/>
              <a:gd name="connsiteX3" fmla="*/ 0 w 9997"/>
              <a:gd name="connsiteY3" fmla="*/ 4706 h 10000"/>
              <a:gd name="connsiteX4" fmla="*/ 0 w 9997"/>
              <a:gd name="connsiteY4" fmla="*/ 5603 h 10000"/>
              <a:gd name="connsiteX5" fmla="*/ 525 w 9997"/>
              <a:gd name="connsiteY5" fmla="*/ 10000 h 10000"/>
              <a:gd name="connsiteX6" fmla="*/ 1051 w 9997"/>
              <a:gd name="connsiteY6" fmla="*/ 5603 h 10000"/>
              <a:gd name="connsiteX7" fmla="*/ 9446 w 9997"/>
              <a:gd name="connsiteY7" fmla="*/ 5695 h 10000"/>
              <a:gd name="connsiteX8" fmla="*/ 9942 w 9997"/>
              <a:gd name="connsiteY8" fmla="*/ 1985 h 10000"/>
              <a:gd name="connsiteX9" fmla="*/ 9997 w 9997"/>
              <a:gd name="connsiteY9" fmla="*/ 497 h 10000"/>
              <a:gd name="connsiteX10" fmla="*/ 9472 w 9997"/>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319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8" h="10000">
                <a:moveTo>
                  <a:pt x="9475" y="4722"/>
                </a:moveTo>
                <a:lnTo>
                  <a:pt x="1051" y="4706"/>
                </a:lnTo>
                <a:cubicBezTo>
                  <a:pt x="636" y="4706"/>
                  <a:pt x="525" y="9149"/>
                  <a:pt x="525" y="9149"/>
                </a:cubicBezTo>
                <a:cubicBezTo>
                  <a:pt x="525" y="9149"/>
                  <a:pt x="415" y="4706"/>
                  <a:pt x="0" y="4706"/>
                </a:cubicBezTo>
                <a:lnTo>
                  <a:pt x="0" y="5603"/>
                </a:lnTo>
                <a:cubicBezTo>
                  <a:pt x="415" y="5603"/>
                  <a:pt x="525" y="10000"/>
                  <a:pt x="525" y="10000"/>
                </a:cubicBezTo>
                <a:cubicBezTo>
                  <a:pt x="525" y="10000"/>
                  <a:pt x="636" y="5603"/>
                  <a:pt x="1051" y="5603"/>
                </a:cubicBezTo>
                <a:lnTo>
                  <a:pt x="9449" y="5695"/>
                </a:lnTo>
                <a:cubicBezTo>
                  <a:pt x="9827" y="5410"/>
                  <a:pt x="9934" y="2946"/>
                  <a:pt x="10000" y="1224"/>
                </a:cubicBezTo>
                <a:cubicBezTo>
                  <a:pt x="10008" y="1086"/>
                  <a:pt x="10001" y="0"/>
                  <a:pt x="10000" y="497"/>
                </a:cubicBezTo>
                <a:cubicBezTo>
                  <a:pt x="9937" y="1770"/>
                  <a:pt x="9819" y="4623"/>
                  <a:pt x="9475" y="4722"/>
                </a:cubicBezTo>
                <a:close/>
              </a:path>
            </a:pathLst>
          </a:custGeom>
          <a:solidFill>
            <a:srgbClr val="01829B"/>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pic>
        <p:nvPicPr>
          <p:cNvPr id="24" name="Picture 2" descr="C:\Documents and Settings\sarumuga\Desktop\Subha\CG Univerity\CG Univerity Jobs\University_logo_Col.jpg"/>
          <p:cNvPicPr>
            <a:picLocks noChangeAspect="1" noChangeArrowheads="1"/>
          </p:cNvPicPr>
          <p:nvPr userDrawn="1"/>
        </p:nvPicPr>
        <p:blipFill>
          <a:blip r:embed="rId12" cstate="print"/>
          <a:srcRect l="10027" t="21415" r="9454" b="21009"/>
          <a:stretch>
            <a:fillRect/>
          </a:stretch>
        </p:blipFill>
        <p:spPr bwMode="auto">
          <a:xfrm>
            <a:off x="7512847" y="6468844"/>
            <a:ext cx="1366041" cy="325597"/>
          </a:xfrm>
          <a:prstGeom prst="rect">
            <a:avLst/>
          </a:prstGeom>
          <a:noFill/>
        </p:spPr>
      </p:pic>
      <p:cxnSp>
        <p:nvCxnSpPr>
          <p:cNvPr id="25" name="Straight Connector 24"/>
          <p:cNvCxnSpPr/>
          <p:nvPr userDrawn="1"/>
        </p:nvCxnSpPr>
        <p:spPr>
          <a:xfrm>
            <a:off x="0" y="6369126"/>
            <a:ext cx="9144000" cy="0"/>
          </a:xfrm>
          <a:prstGeom prst="line">
            <a:avLst/>
          </a:prstGeom>
          <a:ln w="6350" cap="flat" cmpd="sng" algn="ctr">
            <a:solidFill>
              <a:srgbClr val="01829B"/>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6" name="Picture 25" descr="Capgemini_logo_slides.jpg"/>
          <p:cNvPicPr>
            <a:picLocks noChangeAspect="1"/>
          </p:cNvPicPr>
          <p:nvPr userDrawn="1"/>
        </p:nvPicPr>
        <p:blipFill>
          <a:blip r:embed="rId13" cstate="print"/>
          <a:stretch>
            <a:fillRect/>
          </a:stretch>
        </p:blipFill>
        <p:spPr>
          <a:xfrm>
            <a:off x="319088" y="6474460"/>
            <a:ext cx="1380744" cy="320040"/>
          </a:xfrm>
          <a:prstGeom prst="rect">
            <a:avLst/>
          </a:prstGeom>
        </p:spPr>
      </p:pic>
      <p:sp>
        <p:nvSpPr>
          <p:cNvPr id="12" name="Rectangle 11"/>
          <p:cNvSpPr/>
          <p:nvPr userDrawn="1"/>
        </p:nvSpPr>
        <p:spPr>
          <a:xfrm>
            <a:off x="2347913" y="6545262"/>
            <a:ext cx="4721225" cy="2492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700" dirty="0">
                <a:solidFill>
                  <a:schemeClr val="tx1"/>
                </a:solidFill>
                <a:latin typeface="Arial" pitchFamily="34" charset="0"/>
                <a:cs typeface="Arial" pitchFamily="34" charset="0"/>
              </a:rPr>
              <a:t>The information contained in this document is proprietary and confidential. </a:t>
            </a:r>
            <a:br>
              <a:rPr lang="en-US" sz="700" dirty="0">
                <a:solidFill>
                  <a:schemeClr val="tx1"/>
                </a:solidFill>
                <a:latin typeface="Arial" pitchFamily="34" charset="0"/>
                <a:cs typeface="Arial" pitchFamily="34" charset="0"/>
              </a:rPr>
            </a:br>
            <a:r>
              <a:rPr lang="en-US" sz="700" dirty="0">
                <a:solidFill>
                  <a:schemeClr val="tx1"/>
                </a:solidFill>
                <a:latin typeface="Arial" pitchFamily="34" charset="0"/>
                <a:cs typeface="Arial" pitchFamily="34" charset="0"/>
              </a:rPr>
              <a:t>It is for Capgemini internal use only. </a:t>
            </a:r>
            <a:r>
              <a:rPr lang="en-US" sz="700" dirty="0" smtClean="0">
                <a:solidFill>
                  <a:schemeClr val="tx1"/>
                </a:solidFill>
                <a:latin typeface="Arial" pitchFamily="34" charset="0"/>
                <a:cs typeface="Arial" pitchFamily="34" charset="0"/>
              </a:rPr>
              <a:t>Copyright© 2014 </a:t>
            </a:r>
            <a:r>
              <a:rPr lang="en-US" sz="700" dirty="0">
                <a:solidFill>
                  <a:schemeClr val="tx1"/>
                </a:solidFill>
                <a:latin typeface="Arial" pitchFamily="34" charset="0"/>
                <a:cs typeface="Arial" pitchFamily="34" charset="0"/>
              </a:rPr>
              <a:t>Capgemini. All rights reserved.</a:t>
            </a:r>
            <a:endParaRPr lang="en-GB" sz="700" dirty="0">
              <a:solidFill>
                <a:schemeClr val="tx1"/>
              </a:solidFill>
              <a:latin typeface="Arial" pitchFamily="34" charset="0"/>
              <a:cs typeface="Arial" pitchFamily="34" charset="0"/>
            </a:endParaRPr>
          </a:p>
        </p:txBody>
      </p:sp>
      <p:sp>
        <p:nvSpPr>
          <p:cNvPr id="20" name="TextBox 19"/>
          <p:cNvSpPr txBox="1"/>
          <p:nvPr userDrawn="1">
            <p:custDataLst>
              <p:tags r:id="rId11"/>
            </p:custDataLst>
          </p:nvPr>
        </p:nvSpPr>
        <p:spPr>
          <a:xfrm>
            <a:off x="4614749" y="6380335"/>
            <a:ext cx="187552" cy="184666"/>
          </a:xfrm>
          <a:prstGeom prst="rect">
            <a:avLst/>
          </a:prstGeom>
          <a:noFill/>
        </p:spPr>
        <p:txBody>
          <a:bodyPr wrap="none" lIns="0" tIns="0" rIns="0" bIns="0" rtlCol="0" anchor="ctr">
            <a:spAutoFit/>
          </a:bodyPr>
          <a:lstStyle/>
          <a:p>
            <a:pPr algn="ctr"/>
            <a:fld id="{6A895693-0027-4F28-9367-92E39A51F51C}" type="slidenum">
              <a:rPr lang="en-US" sz="1200" smtClean="0">
                <a:solidFill>
                  <a:srgbClr val="979797"/>
                </a:solidFill>
              </a:rPr>
              <a:pPr algn="ctr"/>
              <a:t>‹#›</a:t>
            </a:fld>
            <a:endParaRPr lang="en-US" sz="1200" dirty="0">
              <a:solidFill>
                <a:srgbClr val="979797"/>
              </a:solidFill>
            </a:endParaRPr>
          </a:p>
        </p:txBody>
      </p:sp>
    </p:spTree>
  </p:cSld>
  <p:clrMap bg1="lt1" tx1="dk1" bg2="lt2" tx2="dk2" accent1="accent1" accent2="accent2" accent3="accent3" accent4="accent4" accent5="accent5" accent6="accent6" hlink="hlink" folHlink="folHlink"/>
  <p:sldLayoutIdLst>
    <p:sldLayoutId id="2147484080" r:id="rId1"/>
    <p:sldLayoutId id="2147484071" r:id="rId2"/>
    <p:sldLayoutId id="2147484091" r:id="rId3"/>
    <p:sldLayoutId id="2147484081" r:id="rId4"/>
    <p:sldLayoutId id="2147484073" r:id="rId5"/>
    <p:sldLayoutId id="2147484074" r:id="rId6"/>
    <p:sldLayoutId id="2147484075" r:id="rId7"/>
    <p:sldLayoutId id="2147484076" r:id="rId8"/>
  </p:sldLayoutIdLst>
  <p:hf hdr="0" ftr="0" dt="0"/>
  <p:txStyles>
    <p:titleStyle>
      <a:lvl1pPr algn="l" defTabSz="457200" rtl="0" eaLnBrk="0" fontAlgn="base" hangingPunct="0">
        <a:spcBef>
          <a:spcPct val="0"/>
        </a:spcBef>
        <a:spcAft>
          <a:spcPct val="0"/>
        </a:spcAft>
        <a:defRPr sz="3000" kern="1200">
          <a:solidFill>
            <a:schemeClr val="tx1"/>
          </a:solidFill>
          <a:latin typeface="Arial"/>
          <a:ea typeface="ＭＳ Ｐゴシック" charset="-128"/>
          <a:cs typeface="Arial"/>
        </a:defRPr>
      </a:lvl1pPr>
      <a:lvl2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2pPr>
      <a:lvl3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3pPr>
      <a:lvl4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4pPr>
      <a:lvl5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5pPr>
      <a:lvl6pPr marL="457200" algn="l" defTabSz="457200" rtl="0" fontAlgn="base">
        <a:spcBef>
          <a:spcPct val="0"/>
        </a:spcBef>
        <a:spcAft>
          <a:spcPct val="0"/>
        </a:spcAft>
        <a:defRPr sz="3000">
          <a:solidFill>
            <a:srgbClr val="FFFFFE"/>
          </a:solidFill>
          <a:latin typeface="Arial" charset="0"/>
          <a:ea typeface="ＭＳ Ｐゴシック" charset="-128"/>
        </a:defRPr>
      </a:lvl6pPr>
      <a:lvl7pPr marL="914400" algn="l" defTabSz="457200" rtl="0" fontAlgn="base">
        <a:spcBef>
          <a:spcPct val="0"/>
        </a:spcBef>
        <a:spcAft>
          <a:spcPct val="0"/>
        </a:spcAft>
        <a:defRPr sz="3000">
          <a:solidFill>
            <a:srgbClr val="FFFFFE"/>
          </a:solidFill>
          <a:latin typeface="Arial" charset="0"/>
          <a:ea typeface="ＭＳ Ｐゴシック" charset="-128"/>
        </a:defRPr>
      </a:lvl7pPr>
      <a:lvl8pPr marL="1371600" algn="l" defTabSz="457200" rtl="0" fontAlgn="base">
        <a:spcBef>
          <a:spcPct val="0"/>
        </a:spcBef>
        <a:spcAft>
          <a:spcPct val="0"/>
        </a:spcAft>
        <a:defRPr sz="3000">
          <a:solidFill>
            <a:srgbClr val="FFFFFE"/>
          </a:solidFill>
          <a:latin typeface="Arial" charset="0"/>
          <a:ea typeface="ＭＳ Ｐゴシック" charset="-128"/>
        </a:defRPr>
      </a:lvl8pPr>
      <a:lvl9pPr marL="1828800" algn="l" defTabSz="457200" rtl="0" fontAlgn="base">
        <a:spcBef>
          <a:spcPct val="0"/>
        </a:spcBef>
        <a:spcAft>
          <a:spcPct val="0"/>
        </a:spcAft>
        <a:defRPr sz="3000">
          <a:solidFill>
            <a:srgbClr val="FFFFFE"/>
          </a:solidFill>
          <a:latin typeface="Arial" charset="0"/>
          <a:ea typeface="ＭＳ Ｐゴシック" charset="-128"/>
        </a:defRPr>
      </a:lvl9pPr>
    </p:titleStyle>
    <p:bodyStyle>
      <a:lvl1pPr marL="228600" indent="-228600" algn="l" defTabSz="457200" rtl="0" eaLnBrk="0" fontAlgn="base" hangingPunct="0">
        <a:spcBef>
          <a:spcPts val="0"/>
        </a:spcBef>
        <a:spcAft>
          <a:spcPts val="200"/>
        </a:spcAft>
        <a:buClr>
          <a:schemeClr val="accent3"/>
        </a:buClr>
        <a:buSzPct val="110000"/>
        <a:buFont typeface="Arial" charset="0"/>
        <a:buChar char="•"/>
        <a:defRPr sz="1800" kern="1200">
          <a:solidFill>
            <a:schemeClr val="tx1"/>
          </a:solidFill>
          <a:latin typeface="Arial"/>
          <a:ea typeface="ＭＳ Ｐゴシック" charset="-128"/>
          <a:cs typeface="Arial"/>
        </a:defRPr>
      </a:lvl1pPr>
      <a:lvl2pPr marL="457200" indent="-228600" algn="l" defTabSz="457200" rtl="0" eaLnBrk="0" fontAlgn="base" hangingPunct="0">
        <a:spcBef>
          <a:spcPts val="0"/>
        </a:spcBef>
        <a:spcAft>
          <a:spcPts val="200"/>
        </a:spcAft>
        <a:buClr>
          <a:schemeClr val="accent3"/>
        </a:buClr>
        <a:buSzPct val="80000"/>
        <a:buFont typeface="Courier New" pitchFamily="49" charset="0"/>
        <a:buChar char="o"/>
        <a:defRPr sz="1600" kern="1200">
          <a:solidFill>
            <a:schemeClr val="tx1"/>
          </a:solidFill>
          <a:latin typeface="Arial"/>
          <a:ea typeface="ＭＳ Ｐゴシック" charset="-128"/>
          <a:cs typeface="Arial"/>
        </a:defRPr>
      </a:lvl2pPr>
      <a:lvl3pPr marL="685800" indent="-228600" algn="l" defTabSz="457200" rtl="0" eaLnBrk="0" fontAlgn="base" hangingPunct="0">
        <a:spcBef>
          <a:spcPts val="0"/>
        </a:spcBef>
        <a:spcAft>
          <a:spcPts val="200"/>
        </a:spcAft>
        <a:buClr>
          <a:schemeClr val="accent3"/>
        </a:buClr>
        <a:buFont typeface="Arial" pitchFamily="34" charset="0"/>
        <a:buChar char="–"/>
        <a:defRPr sz="1400" kern="1200">
          <a:solidFill>
            <a:schemeClr val="tx1"/>
          </a:solidFill>
          <a:latin typeface="Arial"/>
          <a:ea typeface="ＭＳ Ｐゴシック" charset="-128"/>
          <a:cs typeface="Arial"/>
        </a:defRPr>
      </a:lvl3pPr>
      <a:lvl4pPr marL="914400" indent="-228600" algn="l" defTabSz="457200" rtl="0" eaLnBrk="0" fontAlgn="base" hangingPunct="0">
        <a:spcBef>
          <a:spcPts val="0"/>
        </a:spcBef>
        <a:spcAft>
          <a:spcPts val="200"/>
        </a:spcAft>
        <a:buClr>
          <a:schemeClr val="accent4"/>
        </a:buClr>
        <a:buFont typeface="Arial" charset="0"/>
        <a:buChar char="•"/>
        <a:defRPr sz="1200" kern="1200">
          <a:solidFill>
            <a:schemeClr val="tx1"/>
          </a:solidFill>
          <a:latin typeface="Arial"/>
          <a:ea typeface="ＭＳ Ｐゴシック" charset="-128"/>
          <a:cs typeface="Arial"/>
        </a:defRPr>
      </a:lvl4pPr>
      <a:lvl5pPr marL="1143000" indent="-228600" algn="l" defTabSz="457200" rtl="0" eaLnBrk="0" fontAlgn="base" hangingPunct="0">
        <a:spcBef>
          <a:spcPts val="0"/>
        </a:spcBef>
        <a:spcAft>
          <a:spcPts val="200"/>
        </a:spcAft>
        <a:buClr>
          <a:schemeClr val="accent1"/>
        </a:buClr>
        <a:buFont typeface="Arial" charset="0"/>
        <a:buChar char="•"/>
        <a:defRPr sz="11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6538" cy="158750"/>
        </p:xfrm>
        <a:graphic>
          <a:graphicData uri="http://schemas.openxmlformats.org/presentationml/2006/ole">
            <p:oleObj spid="_x0000_s34818" name="think-cell Slide" r:id="rId10" imgW="360" imgH="360" progId="">
              <p:embed/>
            </p:oleObj>
          </a:graphicData>
        </a:graphic>
      </p:graphicFrame>
      <p:sp>
        <p:nvSpPr>
          <p:cNvPr id="4" name="TextBox 3"/>
          <p:cNvSpPr txBox="1"/>
          <p:nvPr userDrawn="1">
            <p:custDataLst>
              <p:tags r:id="rId9"/>
            </p:custDataLst>
          </p:nvPr>
        </p:nvSpPr>
        <p:spPr>
          <a:xfrm>
            <a:off x="4614749" y="6380335"/>
            <a:ext cx="187552" cy="184666"/>
          </a:xfrm>
          <a:prstGeom prst="rect">
            <a:avLst/>
          </a:prstGeom>
          <a:noFill/>
        </p:spPr>
        <p:txBody>
          <a:bodyPr wrap="none" lIns="0" tIns="0" rIns="0" bIns="0" rtlCol="0" anchor="ctr">
            <a:spAutoFit/>
          </a:bodyPr>
          <a:lstStyle/>
          <a:p>
            <a:pPr algn="ctr"/>
            <a:fld id="{6A895693-0027-4F28-9367-92E39A51F51C}" type="slidenum">
              <a:rPr lang="en-US" sz="1200" smtClean="0">
                <a:solidFill>
                  <a:srgbClr val="979797"/>
                </a:solidFill>
              </a:rPr>
              <a:pPr algn="ctr"/>
              <a:t>‹#›</a:t>
            </a:fld>
            <a:endParaRPr lang="en-US" sz="1200" dirty="0">
              <a:solidFill>
                <a:srgbClr val="979797"/>
              </a:solidFill>
            </a:endParaRPr>
          </a:p>
        </p:txBody>
      </p:sp>
      <p:cxnSp>
        <p:nvCxnSpPr>
          <p:cNvPr id="11" name="Straight Connector 10"/>
          <p:cNvCxnSpPr/>
          <p:nvPr userDrawn="1"/>
        </p:nvCxnSpPr>
        <p:spPr>
          <a:xfrm>
            <a:off x="0" y="6369126"/>
            <a:ext cx="9144000" cy="0"/>
          </a:xfrm>
          <a:prstGeom prst="line">
            <a:avLst/>
          </a:prstGeom>
          <a:ln w="6350" cap="flat" cmpd="sng" algn="ctr">
            <a:solidFill>
              <a:srgbClr val="01829B"/>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2347913" y="6545262"/>
            <a:ext cx="4721225" cy="2492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700" dirty="0">
                <a:solidFill>
                  <a:schemeClr val="tx1"/>
                </a:solidFill>
                <a:latin typeface="Arial" pitchFamily="34" charset="0"/>
                <a:cs typeface="Arial" pitchFamily="34" charset="0"/>
              </a:rPr>
              <a:t>The information contained in this document is proprietary and confidential. </a:t>
            </a:r>
            <a:br>
              <a:rPr lang="en-US" sz="700" dirty="0">
                <a:solidFill>
                  <a:schemeClr val="tx1"/>
                </a:solidFill>
                <a:latin typeface="Arial" pitchFamily="34" charset="0"/>
                <a:cs typeface="Arial" pitchFamily="34" charset="0"/>
              </a:rPr>
            </a:br>
            <a:r>
              <a:rPr lang="en-US" sz="700" dirty="0">
                <a:solidFill>
                  <a:schemeClr val="tx1"/>
                </a:solidFill>
                <a:latin typeface="Arial" pitchFamily="34" charset="0"/>
                <a:cs typeface="Arial" pitchFamily="34" charset="0"/>
              </a:rPr>
              <a:t>It is for Capgemini internal use only. </a:t>
            </a:r>
            <a:r>
              <a:rPr lang="en-US" sz="700" dirty="0" smtClean="0">
                <a:solidFill>
                  <a:schemeClr val="tx1"/>
                </a:solidFill>
                <a:latin typeface="Arial" pitchFamily="34" charset="0"/>
                <a:cs typeface="Arial" pitchFamily="34" charset="0"/>
              </a:rPr>
              <a:t>Copyright© 2014 </a:t>
            </a:r>
            <a:r>
              <a:rPr lang="en-US" sz="700" dirty="0">
                <a:solidFill>
                  <a:schemeClr val="tx1"/>
                </a:solidFill>
                <a:latin typeface="Arial" pitchFamily="34" charset="0"/>
                <a:cs typeface="Arial" pitchFamily="34" charset="0"/>
              </a:rPr>
              <a:t>Capgemini. All rights reserved.</a:t>
            </a:r>
            <a:endParaRPr lang="en-GB" sz="700" dirty="0">
              <a:solidFill>
                <a:schemeClr val="tx1"/>
              </a:solidFill>
              <a:latin typeface="Arial" pitchFamily="34" charset="0"/>
              <a:cs typeface="Arial" pitchFamily="34" charset="0"/>
            </a:endParaRPr>
          </a:p>
        </p:txBody>
      </p:sp>
      <p:pic>
        <p:nvPicPr>
          <p:cNvPr id="13" name="Picture 2" descr="C:\Documents and Settings\sarumuga\Desktop\Subha\CG Univerity\CG Univerity Jobs\University_logo_Col.jpg"/>
          <p:cNvPicPr>
            <a:picLocks noChangeAspect="1" noChangeArrowheads="1"/>
          </p:cNvPicPr>
          <p:nvPr userDrawn="1"/>
        </p:nvPicPr>
        <p:blipFill>
          <a:blip r:embed="rId11" cstate="print"/>
          <a:srcRect l="10027" t="21415" r="9454" b="21009"/>
          <a:stretch>
            <a:fillRect/>
          </a:stretch>
        </p:blipFill>
        <p:spPr bwMode="auto">
          <a:xfrm>
            <a:off x="7512847" y="6468844"/>
            <a:ext cx="1366041" cy="325597"/>
          </a:xfrm>
          <a:prstGeom prst="rect">
            <a:avLst/>
          </a:prstGeom>
          <a:noFill/>
        </p:spPr>
      </p:pic>
      <p:pic>
        <p:nvPicPr>
          <p:cNvPr id="14" name="Picture 13" descr="Capgemini_logo_slides.jpg"/>
          <p:cNvPicPr>
            <a:picLocks noChangeAspect="1"/>
          </p:cNvPicPr>
          <p:nvPr userDrawn="1"/>
        </p:nvPicPr>
        <p:blipFill>
          <a:blip r:embed="rId12" cstate="print"/>
          <a:stretch>
            <a:fillRect/>
          </a:stretch>
        </p:blipFill>
        <p:spPr>
          <a:xfrm>
            <a:off x="319088" y="6474460"/>
            <a:ext cx="1380744" cy="320040"/>
          </a:xfrm>
          <a:prstGeom prst="rect">
            <a:avLst/>
          </a:prstGeom>
        </p:spPr>
      </p:pic>
      <p:sp>
        <p:nvSpPr>
          <p:cNvPr id="16" name="Title Placeholder 15"/>
          <p:cNvSpPr>
            <a:spLocks noGrp="1"/>
          </p:cNvSpPr>
          <p:nvPr>
            <p:ph type="title"/>
          </p:nvPr>
        </p:nvSpPr>
        <p:spPr>
          <a:xfrm>
            <a:off x="0" y="832430"/>
            <a:ext cx="9144000" cy="1143000"/>
          </a:xfrm>
          <a:prstGeom prst="rect">
            <a:avLst/>
          </a:prstGeom>
        </p:spPr>
        <p:txBody>
          <a:bodyPr vert="horz" lIns="330588" tIns="33059" rIns="33059" bIns="33059" rtlCol="0" anchor="ctr" anchorCtr="0">
            <a:normAutofit/>
          </a:bodyPr>
          <a:lstStyle/>
          <a:p>
            <a:pPr lvl="0" algn="l" defTabSz="839694" rtl="0" eaLnBrk="1" latinLnBrk="0" hangingPunct="1">
              <a:spcBef>
                <a:spcPct val="0"/>
              </a:spcBef>
              <a:buNone/>
            </a:pPr>
            <a:r>
              <a:rPr lang="en-US" dirty="0" smtClean="0"/>
              <a:t>Click to edit Master title style</a:t>
            </a:r>
            <a:endParaRPr lang="en-GB" dirty="0"/>
          </a:p>
        </p:txBody>
      </p:sp>
    </p:spTree>
  </p:cSld>
  <p:clrMap bg1="lt1" tx1="dk1" bg2="lt2" tx2="dk2" accent1="accent1" accent2="accent2" accent3="accent3" accent4="accent4" accent5="accent5" accent6="accent6" hlink="hlink" folHlink="folHlink"/>
  <p:sldLayoutIdLst>
    <p:sldLayoutId id="2147484094" r:id="rId1"/>
    <p:sldLayoutId id="2147484095" r:id="rId2"/>
    <p:sldLayoutId id="2147484096" r:id="rId3"/>
    <p:sldLayoutId id="2147484097" r:id="rId4"/>
    <p:sldLayoutId id="2147484098" r:id="rId5"/>
    <p:sldLayoutId id="2147484099" r:id="rId6"/>
  </p:sldLayoutIdLst>
  <p:txStyles>
    <p:titleStyle>
      <a:lvl1pPr algn="ctr" defTabSz="839694" rtl="0" eaLnBrk="1" latinLnBrk="0" hangingPunct="1">
        <a:spcBef>
          <a:spcPct val="0"/>
        </a:spcBef>
        <a:buNone/>
        <a:defRPr lang="en-GB" sz="4000" kern="1200" noProof="0" dirty="0" smtClean="0">
          <a:solidFill>
            <a:schemeClr val="bg1"/>
          </a:solidFill>
          <a:latin typeface="Arial" pitchFamily="34" charset="0"/>
          <a:ea typeface="+mj-ea"/>
          <a:cs typeface="Arial" pitchFamily="34" charset="0"/>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46538" cy="158750"/>
        </p:xfrm>
        <a:graphic>
          <a:graphicData uri="http://schemas.openxmlformats.org/presentationml/2006/ole">
            <p:oleObj spid="_x0000_s14338" name="think-cell Slide" r:id="rId8" imgW="360" imgH="360" progId="">
              <p:embed/>
            </p:oleObj>
          </a:graphicData>
        </a:graphic>
      </p:graphicFrame>
      <p:sp>
        <p:nvSpPr>
          <p:cNvPr id="357" name="Rectangle 7"/>
          <p:cNvSpPr/>
          <p:nvPr>
            <p:custDataLst>
              <p:tags r:id="rId5"/>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1829B"/>
              </a:gs>
              <a:gs pos="50000">
                <a:srgbClr val="01829B"/>
              </a:gs>
              <a:gs pos="100000">
                <a:schemeClr val="accent5"/>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4" name="Picture 13" descr="Capgemini_logo_closing.jpg"/>
          <p:cNvPicPr>
            <a:picLocks noChangeAspect="1"/>
          </p:cNvPicPr>
          <p:nvPr userDrawn="1"/>
        </p:nvPicPr>
        <p:blipFill>
          <a:blip r:embed="rId9" cstate="print"/>
          <a:stretch>
            <a:fillRect/>
          </a:stretch>
        </p:blipFill>
        <p:spPr>
          <a:xfrm>
            <a:off x="304573" y="922322"/>
            <a:ext cx="2520000" cy="633044"/>
          </a:xfrm>
          <a:prstGeom prst="rect">
            <a:avLst/>
          </a:prstGeom>
        </p:spPr>
      </p:pic>
      <p:pic>
        <p:nvPicPr>
          <p:cNvPr id="21" name="Picture 2" descr="C:\Documents and Settings\sarumuga\Desktop\Subha\CG Univerity\CG Univerity Jobs\University_logo_Col.jpg"/>
          <p:cNvPicPr>
            <a:picLocks noChangeAspect="1" noChangeArrowheads="1"/>
          </p:cNvPicPr>
          <p:nvPr userDrawn="1"/>
        </p:nvPicPr>
        <p:blipFill>
          <a:blip r:embed="rId10" cstate="print"/>
          <a:srcRect l="10027" t="21415" r="9454" b="21009"/>
          <a:stretch>
            <a:fillRect/>
          </a:stretch>
        </p:blipFill>
        <p:spPr bwMode="auto">
          <a:xfrm>
            <a:off x="6356494" y="926620"/>
            <a:ext cx="2520000" cy="600646"/>
          </a:xfrm>
          <a:prstGeom prst="rect">
            <a:avLst/>
          </a:prstGeom>
          <a:noFill/>
        </p:spPr>
      </p:pic>
      <p:sp>
        <p:nvSpPr>
          <p:cNvPr id="10" name="Rectangle 9"/>
          <p:cNvSpPr/>
          <p:nvPr userDrawn="1">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6" name="Picture 104" descr="C:\Users\UserSim\Desktop\Capgemini\moto.emf"/>
          <p:cNvPicPr>
            <a:picLocks noChangeAspect="1" noChangeArrowheads="1"/>
          </p:cNvPicPr>
          <p:nvPr userDrawn="1">
            <p:custDataLst>
              <p:tags r:id="rId7"/>
            </p:custDataLst>
          </p:nvPr>
        </p:nvPicPr>
        <p:blipFill>
          <a:blip r:embed="rId11" cstate="email"/>
          <a:srcRect/>
          <a:stretch>
            <a:fillRect/>
          </a:stretch>
        </p:blipFill>
        <p:spPr bwMode="auto">
          <a:xfrm>
            <a:off x="6335075" y="6505624"/>
            <a:ext cx="2520000" cy="200682"/>
          </a:xfrm>
          <a:prstGeom prst="rect">
            <a:avLst/>
          </a:prstGeom>
          <a:noFill/>
        </p:spPr>
      </p:pic>
    </p:spTree>
  </p:cSld>
  <p:clrMap bg1="lt1" tx1="dk1" bg2="lt2" tx2="dk2" accent1="accent1" accent2="accent2" accent3="accent3" accent4="accent4" accent5="accent5" accent6="accent6" hlink="hlink" folHlink="folHlink"/>
  <p:sldLayoutIdLst>
    <p:sldLayoutId id="2147484087" r:id="rId1"/>
    <p:sldLayoutId id="2147484089" r:id="rId2"/>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10" Type="http://schemas.openxmlformats.org/officeDocument/2006/relationships/slideLayout" Target="../slideLayouts/slideLayout7.xml"/><Relationship Id="rId4" Type="http://schemas.openxmlformats.org/officeDocument/2006/relationships/tags" Target="../tags/tag32.xml"/><Relationship Id="rId9" Type="http://schemas.openxmlformats.org/officeDocument/2006/relationships/tags" Target="../tags/tag3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mtClean="0"/>
              <a:t>Information Systems Framework</a:t>
            </a:r>
            <a:endParaRPr lang="en-GB" dirty="0"/>
          </a:p>
        </p:txBody>
      </p:sp>
      <p:sp>
        <p:nvSpPr>
          <p:cNvPr id="9" name="Subtitle 8"/>
          <p:cNvSpPr>
            <a:spLocks noGrp="1"/>
          </p:cNvSpPr>
          <p:nvPr>
            <p:ph type="subTitle" idx="1"/>
          </p:nvPr>
        </p:nvSpPr>
        <p:spPr/>
        <p:txBody>
          <a:bodyPr/>
          <a:lstStyle/>
          <a:p>
            <a:r>
              <a:rPr lang="en-US" dirty="0" smtClean="0"/>
              <a:t>Providing Technology Solutions for Our University</a:t>
            </a:r>
          </a:p>
          <a:p>
            <a:endParaRPr lang="en-US" dirty="0" smtClean="0"/>
          </a:p>
          <a:p>
            <a:r>
              <a:rPr lang="en-US" sz="1400" dirty="0" smtClean="0"/>
              <a:t>Updated February 2015</a:t>
            </a:r>
            <a:endParaRPr lang="en-GB"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smtClean="0"/>
              <a:t>RACI </a:t>
            </a:r>
            <a:endParaRPr lang="en-US" dirty="0" smtClean="0"/>
          </a:p>
        </p:txBody>
      </p:sp>
      <p:sp>
        <p:nvSpPr>
          <p:cNvPr id="22531" name="TextBox 5"/>
          <p:cNvSpPr txBox="1">
            <a:spLocks noChangeArrowheads="1"/>
          </p:cNvSpPr>
          <p:nvPr/>
        </p:nvSpPr>
        <p:spPr bwMode="auto">
          <a:xfrm>
            <a:off x="381000" y="5334000"/>
            <a:ext cx="8305800" cy="261938"/>
          </a:xfrm>
          <a:prstGeom prst="rect">
            <a:avLst/>
          </a:prstGeom>
          <a:noFill/>
          <a:ln w="9525">
            <a:noFill/>
            <a:miter lim="800000"/>
            <a:headEnd/>
            <a:tailEnd/>
          </a:ln>
        </p:spPr>
        <p:txBody>
          <a:bodyPr>
            <a:spAutoFit/>
          </a:bodyPr>
          <a:lstStyle/>
          <a:p>
            <a:r>
              <a:rPr lang="en-US" sz="1100">
                <a:solidFill>
                  <a:srgbClr val="131413"/>
                </a:solidFill>
              </a:rPr>
              <a:t>.</a:t>
            </a:r>
          </a:p>
        </p:txBody>
      </p:sp>
      <p:graphicFrame>
        <p:nvGraphicFramePr>
          <p:cNvPr id="14" name="Table 13"/>
          <p:cNvGraphicFramePr>
            <a:graphicFrameLocks noGrp="1"/>
          </p:cNvGraphicFramePr>
          <p:nvPr/>
        </p:nvGraphicFramePr>
        <p:xfrm>
          <a:off x="168314" y="1415822"/>
          <a:ext cx="8884246" cy="4778655"/>
        </p:xfrm>
        <a:graphic>
          <a:graphicData uri="http://schemas.openxmlformats.org/drawingml/2006/table">
            <a:tbl>
              <a:tblPr firstRow="1" bandRow="1">
                <a:tableStyleId>{5C22544A-7EE6-4342-B048-85BDC9FD1C3A}</a:tableStyleId>
              </a:tblPr>
              <a:tblGrid>
                <a:gridCol w="1767138"/>
                <a:gridCol w="797657"/>
                <a:gridCol w="629533"/>
                <a:gridCol w="624628"/>
                <a:gridCol w="498017"/>
                <a:gridCol w="498017"/>
                <a:gridCol w="490699"/>
                <a:gridCol w="700998"/>
                <a:gridCol w="738606"/>
                <a:gridCol w="593288"/>
                <a:gridCol w="991911"/>
                <a:gridCol w="553754"/>
              </a:tblGrid>
              <a:tr h="286373">
                <a:tc>
                  <a:txBody>
                    <a:bodyPr/>
                    <a:lstStyle/>
                    <a:p>
                      <a:pPr algn="ctr" fontAlgn="t"/>
                      <a:r>
                        <a:rPr lang="en-US" sz="1400" b="0" i="0" u="none" strike="noStrike" dirty="0">
                          <a:solidFill>
                            <a:srgbClr val="000000"/>
                          </a:solidFill>
                          <a:latin typeface="+mn-lt"/>
                        </a:rPr>
                        <a:t> </a:t>
                      </a:r>
                    </a:p>
                  </a:txBody>
                  <a:tcPr marL="8792" marR="8792" marT="9525" marB="0"/>
                </a:tc>
                <a:tc>
                  <a:txBody>
                    <a:bodyPr/>
                    <a:lstStyle/>
                    <a:p>
                      <a:pPr algn="ctr" rtl="0" fontAlgn="t"/>
                      <a:r>
                        <a:rPr lang="en-US" sz="1400" b="0" i="0" u="none" strike="noStrike" dirty="0" smtClean="0">
                          <a:solidFill>
                            <a:srgbClr val="000000"/>
                          </a:solidFill>
                          <a:latin typeface="+mn-lt"/>
                        </a:rPr>
                        <a:t>Requestor / Owner</a:t>
                      </a:r>
                      <a:endParaRPr lang="en-US" sz="1400" b="0" i="0" u="none" strike="noStrike" dirty="0">
                        <a:solidFill>
                          <a:srgbClr val="000000"/>
                        </a:solidFill>
                        <a:latin typeface="+mn-lt"/>
                      </a:endParaRPr>
                    </a:p>
                  </a:txBody>
                  <a:tcPr marL="8792" marR="8792" marT="9525" marB="0" anchor="ctr"/>
                </a:tc>
                <a:tc>
                  <a:txBody>
                    <a:bodyPr/>
                    <a:lstStyle/>
                    <a:p>
                      <a:pPr algn="ctr" rtl="0" fontAlgn="t"/>
                      <a:r>
                        <a:rPr lang="en-US" sz="1400" b="0" i="0" u="none" strike="noStrike" dirty="0" smtClean="0">
                          <a:solidFill>
                            <a:srgbClr val="000000"/>
                          </a:solidFill>
                          <a:latin typeface="+mn-lt"/>
                        </a:rPr>
                        <a:t>Univ. Info. Sys.</a:t>
                      </a:r>
                    </a:p>
                  </a:txBody>
                  <a:tcPr marL="8792" marR="8792" marT="9525" marB="0" anchor="ctr"/>
                </a:tc>
                <a:tc>
                  <a:txBody>
                    <a:bodyPr/>
                    <a:lstStyle/>
                    <a:p>
                      <a:pPr algn="ctr" rtl="0" fontAlgn="t"/>
                      <a:r>
                        <a:rPr lang="en-US" sz="1400" b="0" i="0" u="none" strike="noStrike" dirty="0" smtClean="0">
                          <a:solidFill>
                            <a:srgbClr val="000000"/>
                          </a:solidFill>
                          <a:latin typeface="+mn-lt"/>
                        </a:rPr>
                        <a:t>COMEX</a:t>
                      </a:r>
                      <a:endParaRPr lang="en-US" sz="1400" b="0" i="0" u="none" strike="noStrike" dirty="0">
                        <a:solidFill>
                          <a:srgbClr val="000000"/>
                        </a:solidFill>
                        <a:latin typeface="+mn-lt"/>
                      </a:endParaRPr>
                    </a:p>
                  </a:txBody>
                  <a:tcPr marL="8792" marR="8792" marT="9525" marB="0" anchor="ctr"/>
                </a:tc>
                <a:tc>
                  <a:txBody>
                    <a:bodyPr/>
                    <a:lstStyle/>
                    <a:p>
                      <a:pPr algn="ctr" rtl="0" fontAlgn="t"/>
                      <a:r>
                        <a:rPr lang="en-US" sz="1400" b="0" i="0" u="none" strike="noStrike" dirty="0" smtClean="0">
                          <a:solidFill>
                            <a:srgbClr val="000000"/>
                          </a:solidFill>
                          <a:latin typeface="+mn-lt"/>
                        </a:rPr>
                        <a:t>NGL Lab</a:t>
                      </a:r>
                      <a:endParaRPr lang="en-US" sz="1400" b="0" i="0" u="none" strike="noStrike" dirty="0">
                        <a:solidFill>
                          <a:srgbClr val="000000"/>
                        </a:solidFill>
                        <a:latin typeface="+mn-lt"/>
                      </a:endParaRPr>
                    </a:p>
                  </a:txBody>
                  <a:tcPr marL="8792" marR="8792" marT="9525" marB="0" anchor="ctr"/>
                </a:tc>
                <a:tc>
                  <a:txBody>
                    <a:bodyPr/>
                    <a:lstStyle/>
                    <a:p>
                      <a:pPr algn="ctr" rtl="0" fontAlgn="t"/>
                      <a:r>
                        <a:rPr lang="en-US" sz="1400" b="0" i="0" u="none" strike="noStrike" dirty="0" smtClean="0">
                          <a:solidFill>
                            <a:srgbClr val="000000"/>
                          </a:solidFill>
                          <a:latin typeface="+mn-lt"/>
                        </a:rPr>
                        <a:t>Ops </a:t>
                      </a:r>
                    </a:p>
                    <a:p>
                      <a:pPr algn="ctr" rtl="0" fontAlgn="t"/>
                      <a:r>
                        <a:rPr lang="en-US" sz="1400" b="0" i="0" u="none" strike="noStrike" dirty="0" smtClean="0">
                          <a:solidFill>
                            <a:srgbClr val="000000"/>
                          </a:solidFill>
                          <a:latin typeface="+mn-lt"/>
                        </a:rPr>
                        <a:t>Dept</a:t>
                      </a:r>
                      <a:endParaRPr lang="en-US" sz="1400" b="0" i="0" u="none" strike="noStrike" dirty="0">
                        <a:solidFill>
                          <a:srgbClr val="000000"/>
                        </a:solidFill>
                        <a:latin typeface="+mn-lt"/>
                      </a:endParaRPr>
                    </a:p>
                  </a:txBody>
                  <a:tcPr marL="8792" marR="8792" marT="9525" marB="0" anchor="ctr"/>
                </a:tc>
                <a:tc>
                  <a:txBody>
                    <a:bodyPr/>
                    <a:lstStyle/>
                    <a:p>
                      <a:pPr algn="ctr" rtl="0" fontAlgn="t"/>
                      <a:r>
                        <a:rPr lang="en-US" sz="1400" b="0" i="0" u="none" strike="noStrike" dirty="0" smtClean="0">
                          <a:solidFill>
                            <a:srgbClr val="000000"/>
                          </a:solidFill>
                          <a:latin typeface="+mn-lt"/>
                        </a:rPr>
                        <a:t>B2L </a:t>
                      </a:r>
                    </a:p>
                    <a:p>
                      <a:pPr algn="ctr" rtl="0" fontAlgn="t"/>
                      <a:r>
                        <a:rPr lang="en-US" sz="1400" b="0" i="0" u="none" strike="noStrike" dirty="0" smtClean="0">
                          <a:solidFill>
                            <a:srgbClr val="000000"/>
                          </a:solidFill>
                          <a:latin typeface="+mn-lt"/>
                        </a:rPr>
                        <a:t>Dept</a:t>
                      </a:r>
                      <a:endParaRPr lang="en-US" sz="1400" b="0" i="0" u="none" strike="noStrike" dirty="0">
                        <a:solidFill>
                          <a:srgbClr val="000000"/>
                        </a:solidFill>
                        <a:latin typeface="+mn-lt"/>
                      </a:endParaRPr>
                    </a:p>
                  </a:txBody>
                  <a:tcPr marL="8792" marR="8792" marT="9525" marB="0" anchor="ctr"/>
                </a:tc>
                <a:tc>
                  <a:txBody>
                    <a:bodyPr/>
                    <a:lstStyle/>
                    <a:p>
                      <a:pPr algn="ctr" rtl="0" fontAlgn="t"/>
                      <a:r>
                        <a:rPr lang="en-US" sz="1400" b="0" i="0" u="none" strike="noStrike" dirty="0" err="1" smtClean="0">
                          <a:solidFill>
                            <a:srgbClr val="000000"/>
                          </a:solidFill>
                          <a:latin typeface="+mn-lt"/>
                        </a:rPr>
                        <a:t>Curr</a:t>
                      </a:r>
                      <a:r>
                        <a:rPr lang="en-US" sz="1400" b="0" i="0" u="none" strike="noStrike" dirty="0" smtClean="0">
                          <a:solidFill>
                            <a:srgbClr val="000000"/>
                          </a:solidFill>
                          <a:latin typeface="+mn-lt"/>
                        </a:rPr>
                        <a:t>. Dept</a:t>
                      </a:r>
                      <a:endParaRPr lang="en-US" sz="1400" b="0" i="0" u="none" strike="noStrike" dirty="0">
                        <a:solidFill>
                          <a:srgbClr val="000000"/>
                        </a:solidFill>
                        <a:latin typeface="+mn-lt"/>
                      </a:endParaRPr>
                    </a:p>
                  </a:txBody>
                  <a:tcPr marL="8792" marR="8792" marT="9525" marB="0" anchor="ct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400" b="0" i="0" u="none" strike="noStrike" kern="1200" dirty="0" smtClean="0">
                          <a:solidFill>
                            <a:srgbClr val="000000"/>
                          </a:solidFill>
                          <a:latin typeface="+mn-lt"/>
                          <a:ea typeface="+mn-ea"/>
                          <a:cs typeface="+mn-cs"/>
                        </a:rPr>
                        <a:t>Support Services</a:t>
                      </a:r>
                    </a:p>
                    <a:p>
                      <a:pPr algn="ctr" rtl="0" fontAlgn="t"/>
                      <a:r>
                        <a:rPr lang="en-US" sz="1400" b="0" i="0" u="none" strike="noStrike" dirty="0" smtClean="0">
                          <a:solidFill>
                            <a:srgbClr val="000000"/>
                          </a:solidFill>
                          <a:latin typeface="+mn-lt"/>
                        </a:rPr>
                        <a:t> </a:t>
                      </a:r>
                      <a:endParaRPr lang="en-US" sz="1400" b="0" i="0" u="none" strike="noStrike" dirty="0">
                        <a:solidFill>
                          <a:srgbClr val="000000"/>
                        </a:solidFill>
                        <a:latin typeface="+mn-lt"/>
                      </a:endParaRPr>
                    </a:p>
                  </a:txBody>
                  <a:tcPr marL="8792" marR="8792" marT="9525" marB="0" anchor="ctr"/>
                </a:tc>
                <a:tc>
                  <a:txBody>
                    <a:bodyPr/>
                    <a:lstStyle/>
                    <a:p>
                      <a:pPr algn="ctr" rtl="0" fontAlgn="t"/>
                      <a:r>
                        <a:rPr lang="en-US" sz="1400" b="0" i="0" u="none" strike="noStrike" dirty="0">
                          <a:solidFill>
                            <a:srgbClr val="000000"/>
                          </a:solidFill>
                          <a:latin typeface="+mn-lt"/>
                        </a:rPr>
                        <a:t>Group IT</a:t>
                      </a:r>
                    </a:p>
                  </a:txBody>
                  <a:tcPr marL="8792" marR="8792" marT="9525" marB="0" anchor="ctr"/>
                </a:tc>
                <a:tc>
                  <a:txBody>
                    <a:bodyPr/>
                    <a:lstStyle/>
                    <a:p>
                      <a:pPr algn="ctr" rtl="0" fontAlgn="t"/>
                      <a:r>
                        <a:rPr lang="en-US" sz="1400" b="0" i="0" u="none" strike="noStrike" dirty="0">
                          <a:solidFill>
                            <a:srgbClr val="000000"/>
                          </a:solidFill>
                          <a:latin typeface="+mn-lt"/>
                        </a:rPr>
                        <a:t>Procurement </a:t>
                      </a:r>
                      <a:r>
                        <a:rPr lang="en-US" sz="1400" b="0" i="0" u="none" strike="noStrike" dirty="0" smtClean="0">
                          <a:solidFill>
                            <a:srgbClr val="000000"/>
                          </a:solidFill>
                          <a:latin typeface="+mn-lt"/>
                        </a:rPr>
                        <a:t>/ Legal Team</a:t>
                      </a:r>
                      <a:endParaRPr lang="en-US" sz="1400" b="0" i="0" u="none" strike="noStrike" dirty="0">
                        <a:solidFill>
                          <a:srgbClr val="000000"/>
                        </a:solidFill>
                        <a:latin typeface="+mn-lt"/>
                      </a:endParaRPr>
                    </a:p>
                  </a:txBody>
                  <a:tcPr marL="8792" marR="8792" marT="9525" marB="0" anchor="ctr"/>
                </a:tc>
                <a:tc>
                  <a:txBody>
                    <a:bodyPr/>
                    <a:lstStyle/>
                    <a:p>
                      <a:pPr algn="ctr" rtl="0" fontAlgn="t"/>
                      <a:r>
                        <a:rPr lang="en-US" sz="1400" b="0" i="0" u="none" strike="noStrike" dirty="0">
                          <a:solidFill>
                            <a:srgbClr val="000000"/>
                          </a:solidFill>
                          <a:latin typeface="+mn-lt"/>
                        </a:rPr>
                        <a:t>Vendor</a:t>
                      </a:r>
                    </a:p>
                  </a:txBody>
                  <a:tcPr marL="8792" marR="8792" marT="9525" marB="0" anchor="ctr"/>
                </a:tc>
              </a:tr>
              <a:tr h="256329">
                <a:tc>
                  <a:txBody>
                    <a:bodyPr/>
                    <a:lstStyle/>
                    <a:p>
                      <a:pPr algn="l" rtl="0" fontAlgn="t"/>
                      <a:r>
                        <a:rPr lang="en-US" sz="1400" b="0" i="0" u="none" strike="noStrike" dirty="0">
                          <a:solidFill>
                            <a:srgbClr val="131413"/>
                          </a:solidFill>
                          <a:latin typeface="+mn-lt"/>
                        </a:rPr>
                        <a:t>Identify </a:t>
                      </a:r>
                    </a:p>
                  </a:txBody>
                  <a:tcPr marL="8792" marR="8792" marT="9525" marB="0">
                    <a:solidFill>
                      <a:srgbClr val="CCECFF"/>
                    </a:solidFill>
                  </a:tcPr>
                </a:tc>
                <a:tc>
                  <a:txBody>
                    <a:bodyPr/>
                    <a:lstStyle/>
                    <a:p>
                      <a:pPr algn="ctr" rtl="0" fontAlgn="t"/>
                      <a:r>
                        <a:rPr lang="en-US" sz="1400" b="0" i="0" u="none" strike="noStrike" dirty="0" smtClean="0">
                          <a:solidFill>
                            <a:srgbClr val="131413"/>
                          </a:solidFill>
                          <a:latin typeface="+mn-lt"/>
                        </a:rPr>
                        <a:t>A/R</a:t>
                      </a:r>
                      <a:endParaRPr lang="en-US" sz="1400" b="0" i="0" u="none" strike="noStrike" dirty="0">
                        <a:solidFill>
                          <a:srgbClr val="131413"/>
                        </a:solidFill>
                        <a:latin typeface="+mn-lt"/>
                      </a:endParaRPr>
                    </a:p>
                  </a:txBody>
                  <a:tcPr marL="8792" marR="8792" marT="9525" marB="0"/>
                </a:tc>
                <a:tc>
                  <a:txBody>
                    <a:bodyPr/>
                    <a:lstStyle/>
                    <a:p>
                      <a:pPr algn="ctr" rtl="0" fontAlgn="t"/>
                      <a:r>
                        <a:rPr lang="en-US" sz="1400" b="0" i="0" u="none" strike="noStrike" dirty="0">
                          <a:solidFill>
                            <a:srgbClr val="131413"/>
                          </a:solidFill>
                          <a:latin typeface="+mn-lt"/>
                        </a:rPr>
                        <a:t> </a:t>
                      </a:r>
                      <a:r>
                        <a:rPr lang="en-US" sz="1400" b="0" i="0" u="none" strike="noStrike" dirty="0" smtClean="0">
                          <a:solidFill>
                            <a:srgbClr val="131413"/>
                          </a:solidFill>
                          <a:latin typeface="+mn-lt"/>
                        </a:rPr>
                        <a:t>C/I</a:t>
                      </a:r>
                      <a:endParaRPr lang="en-US" sz="1400" b="0" i="0" u="none" strike="noStrike" dirty="0">
                        <a:solidFill>
                          <a:srgbClr val="131413"/>
                        </a:solidFill>
                        <a:latin typeface="+mn-lt"/>
                      </a:endParaRPr>
                    </a:p>
                  </a:txBody>
                  <a:tcPr marL="8792" marR="8792" marT="9525" marB="0"/>
                </a:tc>
                <a:tc>
                  <a:txBody>
                    <a:bodyPr/>
                    <a:lstStyle/>
                    <a:p>
                      <a:pPr algn="ctr" rtl="0" fontAlgn="t"/>
                      <a:endParaRPr lang="en-US" sz="1400" b="0" i="0" u="none" strike="noStrike" dirty="0">
                        <a:solidFill>
                          <a:srgbClr val="131413"/>
                        </a:solidFill>
                        <a:latin typeface="+mn-lt"/>
                      </a:endParaRPr>
                    </a:p>
                  </a:txBody>
                  <a:tcPr marL="8792" marR="8792" marT="9525" marB="0"/>
                </a:tc>
                <a:tc>
                  <a:txBody>
                    <a:bodyPr/>
                    <a:lstStyle/>
                    <a:p>
                      <a:pPr algn="ctr" rtl="0" fontAlgn="t"/>
                      <a:endParaRPr lang="en-US" sz="1400" b="0" i="0" u="none" strike="noStrike" dirty="0">
                        <a:solidFill>
                          <a:srgbClr val="131413"/>
                        </a:solidFill>
                        <a:latin typeface="+mn-lt"/>
                      </a:endParaRPr>
                    </a:p>
                  </a:txBody>
                  <a:tcPr marL="8792" marR="8792" marT="9525" marB="0"/>
                </a:tc>
                <a:tc>
                  <a:txBody>
                    <a:bodyPr/>
                    <a:lstStyle/>
                    <a:p>
                      <a:pPr algn="ctr" rtl="0" fontAlgn="t"/>
                      <a:r>
                        <a:rPr lang="en-US" sz="1400" b="0" i="0" u="none" strike="noStrike" dirty="0" smtClean="0">
                          <a:solidFill>
                            <a:srgbClr val="131413"/>
                          </a:solidFill>
                          <a:latin typeface="+mn-lt"/>
                        </a:rPr>
                        <a:t>I</a:t>
                      </a:r>
                      <a:endParaRPr lang="en-US" sz="1400" b="0" i="0" u="none" strike="noStrike" dirty="0">
                        <a:solidFill>
                          <a:srgbClr val="131413"/>
                        </a:solidFill>
                        <a:latin typeface="+mn-lt"/>
                      </a:endParaRPr>
                    </a:p>
                  </a:txBody>
                  <a:tcPr marL="8792" marR="8792" marT="9525" marB="0"/>
                </a:tc>
                <a:tc>
                  <a:txBody>
                    <a:bodyPr/>
                    <a:lstStyle/>
                    <a:p>
                      <a:pPr algn="ctr" rtl="0" fontAlgn="t"/>
                      <a:r>
                        <a:rPr lang="en-US" sz="1400" b="0" i="0" u="none" strike="noStrike" dirty="0">
                          <a:solidFill>
                            <a:srgbClr val="131413"/>
                          </a:solidFill>
                          <a:latin typeface="+mn-lt"/>
                        </a:rPr>
                        <a:t> </a:t>
                      </a:r>
                    </a:p>
                  </a:txBody>
                  <a:tcPr marL="8792" marR="8792" marT="9525" marB="0"/>
                </a:tc>
                <a:tc>
                  <a:txBody>
                    <a:bodyPr/>
                    <a:lstStyle/>
                    <a:p>
                      <a:pPr algn="ctr" rtl="0" fontAlgn="t"/>
                      <a:r>
                        <a:rPr lang="en-US" sz="1400" b="0" i="0" u="none" strike="noStrike" dirty="0">
                          <a:solidFill>
                            <a:srgbClr val="131413"/>
                          </a:solidFill>
                          <a:latin typeface="+mn-lt"/>
                        </a:rPr>
                        <a:t> </a:t>
                      </a:r>
                    </a:p>
                  </a:txBody>
                  <a:tcPr marL="8792" marR="8792" marT="9525" marB="0"/>
                </a:tc>
                <a:tc>
                  <a:txBody>
                    <a:bodyPr/>
                    <a:lstStyle/>
                    <a:p>
                      <a:pPr algn="ctr" rtl="0" fontAlgn="t"/>
                      <a:endParaRPr lang="en-US" sz="1400" b="0" i="0" u="none" strike="noStrike" dirty="0">
                        <a:solidFill>
                          <a:srgbClr val="131413"/>
                        </a:solidFill>
                        <a:latin typeface="+mn-lt"/>
                      </a:endParaRPr>
                    </a:p>
                  </a:txBody>
                  <a:tcPr marL="8792" marR="8792" marT="9525" marB="0"/>
                </a:tc>
                <a:tc>
                  <a:txBody>
                    <a:bodyPr/>
                    <a:lstStyle/>
                    <a:p>
                      <a:pPr algn="ctr" rtl="0" fontAlgn="t"/>
                      <a:r>
                        <a:rPr lang="en-US" sz="1400" b="0" i="0" u="none" strike="noStrike" dirty="0">
                          <a:solidFill>
                            <a:srgbClr val="131413"/>
                          </a:solidFill>
                          <a:latin typeface="+mn-lt"/>
                        </a:rPr>
                        <a:t> </a:t>
                      </a:r>
                    </a:p>
                  </a:txBody>
                  <a:tcPr marL="8792" marR="8792" marT="9525" marB="0"/>
                </a:tc>
                <a:tc>
                  <a:txBody>
                    <a:bodyPr/>
                    <a:lstStyle/>
                    <a:p>
                      <a:pPr algn="ctr" rtl="0" fontAlgn="t"/>
                      <a:r>
                        <a:rPr lang="en-US" sz="1400" b="0" i="0" u="none" strike="noStrike">
                          <a:solidFill>
                            <a:srgbClr val="131413"/>
                          </a:solidFill>
                          <a:latin typeface="+mn-lt"/>
                        </a:rPr>
                        <a:t> </a:t>
                      </a:r>
                    </a:p>
                  </a:txBody>
                  <a:tcPr marL="8792" marR="8792" marT="9525" marB="0"/>
                </a:tc>
                <a:tc>
                  <a:txBody>
                    <a:bodyPr/>
                    <a:lstStyle/>
                    <a:p>
                      <a:pPr algn="ctr" rtl="0" fontAlgn="t"/>
                      <a:r>
                        <a:rPr lang="en-US" sz="1400" b="0" i="0" u="none" strike="noStrike" dirty="0">
                          <a:solidFill>
                            <a:srgbClr val="131413"/>
                          </a:solidFill>
                          <a:latin typeface="+mn-lt"/>
                        </a:rPr>
                        <a:t> </a:t>
                      </a:r>
                    </a:p>
                  </a:txBody>
                  <a:tcPr marL="8792" marR="8792" marT="9525" marB="0"/>
                </a:tc>
              </a:tr>
              <a:tr h="286373">
                <a:tc>
                  <a:txBody>
                    <a:bodyPr/>
                    <a:lstStyle/>
                    <a:p>
                      <a:pPr algn="l" rtl="0" fontAlgn="t"/>
                      <a:r>
                        <a:rPr lang="en-US" sz="1400" b="0" i="0" u="none" strike="noStrike" dirty="0">
                          <a:solidFill>
                            <a:srgbClr val="131413"/>
                          </a:solidFill>
                          <a:latin typeface="+mn-lt"/>
                        </a:rPr>
                        <a:t>Qualify </a:t>
                      </a:r>
                    </a:p>
                  </a:txBody>
                  <a:tcPr marL="8792" marR="8792" marT="9525" marB="0">
                    <a:solidFill>
                      <a:srgbClr val="CCECFF"/>
                    </a:solidFill>
                  </a:tcPr>
                </a:tc>
                <a:tc>
                  <a:txBody>
                    <a:bodyPr/>
                    <a:lstStyle/>
                    <a:p>
                      <a:pPr algn="ctr" fontAlgn="t"/>
                      <a:r>
                        <a:rPr lang="en-US" sz="1400" b="0" i="0" u="none" strike="noStrike" dirty="0" smtClean="0">
                          <a:solidFill>
                            <a:srgbClr val="131413"/>
                          </a:solidFill>
                          <a:latin typeface="+mn-lt"/>
                        </a:rPr>
                        <a:t>A/R</a:t>
                      </a:r>
                      <a:endParaRPr lang="en-US" sz="1400" b="0" i="0" u="none" strike="noStrike" dirty="0">
                        <a:solidFill>
                          <a:srgbClr val="131413"/>
                        </a:solidFill>
                        <a:latin typeface="+mn-lt"/>
                      </a:endParaRPr>
                    </a:p>
                  </a:txBody>
                  <a:tcPr marL="8792" marR="8792" marT="9525" marB="0"/>
                </a:tc>
                <a:tc>
                  <a:txBody>
                    <a:bodyPr/>
                    <a:lstStyle/>
                    <a:p>
                      <a:pPr algn="ctr" rtl="0" fontAlgn="t"/>
                      <a:r>
                        <a:rPr lang="en-US" sz="1400" b="0" i="0" u="none" strike="noStrike" dirty="0">
                          <a:solidFill>
                            <a:srgbClr val="131413"/>
                          </a:solidFill>
                          <a:latin typeface="+mn-lt"/>
                        </a:rPr>
                        <a:t> </a:t>
                      </a:r>
                      <a:r>
                        <a:rPr lang="en-US" sz="1400" b="0" i="0" u="none" strike="noStrike" dirty="0" smtClean="0">
                          <a:solidFill>
                            <a:srgbClr val="131413"/>
                          </a:solidFill>
                          <a:latin typeface="+mn-lt"/>
                        </a:rPr>
                        <a:t>C/I</a:t>
                      </a:r>
                      <a:endParaRPr lang="en-US" sz="1400" b="0" i="0" u="none" strike="noStrike" dirty="0">
                        <a:solidFill>
                          <a:srgbClr val="131413"/>
                        </a:solidFill>
                        <a:latin typeface="+mn-lt"/>
                      </a:endParaRPr>
                    </a:p>
                  </a:txBody>
                  <a:tcPr marL="8792" marR="8792" marT="9525" marB="0"/>
                </a:tc>
                <a:tc>
                  <a:txBody>
                    <a:bodyPr/>
                    <a:lstStyle/>
                    <a:p>
                      <a:pPr algn="ctr" rtl="0" fontAlgn="t"/>
                      <a:endParaRPr lang="en-US" sz="1400" b="0" i="0" u="none" strike="noStrike" dirty="0">
                        <a:solidFill>
                          <a:srgbClr val="131413"/>
                        </a:solidFill>
                        <a:latin typeface="+mn-lt"/>
                      </a:endParaRPr>
                    </a:p>
                  </a:txBody>
                  <a:tcPr marL="8792" marR="8792" marT="9525" marB="0"/>
                </a:tc>
                <a:tc>
                  <a:txBody>
                    <a:bodyPr/>
                    <a:lstStyle/>
                    <a:p>
                      <a:pPr algn="ctr" rtl="0" fontAlgn="t"/>
                      <a:endParaRPr lang="en-US" sz="1400" b="0" i="0" u="none" strike="noStrike" dirty="0">
                        <a:solidFill>
                          <a:srgbClr val="131413"/>
                        </a:solidFill>
                        <a:latin typeface="+mn-lt"/>
                      </a:endParaRPr>
                    </a:p>
                  </a:txBody>
                  <a:tcPr marL="8792" marR="8792" marT="9525" marB="0"/>
                </a:tc>
                <a:tc>
                  <a:txBody>
                    <a:bodyPr/>
                    <a:lstStyle/>
                    <a:p>
                      <a:pPr algn="ctr" rtl="0" fontAlgn="t"/>
                      <a:r>
                        <a:rPr lang="en-US" sz="1400" b="0" i="0" u="none" strike="noStrike" dirty="0" smtClean="0">
                          <a:solidFill>
                            <a:srgbClr val="131413"/>
                          </a:solidFill>
                          <a:latin typeface="+mn-lt"/>
                        </a:rPr>
                        <a:t>C/I</a:t>
                      </a:r>
                      <a:endParaRPr lang="en-US" sz="1400" b="0" i="0" u="none" strike="noStrike" dirty="0">
                        <a:solidFill>
                          <a:srgbClr val="131413"/>
                        </a:solidFill>
                        <a:latin typeface="+mn-lt"/>
                      </a:endParaRPr>
                    </a:p>
                  </a:txBody>
                  <a:tcPr marL="8792" marR="8792" marT="9525" marB="0"/>
                </a:tc>
                <a:tc>
                  <a:txBody>
                    <a:bodyPr/>
                    <a:lstStyle/>
                    <a:p>
                      <a:pPr algn="ctr" rtl="0" fontAlgn="t"/>
                      <a:r>
                        <a:rPr lang="en-US" sz="1400" b="0" i="0" u="none" strike="noStrike" dirty="0" smtClean="0">
                          <a:solidFill>
                            <a:srgbClr val="131413"/>
                          </a:solidFill>
                          <a:latin typeface="+mn-lt"/>
                        </a:rPr>
                        <a:t>C</a:t>
                      </a:r>
                      <a:r>
                        <a:rPr lang="en-US" sz="1400" b="0" i="0" u="none" strike="noStrike" dirty="0">
                          <a:solidFill>
                            <a:srgbClr val="131413"/>
                          </a:solidFill>
                          <a:latin typeface="+mn-lt"/>
                        </a:rPr>
                        <a:t> </a:t>
                      </a:r>
                    </a:p>
                  </a:txBody>
                  <a:tcPr marL="8792" marR="8792" marT="9525" marB="0"/>
                </a:tc>
                <a:tc>
                  <a:txBody>
                    <a:bodyPr/>
                    <a:lstStyle/>
                    <a:p>
                      <a:pPr algn="ctr" rtl="0" fontAlgn="t"/>
                      <a:r>
                        <a:rPr lang="en-US" sz="1400" b="0" i="0" u="none" strike="noStrike" dirty="0" smtClean="0">
                          <a:solidFill>
                            <a:srgbClr val="131413"/>
                          </a:solidFill>
                          <a:latin typeface="+mn-lt"/>
                        </a:rPr>
                        <a:t>C</a:t>
                      </a:r>
                      <a:endParaRPr lang="en-US" sz="1400" b="0" i="0" u="none" strike="noStrike" dirty="0">
                        <a:solidFill>
                          <a:srgbClr val="131413"/>
                        </a:solidFill>
                        <a:latin typeface="+mn-lt"/>
                      </a:endParaRPr>
                    </a:p>
                  </a:txBody>
                  <a:tcPr marL="8792" marR="8792" marT="9525" marB="0"/>
                </a:tc>
                <a:tc>
                  <a:txBody>
                    <a:bodyPr/>
                    <a:lstStyle/>
                    <a:p>
                      <a:pPr algn="ctr" rtl="0" fontAlgn="t"/>
                      <a:r>
                        <a:rPr lang="en-US" sz="1400" b="0" i="0" u="none" strike="noStrike" dirty="0" smtClean="0">
                          <a:solidFill>
                            <a:srgbClr val="131413"/>
                          </a:solidFill>
                          <a:latin typeface="+mn-lt"/>
                        </a:rPr>
                        <a:t>C</a:t>
                      </a:r>
                      <a:endParaRPr lang="en-US" sz="1400" b="0" i="0" u="none" strike="noStrike" dirty="0">
                        <a:solidFill>
                          <a:srgbClr val="131413"/>
                        </a:solidFill>
                        <a:latin typeface="+mn-lt"/>
                      </a:endParaRPr>
                    </a:p>
                  </a:txBody>
                  <a:tcPr marL="8792" marR="8792" marT="9525" marB="0"/>
                </a:tc>
                <a:tc>
                  <a:txBody>
                    <a:bodyPr/>
                    <a:lstStyle/>
                    <a:p>
                      <a:pPr algn="ctr" rtl="0" fontAlgn="t"/>
                      <a:endParaRPr lang="en-US" sz="1400" b="0" i="0" u="none" strike="noStrike" dirty="0">
                        <a:solidFill>
                          <a:srgbClr val="131413"/>
                        </a:solidFill>
                        <a:latin typeface="+mn-lt"/>
                      </a:endParaRPr>
                    </a:p>
                  </a:txBody>
                  <a:tcPr marL="8792" marR="8792" marT="9525" marB="0"/>
                </a:tc>
                <a:tc>
                  <a:txBody>
                    <a:bodyPr/>
                    <a:lstStyle/>
                    <a:p>
                      <a:pPr algn="ctr" rtl="0" fontAlgn="t"/>
                      <a:r>
                        <a:rPr lang="en-US" sz="1400" b="0" i="0" u="none" strike="noStrike">
                          <a:solidFill>
                            <a:srgbClr val="131413"/>
                          </a:solidFill>
                          <a:latin typeface="+mn-lt"/>
                        </a:rPr>
                        <a:t> </a:t>
                      </a:r>
                    </a:p>
                  </a:txBody>
                  <a:tcPr marL="8792" marR="8792" marT="9525" marB="0"/>
                </a:tc>
                <a:tc>
                  <a:txBody>
                    <a:bodyPr/>
                    <a:lstStyle/>
                    <a:p>
                      <a:pPr algn="ctr" rtl="0" fontAlgn="t"/>
                      <a:r>
                        <a:rPr lang="en-US" sz="1400" b="0" i="0" u="none" strike="noStrike">
                          <a:solidFill>
                            <a:srgbClr val="131413"/>
                          </a:solidFill>
                          <a:latin typeface="+mn-lt"/>
                        </a:rPr>
                        <a:t> </a:t>
                      </a:r>
                    </a:p>
                  </a:txBody>
                  <a:tcPr marL="8792" marR="8792" marT="9525" marB="0"/>
                </a:tc>
              </a:tr>
              <a:tr h="286373">
                <a:tc>
                  <a:txBody>
                    <a:bodyPr/>
                    <a:lstStyle/>
                    <a:p>
                      <a:r>
                        <a:rPr lang="en-US" sz="1400" b="0" i="0" u="none" strike="noStrike" kern="1200" dirty="0" smtClean="0">
                          <a:solidFill>
                            <a:srgbClr val="131413"/>
                          </a:solidFill>
                          <a:latin typeface="+mn-lt"/>
                          <a:ea typeface="+mn-ea"/>
                          <a:cs typeface="+mn-cs"/>
                        </a:rPr>
                        <a:t>Gather Requirements</a:t>
                      </a:r>
                    </a:p>
                  </a:txBody>
                  <a:tcPr marL="8792" marR="8792" marT="9525" marB="0">
                    <a:solidFill>
                      <a:srgbClr val="00B0F0"/>
                    </a:solidFill>
                  </a:tcPr>
                </a:tc>
                <a:tc>
                  <a:txBody>
                    <a:bodyPr/>
                    <a:lstStyle/>
                    <a:p>
                      <a:pPr algn="ctr" fontAlgn="t"/>
                      <a:r>
                        <a:rPr lang="en-US" sz="1400" b="0" i="0" u="none" strike="noStrike" dirty="0" smtClean="0">
                          <a:solidFill>
                            <a:srgbClr val="131413"/>
                          </a:solidFill>
                          <a:latin typeface="+mn-lt"/>
                        </a:rPr>
                        <a:t>A/R</a:t>
                      </a:r>
                      <a:endParaRPr lang="en-US" sz="1400" b="0" i="0" u="none" strike="noStrike" dirty="0">
                        <a:solidFill>
                          <a:srgbClr val="131413"/>
                        </a:solidFill>
                        <a:latin typeface="+mn-lt"/>
                      </a:endParaRPr>
                    </a:p>
                  </a:txBody>
                  <a:tcPr marL="8792" marR="8792" marT="9525" marB="0"/>
                </a:tc>
                <a:tc>
                  <a:txBody>
                    <a:bodyPr/>
                    <a:lstStyle/>
                    <a:p>
                      <a:pPr algn="ctr" rtl="0" fontAlgn="t"/>
                      <a:r>
                        <a:rPr lang="en-US" sz="1400" b="0" i="0" u="none" strike="noStrike" dirty="0">
                          <a:solidFill>
                            <a:srgbClr val="131413"/>
                          </a:solidFill>
                          <a:latin typeface="+mn-lt"/>
                        </a:rPr>
                        <a:t> </a:t>
                      </a:r>
                      <a:r>
                        <a:rPr lang="en-US" sz="1400" b="0" i="0" u="none" strike="noStrike" dirty="0" smtClean="0">
                          <a:solidFill>
                            <a:srgbClr val="131413"/>
                          </a:solidFill>
                          <a:latin typeface="+mn-lt"/>
                        </a:rPr>
                        <a:t>C/I</a:t>
                      </a:r>
                      <a:endParaRPr lang="en-US" sz="1400" b="0" i="0" u="none" strike="noStrike" dirty="0">
                        <a:solidFill>
                          <a:srgbClr val="131413"/>
                        </a:solidFill>
                        <a:latin typeface="+mn-lt"/>
                      </a:endParaRPr>
                    </a:p>
                  </a:txBody>
                  <a:tcPr marL="8792" marR="8792" marT="9525" marB="0"/>
                </a:tc>
                <a:tc>
                  <a:txBody>
                    <a:bodyPr/>
                    <a:lstStyle/>
                    <a:p>
                      <a:pPr algn="ctr" rtl="0" fontAlgn="t"/>
                      <a:r>
                        <a:rPr lang="en-US" sz="1400" b="0" i="0" u="none" strike="noStrike" dirty="0" smtClean="0">
                          <a:solidFill>
                            <a:srgbClr val="131413"/>
                          </a:solidFill>
                          <a:latin typeface="+mn-lt"/>
                        </a:rPr>
                        <a:t>I</a:t>
                      </a:r>
                      <a:r>
                        <a:rPr lang="en-US" sz="1400" b="0" i="0" u="none" strike="noStrike" dirty="0">
                          <a:solidFill>
                            <a:srgbClr val="131413"/>
                          </a:solidFill>
                          <a:latin typeface="+mn-lt"/>
                        </a:rPr>
                        <a:t> </a:t>
                      </a:r>
                    </a:p>
                  </a:txBody>
                  <a:tcPr marL="8792" marR="8792" marT="9525" marB="0"/>
                </a:tc>
                <a:tc>
                  <a:txBody>
                    <a:bodyPr/>
                    <a:lstStyle/>
                    <a:p>
                      <a:pPr algn="ctr" rtl="0" fontAlgn="t"/>
                      <a:endParaRPr lang="en-US" sz="1400" b="0" i="0" u="none" strike="noStrike" dirty="0">
                        <a:solidFill>
                          <a:srgbClr val="131413"/>
                        </a:solidFill>
                        <a:latin typeface="+mn-lt"/>
                      </a:endParaRPr>
                    </a:p>
                  </a:txBody>
                  <a:tcPr marL="8792" marR="8792" marT="9525" marB="0"/>
                </a:tc>
                <a:tc>
                  <a:txBody>
                    <a:bodyPr/>
                    <a:lstStyle/>
                    <a:p>
                      <a:pPr algn="ctr" rtl="0" fontAlgn="t"/>
                      <a:r>
                        <a:rPr lang="en-US" sz="1400" b="0" i="0" u="none" strike="noStrike" dirty="0" smtClean="0">
                          <a:solidFill>
                            <a:srgbClr val="131413"/>
                          </a:solidFill>
                          <a:latin typeface="+mn-lt"/>
                        </a:rPr>
                        <a:t>C</a:t>
                      </a:r>
                      <a:r>
                        <a:rPr lang="en-US" sz="1400" b="0" i="0" u="none" strike="noStrike" dirty="0">
                          <a:solidFill>
                            <a:srgbClr val="131413"/>
                          </a:solidFill>
                          <a:latin typeface="+mn-lt"/>
                        </a:rPr>
                        <a:t> </a:t>
                      </a:r>
                    </a:p>
                  </a:txBody>
                  <a:tcPr marL="8792" marR="8792" marT="9525" marB="0"/>
                </a:tc>
                <a:tc>
                  <a:txBody>
                    <a:bodyPr/>
                    <a:lstStyle/>
                    <a:p>
                      <a:pPr algn="ctr" rtl="0" fontAlgn="t"/>
                      <a:r>
                        <a:rPr lang="en-US" sz="1400" b="0" i="0" u="none" strike="noStrike" dirty="0" smtClean="0">
                          <a:solidFill>
                            <a:srgbClr val="131413"/>
                          </a:solidFill>
                          <a:latin typeface="+mn-lt"/>
                        </a:rPr>
                        <a:t>C</a:t>
                      </a:r>
                      <a:r>
                        <a:rPr lang="en-US" sz="1400" b="0" i="0" u="none" strike="noStrike" dirty="0">
                          <a:solidFill>
                            <a:srgbClr val="131413"/>
                          </a:solidFill>
                          <a:latin typeface="+mn-lt"/>
                        </a:rPr>
                        <a:t> </a:t>
                      </a:r>
                    </a:p>
                  </a:txBody>
                  <a:tcPr marL="8792" marR="8792" marT="9525" marB="0"/>
                </a:tc>
                <a:tc>
                  <a:txBody>
                    <a:bodyPr/>
                    <a:lstStyle/>
                    <a:p>
                      <a:pPr algn="ctr" rtl="0" fontAlgn="t"/>
                      <a:r>
                        <a:rPr lang="en-US" sz="1400" b="0" i="0" u="none" strike="noStrike" dirty="0" smtClean="0">
                          <a:solidFill>
                            <a:srgbClr val="131413"/>
                          </a:solidFill>
                          <a:latin typeface="+mn-lt"/>
                        </a:rPr>
                        <a:t>C</a:t>
                      </a:r>
                      <a:endParaRPr lang="en-US" sz="1400" b="0" i="0" u="none" strike="noStrike" dirty="0">
                        <a:solidFill>
                          <a:srgbClr val="131413"/>
                        </a:solidFill>
                        <a:latin typeface="+mn-lt"/>
                      </a:endParaRPr>
                    </a:p>
                  </a:txBody>
                  <a:tcPr marL="8792" marR="8792" marT="9525" marB="0"/>
                </a:tc>
                <a:tc>
                  <a:txBody>
                    <a:bodyPr/>
                    <a:lstStyle/>
                    <a:p>
                      <a:pPr algn="ctr" rtl="0" fontAlgn="t"/>
                      <a:r>
                        <a:rPr lang="en-US" sz="1400" b="0" i="0" u="none" strike="noStrike" dirty="0" smtClean="0">
                          <a:solidFill>
                            <a:srgbClr val="131413"/>
                          </a:solidFill>
                          <a:latin typeface="+mn-lt"/>
                        </a:rPr>
                        <a:t>C</a:t>
                      </a:r>
                      <a:endParaRPr lang="en-US" sz="1400" b="0" i="0" u="none" strike="noStrike" dirty="0">
                        <a:solidFill>
                          <a:srgbClr val="131413"/>
                        </a:solidFill>
                        <a:latin typeface="+mn-lt"/>
                      </a:endParaRPr>
                    </a:p>
                  </a:txBody>
                  <a:tcPr marL="8792" marR="8792" marT="9525" marB="0"/>
                </a:tc>
                <a:tc>
                  <a:txBody>
                    <a:bodyPr/>
                    <a:lstStyle/>
                    <a:p>
                      <a:pPr algn="ctr" rtl="0" fontAlgn="t"/>
                      <a:r>
                        <a:rPr lang="en-US" sz="1400" b="0" i="0" u="none" strike="noStrike" dirty="0" smtClean="0">
                          <a:solidFill>
                            <a:srgbClr val="131413"/>
                          </a:solidFill>
                          <a:latin typeface="+mn-lt"/>
                        </a:rPr>
                        <a:t>C</a:t>
                      </a:r>
                      <a:endParaRPr lang="en-US" sz="1400" b="0" i="0" u="none" strike="noStrike" dirty="0">
                        <a:solidFill>
                          <a:srgbClr val="131413"/>
                        </a:solidFill>
                        <a:latin typeface="+mn-lt"/>
                      </a:endParaRPr>
                    </a:p>
                  </a:txBody>
                  <a:tcPr marL="8792" marR="8792" marT="9525" marB="0"/>
                </a:tc>
                <a:tc>
                  <a:txBody>
                    <a:bodyPr/>
                    <a:lstStyle/>
                    <a:p>
                      <a:pPr algn="ctr" rtl="0" fontAlgn="t"/>
                      <a:r>
                        <a:rPr lang="en-US" sz="1400" b="0" i="0" u="none" strike="noStrike" dirty="0" smtClean="0">
                          <a:solidFill>
                            <a:srgbClr val="131413"/>
                          </a:solidFill>
                          <a:latin typeface="+mn-lt"/>
                        </a:rPr>
                        <a:t>I</a:t>
                      </a:r>
                      <a:r>
                        <a:rPr lang="en-US" sz="1400" b="0" i="0" u="none" strike="noStrike" dirty="0">
                          <a:solidFill>
                            <a:srgbClr val="131413"/>
                          </a:solidFill>
                          <a:latin typeface="+mn-lt"/>
                        </a:rPr>
                        <a:t> </a:t>
                      </a:r>
                    </a:p>
                  </a:txBody>
                  <a:tcPr marL="8792" marR="8792" marT="9525" marB="0"/>
                </a:tc>
                <a:tc>
                  <a:txBody>
                    <a:bodyPr/>
                    <a:lstStyle/>
                    <a:p>
                      <a:pPr algn="ctr" rtl="0" fontAlgn="t"/>
                      <a:r>
                        <a:rPr lang="en-US" sz="1400" b="0" i="0" u="none" strike="noStrike" dirty="0">
                          <a:solidFill>
                            <a:srgbClr val="131413"/>
                          </a:solidFill>
                          <a:latin typeface="+mn-lt"/>
                        </a:rPr>
                        <a:t> </a:t>
                      </a:r>
                    </a:p>
                  </a:txBody>
                  <a:tcPr marL="8792" marR="8792" marT="9525" marB="0"/>
                </a:tc>
              </a:tr>
              <a:tr h="286373">
                <a:tc>
                  <a:txBody>
                    <a:bodyPr/>
                    <a:lstStyle/>
                    <a:p>
                      <a:pPr marL="0" algn="l" defTabSz="914400" rtl="0" eaLnBrk="1" latinLnBrk="0" hangingPunct="1"/>
                      <a:r>
                        <a:rPr lang="en-US" sz="1400" b="0" i="0" u="none" strike="noStrike" kern="1200" dirty="0" smtClean="0">
                          <a:solidFill>
                            <a:srgbClr val="131413"/>
                          </a:solidFill>
                          <a:latin typeface="+mn-lt"/>
                          <a:ea typeface="+mn-ea"/>
                          <a:cs typeface="+mn-cs"/>
                        </a:rPr>
                        <a:t>Scan &amp; Analyze</a:t>
                      </a:r>
                    </a:p>
                  </a:txBody>
                  <a:tcPr marL="8792" marR="8792" marT="9525" marB="0">
                    <a:solidFill>
                      <a:srgbClr val="00B0F0"/>
                    </a:solidFill>
                  </a:tcPr>
                </a:tc>
                <a:tc>
                  <a:txBody>
                    <a:bodyPr/>
                    <a:lstStyle/>
                    <a:p>
                      <a:pPr algn="ctr" fontAlgn="t"/>
                      <a:r>
                        <a:rPr lang="en-US" sz="1400" b="0" i="0" u="none" strike="noStrike" dirty="0" smtClean="0">
                          <a:solidFill>
                            <a:srgbClr val="131413"/>
                          </a:solidFill>
                          <a:latin typeface="+mn-lt"/>
                        </a:rPr>
                        <a:t>A/R</a:t>
                      </a:r>
                      <a:endParaRPr lang="en-US" sz="1400" b="0" i="0" u="none" strike="noStrike" dirty="0">
                        <a:solidFill>
                          <a:srgbClr val="131413"/>
                        </a:solidFill>
                        <a:latin typeface="+mn-lt"/>
                      </a:endParaRPr>
                    </a:p>
                  </a:txBody>
                  <a:tcPr marL="8792" marR="8792" marT="9525" marB="0"/>
                </a:tc>
                <a:tc>
                  <a:txBody>
                    <a:bodyPr/>
                    <a:lstStyle/>
                    <a:p>
                      <a:pPr algn="ctr" rtl="0" fontAlgn="t"/>
                      <a:r>
                        <a:rPr lang="en-US" sz="1400" b="0" i="0" u="none" strike="noStrike" dirty="0" smtClean="0">
                          <a:solidFill>
                            <a:srgbClr val="131413"/>
                          </a:solidFill>
                          <a:latin typeface="+mn-lt"/>
                        </a:rPr>
                        <a:t>C/I</a:t>
                      </a:r>
                      <a:endParaRPr lang="en-US" sz="1400" b="0" i="0" u="none" strike="noStrike" dirty="0">
                        <a:solidFill>
                          <a:srgbClr val="131413"/>
                        </a:solidFill>
                        <a:latin typeface="+mn-lt"/>
                      </a:endParaRPr>
                    </a:p>
                  </a:txBody>
                  <a:tcPr marL="8792" marR="8792" marT="9525" marB="0"/>
                </a:tc>
                <a:tc>
                  <a:txBody>
                    <a:bodyPr/>
                    <a:lstStyle/>
                    <a:p>
                      <a:pPr algn="ctr" rtl="0" fontAlgn="t"/>
                      <a:r>
                        <a:rPr lang="en-US" sz="1400" b="0" i="0" u="none" strike="noStrike" dirty="0">
                          <a:solidFill>
                            <a:srgbClr val="131413"/>
                          </a:solidFill>
                          <a:latin typeface="+mn-lt"/>
                        </a:rPr>
                        <a:t> </a:t>
                      </a:r>
                    </a:p>
                  </a:txBody>
                  <a:tcPr marL="8792" marR="8792" marT="9525" marB="0"/>
                </a:tc>
                <a:tc>
                  <a:txBody>
                    <a:bodyPr/>
                    <a:lstStyle/>
                    <a:p>
                      <a:pPr algn="ctr" rtl="0" fontAlgn="t"/>
                      <a:endParaRPr lang="en-US" sz="1400" b="0" i="0" u="none" strike="noStrike" dirty="0">
                        <a:solidFill>
                          <a:srgbClr val="131413"/>
                        </a:solidFill>
                        <a:latin typeface="+mn-lt"/>
                      </a:endParaRPr>
                    </a:p>
                  </a:txBody>
                  <a:tcPr marL="8792" marR="8792" marT="9525" marB="0"/>
                </a:tc>
                <a:tc>
                  <a:txBody>
                    <a:bodyPr/>
                    <a:lstStyle/>
                    <a:p>
                      <a:pPr algn="ctr" rtl="0" fontAlgn="t"/>
                      <a:endParaRPr lang="en-US" sz="1400" b="0" i="0" u="none" strike="noStrike" dirty="0">
                        <a:solidFill>
                          <a:srgbClr val="131413"/>
                        </a:solidFill>
                        <a:latin typeface="+mn-lt"/>
                      </a:endParaRPr>
                    </a:p>
                  </a:txBody>
                  <a:tcPr marL="8792" marR="8792" marT="9525" marB="0"/>
                </a:tc>
                <a:tc>
                  <a:txBody>
                    <a:bodyPr/>
                    <a:lstStyle/>
                    <a:p>
                      <a:pPr algn="ctr" rtl="0" fontAlgn="t"/>
                      <a:r>
                        <a:rPr lang="en-US" sz="1400" b="0" i="0" u="none" strike="noStrike" dirty="0">
                          <a:solidFill>
                            <a:srgbClr val="131413"/>
                          </a:solidFill>
                          <a:latin typeface="+mn-lt"/>
                        </a:rPr>
                        <a:t> </a:t>
                      </a:r>
                    </a:p>
                  </a:txBody>
                  <a:tcPr marL="8792" marR="8792" marT="9525" marB="0"/>
                </a:tc>
                <a:tc>
                  <a:txBody>
                    <a:bodyPr/>
                    <a:lstStyle/>
                    <a:p>
                      <a:pPr algn="ctr" rtl="0" fontAlgn="t"/>
                      <a:r>
                        <a:rPr lang="en-US" sz="1400" b="0" i="0" u="none" strike="noStrike" dirty="0" smtClean="0">
                          <a:solidFill>
                            <a:srgbClr val="131413"/>
                          </a:solidFill>
                          <a:latin typeface="+mn-lt"/>
                        </a:rPr>
                        <a:t>C</a:t>
                      </a:r>
                      <a:endParaRPr lang="en-US" sz="1400" b="0" i="0" u="none" strike="noStrike" dirty="0">
                        <a:solidFill>
                          <a:srgbClr val="131413"/>
                        </a:solidFill>
                        <a:latin typeface="+mn-lt"/>
                      </a:endParaRPr>
                    </a:p>
                  </a:txBody>
                  <a:tcPr marL="8792" marR="8792" marT="9525" marB="0"/>
                </a:tc>
                <a:tc>
                  <a:txBody>
                    <a:bodyPr/>
                    <a:lstStyle/>
                    <a:p>
                      <a:pPr algn="ctr" rtl="0" fontAlgn="t"/>
                      <a:endParaRPr lang="en-US" sz="1400" b="0" i="0" u="none" strike="noStrike" dirty="0">
                        <a:solidFill>
                          <a:srgbClr val="131413"/>
                        </a:solidFill>
                        <a:latin typeface="+mn-lt"/>
                      </a:endParaRPr>
                    </a:p>
                  </a:txBody>
                  <a:tcPr marL="8792" marR="8792" marT="9525" marB="0"/>
                </a:tc>
                <a:tc>
                  <a:txBody>
                    <a:bodyPr/>
                    <a:lstStyle/>
                    <a:p>
                      <a:pPr algn="ctr" rtl="0" fontAlgn="t"/>
                      <a:r>
                        <a:rPr lang="en-US" sz="1400" b="0" i="0" u="none" strike="noStrike" dirty="0">
                          <a:solidFill>
                            <a:srgbClr val="131413"/>
                          </a:solidFill>
                          <a:latin typeface="+mn-lt"/>
                        </a:rPr>
                        <a:t>C</a:t>
                      </a:r>
                    </a:p>
                  </a:txBody>
                  <a:tcPr marL="8792" marR="8792" marT="9525" marB="0"/>
                </a:tc>
                <a:tc>
                  <a:txBody>
                    <a:bodyPr/>
                    <a:lstStyle/>
                    <a:p>
                      <a:pPr algn="ctr" rtl="0" fontAlgn="t"/>
                      <a:r>
                        <a:rPr lang="en-US" sz="1400" b="0" i="0" u="none" strike="noStrike" dirty="0" smtClean="0">
                          <a:solidFill>
                            <a:srgbClr val="131413"/>
                          </a:solidFill>
                          <a:latin typeface="+mn-lt"/>
                        </a:rPr>
                        <a:t>C</a:t>
                      </a:r>
                      <a:endParaRPr lang="en-US" sz="1400" b="0" i="0" u="none" strike="noStrike" dirty="0">
                        <a:solidFill>
                          <a:srgbClr val="131413"/>
                        </a:solidFill>
                        <a:latin typeface="+mn-lt"/>
                      </a:endParaRPr>
                    </a:p>
                  </a:txBody>
                  <a:tcPr marL="8792" marR="8792" marT="9525" marB="0"/>
                </a:tc>
                <a:tc>
                  <a:txBody>
                    <a:bodyPr/>
                    <a:lstStyle/>
                    <a:p>
                      <a:pPr algn="ctr" rtl="0" fontAlgn="t"/>
                      <a:r>
                        <a:rPr lang="en-US" sz="1400" b="0" i="0" u="none" strike="noStrike" dirty="0">
                          <a:solidFill>
                            <a:srgbClr val="131413"/>
                          </a:solidFill>
                          <a:latin typeface="+mn-lt"/>
                        </a:rPr>
                        <a:t> </a:t>
                      </a:r>
                    </a:p>
                  </a:txBody>
                  <a:tcPr marL="8792" marR="8792" marT="9525" marB="0"/>
                </a:tc>
              </a:tr>
              <a:tr h="286373">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400" b="0" i="0" u="none" strike="noStrike" kern="1200" dirty="0" smtClean="0">
                          <a:solidFill>
                            <a:srgbClr val="131413"/>
                          </a:solidFill>
                          <a:latin typeface="+mn-lt"/>
                          <a:ea typeface="+mn-ea"/>
                          <a:cs typeface="+mn-cs"/>
                        </a:rPr>
                        <a:t>Define Solution</a:t>
                      </a:r>
                    </a:p>
                  </a:txBody>
                  <a:tcPr marL="8792" marR="8792" marT="9525" marB="0">
                    <a:solidFill>
                      <a:srgbClr val="00B0F0"/>
                    </a:solidFill>
                  </a:tcPr>
                </a:tc>
                <a:tc>
                  <a:txBody>
                    <a:bodyPr/>
                    <a:lstStyle/>
                    <a:p>
                      <a:pPr algn="ctr" rtl="0" fontAlgn="t"/>
                      <a:r>
                        <a:rPr lang="en-US" sz="1400" b="0" i="0" u="none" strike="noStrike" dirty="0" smtClean="0">
                          <a:solidFill>
                            <a:srgbClr val="131413"/>
                          </a:solidFill>
                          <a:latin typeface="+mn-lt"/>
                        </a:rPr>
                        <a:t>A/R</a:t>
                      </a:r>
                      <a:endParaRPr lang="en-US" sz="1400" b="0" i="0" u="none" strike="noStrike" dirty="0">
                        <a:solidFill>
                          <a:srgbClr val="131413"/>
                        </a:solidFill>
                        <a:latin typeface="+mn-lt"/>
                      </a:endParaRPr>
                    </a:p>
                  </a:txBody>
                  <a:tcPr marL="8792" marR="8792" marT="9525" marB="0"/>
                </a:tc>
                <a:tc>
                  <a:txBody>
                    <a:bodyPr/>
                    <a:lstStyle/>
                    <a:p>
                      <a:pPr algn="ctr" rtl="0" fontAlgn="t"/>
                      <a:r>
                        <a:rPr lang="en-US" sz="1400" b="0" i="0" u="none" strike="noStrike" dirty="0" smtClean="0">
                          <a:solidFill>
                            <a:srgbClr val="131413"/>
                          </a:solidFill>
                          <a:latin typeface="+mn-lt"/>
                        </a:rPr>
                        <a:t>R</a:t>
                      </a:r>
                      <a:endParaRPr lang="en-US" sz="1400" b="0" i="0" u="none" strike="noStrike" dirty="0">
                        <a:solidFill>
                          <a:srgbClr val="131413"/>
                        </a:solidFill>
                        <a:latin typeface="+mn-lt"/>
                      </a:endParaRPr>
                    </a:p>
                  </a:txBody>
                  <a:tcPr marL="8792" marR="8792" marT="9525" marB="0"/>
                </a:tc>
                <a:tc>
                  <a:txBody>
                    <a:bodyPr/>
                    <a:lstStyle/>
                    <a:p>
                      <a:pPr algn="ctr" rtl="0" fontAlgn="t"/>
                      <a:endParaRPr lang="en-US" sz="1400" b="0" i="0" u="none" strike="noStrike" dirty="0">
                        <a:solidFill>
                          <a:srgbClr val="131413"/>
                        </a:solidFill>
                        <a:latin typeface="+mn-lt"/>
                      </a:endParaRPr>
                    </a:p>
                  </a:txBody>
                  <a:tcPr marL="8792" marR="8792" marT="9525" marB="0"/>
                </a:tc>
                <a:tc>
                  <a:txBody>
                    <a:bodyPr/>
                    <a:lstStyle/>
                    <a:p>
                      <a:pPr algn="ctr" rtl="0" fontAlgn="t"/>
                      <a:endParaRPr lang="en-US" sz="1400" b="0" i="0" u="none" strike="noStrike" dirty="0">
                        <a:solidFill>
                          <a:srgbClr val="131413"/>
                        </a:solidFill>
                        <a:latin typeface="+mn-lt"/>
                      </a:endParaRPr>
                    </a:p>
                  </a:txBody>
                  <a:tcPr marL="8792" marR="8792" marT="9525" marB="0"/>
                </a:tc>
                <a:tc>
                  <a:txBody>
                    <a:bodyPr/>
                    <a:lstStyle/>
                    <a:p>
                      <a:pPr algn="ctr" rtl="0" fontAlgn="t"/>
                      <a:endParaRPr lang="en-US" sz="1400" b="0" i="0" u="none" strike="noStrike" dirty="0">
                        <a:solidFill>
                          <a:srgbClr val="131413"/>
                        </a:solidFill>
                        <a:latin typeface="+mn-lt"/>
                      </a:endParaRPr>
                    </a:p>
                  </a:txBody>
                  <a:tcPr marL="8792" marR="8792" marT="9525" marB="0"/>
                </a:tc>
                <a:tc>
                  <a:txBody>
                    <a:bodyPr/>
                    <a:lstStyle/>
                    <a:p>
                      <a:pPr algn="ctr" rtl="0" fontAlgn="t"/>
                      <a:endParaRPr lang="en-US" sz="1400" b="0" i="0" u="none" strike="noStrike" dirty="0">
                        <a:solidFill>
                          <a:srgbClr val="131413"/>
                        </a:solidFill>
                        <a:latin typeface="+mn-lt"/>
                      </a:endParaRPr>
                    </a:p>
                  </a:txBody>
                  <a:tcPr marL="8792" marR="8792" marT="9525" marB="0"/>
                </a:tc>
                <a:tc>
                  <a:txBody>
                    <a:bodyPr/>
                    <a:lstStyle/>
                    <a:p>
                      <a:pPr algn="ctr" rtl="0" fontAlgn="t"/>
                      <a:endParaRPr lang="en-US" sz="1400" b="0" i="0" u="none" strike="noStrike" dirty="0">
                        <a:solidFill>
                          <a:srgbClr val="131413"/>
                        </a:solidFill>
                        <a:latin typeface="+mn-lt"/>
                      </a:endParaRPr>
                    </a:p>
                  </a:txBody>
                  <a:tcPr marL="8792" marR="8792" marT="9525" marB="0"/>
                </a:tc>
                <a:tc>
                  <a:txBody>
                    <a:bodyPr/>
                    <a:lstStyle/>
                    <a:p>
                      <a:pPr algn="ctr" rtl="0" fontAlgn="t"/>
                      <a:endParaRPr lang="en-US" sz="1400" b="0" i="0" u="none" strike="noStrike" dirty="0">
                        <a:solidFill>
                          <a:srgbClr val="131413"/>
                        </a:solidFill>
                        <a:latin typeface="+mn-lt"/>
                      </a:endParaRPr>
                    </a:p>
                  </a:txBody>
                  <a:tcPr marL="8792" marR="8792" marT="9525" marB="0"/>
                </a:tc>
                <a:tc>
                  <a:txBody>
                    <a:bodyPr/>
                    <a:lstStyle/>
                    <a:p>
                      <a:pPr algn="ctr" rtl="0" fontAlgn="t"/>
                      <a:r>
                        <a:rPr lang="en-US" sz="1400" b="0" i="0" u="none" strike="noStrike" dirty="0" smtClean="0">
                          <a:solidFill>
                            <a:srgbClr val="131413"/>
                          </a:solidFill>
                          <a:latin typeface="+mn-lt"/>
                        </a:rPr>
                        <a:t>C</a:t>
                      </a:r>
                      <a:endParaRPr lang="en-US" sz="1400" b="0" i="0" u="none" strike="noStrike" dirty="0">
                        <a:solidFill>
                          <a:srgbClr val="131413"/>
                        </a:solidFill>
                        <a:latin typeface="+mn-lt"/>
                      </a:endParaRPr>
                    </a:p>
                  </a:txBody>
                  <a:tcPr marL="8792" marR="8792" marT="9525" marB="0"/>
                </a:tc>
                <a:tc>
                  <a:txBody>
                    <a:bodyPr/>
                    <a:lstStyle/>
                    <a:p>
                      <a:pPr algn="ctr" rtl="0" fontAlgn="t"/>
                      <a:r>
                        <a:rPr lang="en-US" sz="1400" b="0" i="0" u="none" strike="noStrike" dirty="0" smtClean="0">
                          <a:solidFill>
                            <a:srgbClr val="131413"/>
                          </a:solidFill>
                          <a:latin typeface="+mn-lt"/>
                        </a:rPr>
                        <a:t>C</a:t>
                      </a:r>
                      <a:endParaRPr lang="en-US" sz="1400" b="0" i="0" u="none" strike="noStrike" dirty="0">
                        <a:solidFill>
                          <a:srgbClr val="131413"/>
                        </a:solidFill>
                        <a:latin typeface="+mn-lt"/>
                      </a:endParaRPr>
                    </a:p>
                  </a:txBody>
                  <a:tcPr marL="8792" marR="8792" marT="9525" marB="0"/>
                </a:tc>
                <a:tc>
                  <a:txBody>
                    <a:bodyPr/>
                    <a:lstStyle/>
                    <a:p>
                      <a:pPr algn="ctr" rtl="0" fontAlgn="t"/>
                      <a:endParaRPr lang="en-US" sz="1400" b="0" i="0" u="none" strike="noStrike" dirty="0">
                        <a:solidFill>
                          <a:srgbClr val="131413"/>
                        </a:solidFill>
                        <a:latin typeface="+mn-lt"/>
                      </a:endParaRPr>
                    </a:p>
                  </a:txBody>
                  <a:tcPr marL="8792" marR="8792" marT="9525" marB="0"/>
                </a:tc>
              </a:tr>
              <a:tr h="286373">
                <a:tc>
                  <a:txBody>
                    <a:bodyPr/>
                    <a:lstStyle/>
                    <a:p>
                      <a:pPr marL="0" lvl="0" algn="l" defTabSz="914400" rtl="0" eaLnBrk="1" latinLnBrk="0" hangingPunct="1">
                        <a:buFont typeface="Arial" pitchFamily="34" charset="0"/>
                        <a:buNone/>
                      </a:pPr>
                      <a:r>
                        <a:rPr lang="en-US" sz="1400" b="0" i="0" u="none" strike="noStrike" kern="1200" dirty="0" smtClean="0">
                          <a:solidFill>
                            <a:srgbClr val="131413"/>
                          </a:solidFill>
                          <a:latin typeface="+mn-lt"/>
                          <a:ea typeface="+mn-ea"/>
                          <a:cs typeface="+mn-cs"/>
                        </a:rPr>
                        <a:t>Architecture Impact</a:t>
                      </a:r>
                    </a:p>
                  </a:txBody>
                  <a:tcPr marL="8792" marR="8792" marT="9525" marB="0">
                    <a:solidFill>
                      <a:srgbClr val="00B0F0"/>
                    </a:solidFill>
                  </a:tcPr>
                </a:tc>
                <a:tc>
                  <a:txBody>
                    <a:bodyPr/>
                    <a:lstStyle/>
                    <a:p>
                      <a:pPr algn="ctr" rtl="0" fontAlgn="t"/>
                      <a:r>
                        <a:rPr lang="en-US" sz="1400" b="0" i="0" u="none" strike="noStrike" dirty="0" smtClean="0">
                          <a:solidFill>
                            <a:srgbClr val="131413"/>
                          </a:solidFill>
                          <a:latin typeface="+mn-lt"/>
                        </a:rPr>
                        <a:t>C</a:t>
                      </a:r>
                      <a:endParaRPr lang="en-US" sz="1400" b="0" i="0" u="none" strike="noStrike" dirty="0">
                        <a:solidFill>
                          <a:srgbClr val="131413"/>
                        </a:solidFill>
                        <a:latin typeface="+mn-lt"/>
                      </a:endParaRPr>
                    </a:p>
                  </a:txBody>
                  <a:tcPr marL="8792" marR="8792" marT="9525" marB="0"/>
                </a:tc>
                <a:tc>
                  <a:txBody>
                    <a:bodyPr/>
                    <a:lstStyle/>
                    <a:p>
                      <a:pPr algn="ctr" rtl="0" fontAlgn="t"/>
                      <a:r>
                        <a:rPr lang="en-US" sz="1400" b="0" i="0" u="none" strike="noStrike" dirty="0" smtClean="0">
                          <a:solidFill>
                            <a:srgbClr val="131413"/>
                          </a:solidFill>
                          <a:latin typeface="+mn-lt"/>
                        </a:rPr>
                        <a:t>A/R</a:t>
                      </a:r>
                      <a:endParaRPr lang="en-US" sz="1400" b="0" i="0" u="none" strike="noStrike" dirty="0">
                        <a:solidFill>
                          <a:srgbClr val="131413"/>
                        </a:solidFill>
                        <a:latin typeface="+mn-lt"/>
                      </a:endParaRPr>
                    </a:p>
                  </a:txBody>
                  <a:tcPr marL="8792" marR="8792" marT="9525" marB="0"/>
                </a:tc>
                <a:tc>
                  <a:txBody>
                    <a:bodyPr/>
                    <a:lstStyle/>
                    <a:p>
                      <a:pPr algn="ctr" rtl="0" fontAlgn="t"/>
                      <a:endParaRPr lang="en-US" sz="1400" b="0" i="0" u="none" strike="noStrike" dirty="0">
                        <a:solidFill>
                          <a:srgbClr val="131413"/>
                        </a:solidFill>
                        <a:latin typeface="+mn-lt"/>
                      </a:endParaRPr>
                    </a:p>
                  </a:txBody>
                  <a:tcPr marL="8792" marR="8792" marT="9525" marB="0"/>
                </a:tc>
                <a:tc>
                  <a:txBody>
                    <a:bodyPr/>
                    <a:lstStyle/>
                    <a:p>
                      <a:pPr algn="ctr" rtl="0" fontAlgn="t"/>
                      <a:endParaRPr lang="en-US" sz="1400" b="0" i="0" u="none" strike="noStrike" dirty="0">
                        <a:solidFill>
                          <a:srgbClr val="131413"/>
                        </a:solidFill>
                        <a:latin typeface="+mn-lt"/>
                      </a:endParaRPr>
                    </a:p>
                  </a:txBody>
                  <a:tcPr marL="8792" marR="8792" marT="9525" marB="0"/>
                </a:tc>
                <a:tc>
                  <a:txBody>
                    <a:bodyPr/>
                    <a:lstStyle/>
                    <a:p>
                      <a:pPr algn="ctr" rtl="0" fontAlgn="t"/>
                      <a:endParaRPr lang="en-US" sz="1400" b="0" i="0" u="none" strike="noStrike" dirty="0">
                        <a:solidFill>
                          <a:srgbClr val="131413"/>
                        </a:solidFill>
                        <a:latin typeface="+mn-lt"/>
                      </a:endParaRPr>
                    </a:p>
                  </a:txBody>
                  <a:tcPr marL="8792" marR="8792" marT="9525" marB="0"/>
                </a:tc>
                <a:tc>
                  <a:txBody>
                    <a:bodyPr/>
                    <a:lstStyle/>
                    <a:p>
                      <a:pPr algn="ctr" rtl="0" fontAlgn="t"/>
                      <a:endParaRPr lang="en-US" sz="1400" b="0" i="0" u="none" strike="noStrike" dirty="0">
                        <a:solidFill>
                          <a:srgbClr val="131413"/>
                        </a:solidFill>
                        <a:latin typeface="+mn-lt"/>
                      </a:endParaRPr>
                    </a:p>
                  </a:txBody>
                  <a:tcPr marL="8792" marR="8792" marT="9525" marB="0"/>
                </a:tc>
                <a:tc>
                  <a:txBody>
                    <a:bodyPr/>
                    <a:lstStyle/>
                    <a:p>
                      <a:pPr algn="ctr" rtl="0" fontAlgn="t"/>
                      <a:endParaRPr lang="en-US" sz="1400" b="0" i="0" u="none" strike="noStrike" dirty="0">
                        <a:solidFill>
                          <a:srgbClr val="131413"/>
                        </a:solidFill>
                        <a:latin typeface="+mn-lt"/>
                      </a:endParaRPr>
                    </a:p>
                  </a:txBody>
                  <a:tcPr marL="8792" marR="8792" marT="9525" marB="0"/>
                </a:tc>
                <a:tc>
                  <a:txBody>
                    <a:bodyPr/>
                    <a:lstStyle/>
                    <a:p>
                      <a:pPr algn="ctr" rtl="0" fontAlgn="t"/>
                      <a:endParaRPr lang="en-US" sz="1400" b="0" i="0" u="none" strike="noStrike" dirty="0">
                        <a:solidFill>
                          <a:srgbClr val="131413"/>
                        </a:solidFill>
                        <a:latin typeface="+mn-lt"/>
                      </a:endParaRPr>
                    </a:p>
                  </a:txBody>
                  <a:tcPr marL="8792" marR="8792" marT="9525" marB="0"/>
                </a:tc>
                <a:tc>
                  <a:txBody>
                    <a:bodyPr/>
                    <a:lstStyle/>
                    <a:p>
                      <a:pPr algn="ctr" rtl="0" fontAlgn="t"/>
                      <a:r>
                        <a:rPr lang="en-US" sz="1400" b="0" i="0" u="none" strike="noStrike" dirty="0" smtClean="0">
                          <a:solidFill>
                            <a:srgbClr val="131413"/>
                          </a:solidFill>
                          <a:latin typeface="+mn-lt"/>
                        </a:rPr>
                        <a:t>C</a:t>
                      </a:r>
                      <a:endParaRPr lang="en-US" sz="1400" b="0" i="0" u="none" strike="noStrike" dirty="0">
                        <a:solidFill>
                          <a:srgbClr val="131413"/>
                        </a:solidFill>
                        <a:latin typeface="+mn-lt"/>
                      </a:endParaRPr>
                    </a:p>
                  </a:txBody>
                  <a:tcPr marL="8792" marR="8792" marT="9525" marB="0"/>
                </a:tc>
                <a:tc>
                  <a:txBody>
                    <a:bodyPr/>
                    <a:lstStyle/>
                    <a:p>
                      <a:pPr algn="ctr" rtl="0" fontAlgn="t"/>
                      <a:r>
                        <a:rPr lang="en-US" sz="1400" b="0" i="0" u="none" strike="noStrike" dirty="0" smtClean="0">
                          <a:solidFill>
                            <a:srgbClr val="131413"/>
                          </a:solidFill>
                          <a:latin typeface="+mn-lt"/>
                        </a:rPr>
                        <a:t>C</a:t>
                      </a:r>
                      <a:endParaRPr lang="en-US" sz="1400" b="0" i="0" u="none" strike="noStrike" dirty="0">
                        <a:solidFill>
                          <a:srgbClr val="131413"/>
                        </a:solidFill>
                        <a:latin typeface="+mn-lt"/>
                      </a:endParaRPr>
                    </a:p>
                  </a:txBody>
                  <a:tcPr marL="8792" marR="8792" marT="9525" marB="0"/>
                </a:tc>
                <a:tc>
                  <a:txBody>
                    <a:bodyPr/>
                    <a:lstStyle/>
                    <a:p>
                      <a:pPr algn="ctr" rtl="0" fontAlgn="t"/>
                      <a:endParaRPr lang="en-US" sz="1400" b="0" i="0" u="none" strike="noStrike" dirty="0">
                        <a:solidFill>
                          <a:srgbClr val="131413"/>
                        </a:solidFill>
                        <a:latin typeface="+mn-lt"/>
                      </a:endParaRPr>
                    </a:p>
                  </a:txBody>
                  <a:tcPr marL="8792" marR="8792" marT="9525" marB="0"/>
                </a:tc>
              </a:tr>
              <a:tr h="286373">
                <a:tc>
                  <a:txBody>
                    <a:bodyPr/>
                    <a:lstStyle/>
                    <a:p>
                      <a:pPr algn="l" rtl="0" fontAlgn="t"/>
                      <a:r>
                        <a:rPr lang="en-US" sz="1400" b="0" i="0" u="none" strike="noStrike" kern="1200" dirty="0">
                          <a:solidFill>
                            <a:srgbClr val="131413"/>
                          </a:solidFill>
                          <a:latin typeface="+mn-lt"/>
                          <a:ea typeface="+mn-ea"/>
                          <a:cs typeface="+mn-cs"/>
                        </a:rPr>
                        <a:t>Signoff </a:t>
                      </a:r>
                    </a:p>
                  </a:txBody>
                  <a:tcPr marL="8792" marR="8792" marT="9525" marB="0">
                    <a:solidFill>
                      <a:srgbClr val="F15A22"/>
                    </a:solidFill>
                  </a:tcPr>
                </a:tc>
                <a:tc>
                  <a:txBody>
                    <a:bodyPr/>
                    <a:lstStyle/>
                    <a:p>
                      <a:pPr algn="ctr" fontAlgn="t"/>
                      <a:r>
                        <a:rPr lang="en-US" sz="1400" b="0" i="0" u="none" strike="noStrike" dirty="0" smtClean="0">
                          <a:solidFill>
                            <a:srgbClr val="131413"/>
                          </a:solidFill>
                          <a:latin typeface="+mn-lt"/>
                        </a:rPr>
                        <a:t>A</a:t>
                      </a:r>
                      <a:endParaRPr lang="en-US" sz="1400" b="0" i="0" u="none" strike="noStrike" dirty="0">
                        <a:solidFill>
                          <a:srgbClr val="131413"/>
                        </a:solidFill>
                        <a:latin typeface="+mn-lt"/>
                      </a:endParaRPr>
                    </a:p>
                  </a:txBody>
                  <a:tcPr marL="8792" marR="8792" marT="9525" marB="0"/>
                </a:tc>
                <a:tc>
                  <a:txBody>
                    <a:bodyPr/>
                    <a:lstStyle/>
                    <a:p>
                      <a:pPr algn="ctr" fontAlgn="t"/>
                      <a:r>
                        <a:rPr lang="en-US" sz="1400" b="0" i="0" u="none" strike="noStrike" dirty="0" smtClean="0">
                          <a:solidFill>
                            <a:srgbClr val="131413"/>
                          </a:solidFill>
                          <a:latin typeface="+mn-lt"/>
                        </a:rPr>
                        <a:t>C/I</a:t>
                      </a:r>
                      <a:endParaRPr lang="en-US" sz="1400" b="0" i="0" u="none" strike="noStrike" dirty="0">
                        <a:solidFill>
                          <a:srgbClr val="131413"/>
                        </a:solidFill>
                        <a:latin typeface="+mn-lt"/>
                      </a:endParaRPr>
                    </a:p>
                  </a:txBody>
                  <a:tcPr marL="8792" marR="8792" marT="9525" marB="0"/>
                </a:tc>
                <a:tc>
                  <a:txBody>
                    <a:bodyPr/>
                    <a:lstStyle/>
                    <a:p>
                      <a:pPr algn="ctr" rtl="0" fontAlgn="t"/>
                      <a:r>
                        <a:rPr lang="en-US" sz="1400" b="0" i="0" u="none" strike="noStrike" dirty="0" smtClean="0">
                          <a:solidFill>
                            <a:srgbClr val="131413"/>
                          </a:solidFill>
                          <a:latin typeface="+mn-lt"/>
                        </a:rPr>
                        <a:t>R</a:t>
                      </a:r>
                      <a:endParaRPr lang="en-US" sz="1400" b="0" i="0" u="none" strike="noStrike" dirty="0">
                        <a:solidFill>
                          <a:srgbClr val="131413"/>
                        </a:solidFill>
                        <a:latin typeface="+mn-lt"/>
                      </a:endParaRPr>
                    </a:p>
                  </a:txBody>
                  <a:tcPr marL="8792" marR="8792" marT="9525" marB="0"/>
                </a:tc>
                <a:tc>
                  <a:txBody>
                    <a:bodyPr/>
                    <a:lstStyle/>
                    <a:p>
                      <a:pPr algn="ctr" rtl="0" fontAlgn="t"/>
                      <a:endParaRPr lang="en-US" sz="1400" b="0" i="0" u="none" strike="noStrike" dirty="0">
                        <a:solidFill>
                          <a:srgbClr val="131413"/>
                        </a:solidFill>
                        <a:latin typeface="+mn-lt"/>
                      </a:endParaRPr>
                    </a:p>
                  </a:txBody>
                  <a:tcPr marL="8792" marR="8792" marT="9525" marB="0"/>
                </a:tc>
                <a:tc>
                  <a:txBody>
                    <a:bodyPr/>
                    <a:lstStyle/>
                    <a:p>
                      <a:pPr algn="ctr" rtl="0" fontAlgn="t"/>
                      <a:r>
                        <a:rPr lang="en-US" sz="1400" b="0" i="0" u="none" strike="noStrike" dirty="0" smtClean="0">
                          <a:solidFill>
                            <a:srgbClr val="131413"/>
                          </a:solidFill>
                          <a:latin typeface="+mn-lt"/>
                        </a:rPr>
                        <a:t>I</a:t>
                      </a:r>
                      <a:endParaRPr lang="en-US" sz="1400" b="0" i="0" u="none" strike="noStrike" dirty="0">
                        <a:solidFill>
                          <a:srgbClr val="131413"/>
                        </a:solidFill>
                        <a:latin typeface="+mn-lt"/>
                      </a:endParaRPr>
                    </a:p>
                  </a:txBody>
                  <a:tcPr marL="8792" marR="8792" marT="9525" marB="0"/>
                </a:tc>
                <a:tc>
                  <a:txBody>
                    <a:bodyPr/>
                    <a:lstStyle/>
                    <a:p>
                      <a:pPr algn="ctr" rtl="0" fontAlgn="t"/>
                      <a:r>
                        <a:rPr lang="en-US" sz="1400" b="0" i="0" u="none" strike="noStrike" dirty="0" smtClean="0">
                          <a:solidFill>
                            <a:srgbClr val="131413"/>
                          </a:solidFill>
                          <a:latin typeface="+mn-lt"/>
                        </a:rPr>
                        <a:t>I</a:t>
                      </a:r>
                      <a:endParaRPr lang="en-US" sz="1400" b="0" i="0" u="none" strike="noStrike" dirty="0">
                        <a:solidFill>
                          <a:srgbClr val="131413"/>
                        </a:solidFill>
                        <a:latin typeface="+mn-lt"/>
                      </a:endParaRPr>
                    </a:p>
                  </a:txBody>
                  <a:tcPr marL="8792" marR="8792" marT="9525" marB="0"/>
                </a:tc>
                <a:tc>
                  <a:txBody>
                    <a:bodyPr/>
                    <a:lstStyle/>
                    <a:p>
                      <a:pPr algn="ctr" rtl="0" fontAlgn="t"/>
                      <a:r>
                        <a:rPr lang="en-US" sz="1400" b="0" i="0" u="none" strike="noStrike" dirty="0" smtClean="0">
                          <a:solidFill>
                            <a:srgbClr val="131413"/>
                          </a:solidFill>
                          <a:latin typeface="+mn-lt"/>
                        </a:rPr>
                        <a:t>I</a:t>
                      </a:r>
                      <a:endParaRPr lang="en-US" sz="1400" b="0" i="0" u="none" strike="noStrike" dirty="0">
                        <a:solidFill>
                          <a:srgbClr val="131413"/>
                        </a:solidFill>
                        <a:latin typeface="+mn-lt"/>
                      </a:endParaRPr>
                    </a:p>
                  </a:txBody>
                  <a:tcPr marL="8792" marR="8792" marT="9525" marB="0"/>
                </a:tc>
                <a:tc>
                  <a:txBody>
                    <a:bodyPr/>
                    <a:lstStyle/>
                    <a:p>
                      <a:pPr algn="ctr" fontAlgn="t"/>
                      <a:r>
                        <a:rPr lang="en-US" sz="1400" b="0" i="0" u="none" strike="noStrike" dirty="0" smtClean="0">
                          <a:solidFill>
                            <a:srgbClr val="131413"/>
                          </a:solidFill>
                          <a:latin typeface="+mn-lt"/>
                        </a:rPr>
                        <a:t>I</a:t>
                      </a:r>
                      <a:endParaRPr lang="en-US" sz="1400" b="0" i="0" u="none" strike="noStrike" dirty="0">
                        <a:solidFill>
                          <a:srgbClr val="131413"/>
                        </a:solidFill>
                        <a:latin typeface="+mn-lt"/>
                      </a:endParaRPr>
                    </a:p>
                  </a:txBody>
                  <a:tcPr marL="8792" marR="8792" marT="9525" marB="0"/>
                </a:tc>
                <a:tc>
                  <a:txBody>
                    <a:bodyPr/>
                    <a:lstStyle/>
                    <a:p>
                      <a:pPr algn="ctr" fontAlgn="t"/>
                      <a:r>
                        <a:rPr lang="en-US" sz="1400" b="0" i="0" u="none" strike="noStrike" dirty="0" smtClean="0">
                          <a:solidFill>
                            <a:srgbClr val="131413"/>
                          </a:solidFill>
                          <a:latin typeface="+mn-lt"/>
                        </a:rPr>
                        <a:t>I</a:t>
                      </a:r>
                      <a:endParaRPr lang="en-US" sz="1400" b="0" i="0" u="none" strike="noStrike" dirty="0">
                        <a:solidFill>
                          <a:srgbClr val="131413"/>
                        </a:solidFill>
                        <a:latin typeface="+mn-lt"/>
                      </a:endParaRPr>
                    </a:p>
                  </a:txBody>
                  <a:tcPr marL="8792" marR="8792" marT="9525" marB="0"/>
                </a:tc>
                <a:tc>
                  <a:txBody>
                    <a:bodyPr/>
                    <a:lstStyle/>
                    <a:p>
                      <a:pPr algn="ctr" fontAlgn="t"/>
                      <a:r>
                        <a:rPr lang="en-US" sz="1400" b="0" i="0" u="none" strike="noStrike" dirty="0" smtClean="0">
                          <a:solidFill>
                            <a:srgbClr val="131413"/>
                          </a:solidFill>
                          <a:latin typeface="+mn-lt"/>
                        </a:rPr>
                        <a:t>I</a:t>
                      </a:r>
                      <a:endParaRPr lang="en-US" sz="1400" b="0" i="0" u="none" strike="noStrike" dirty="0">
                        <a:solidFill>
                          <a:srgbClr val="131413"/>
                        </a:solidFill>
                        <a:latin typeface="+mn-lt"/>
                      </a:endParaRPr>
                    </a:p>
                  </a:txBody>
                  <a:tcPr marL="8792" marR="8792" marT="9525" marB="0"/>
                </a:tc>
                <a:tc>
                  <a:txBody>
                    <a:bodyPr/>
                    <a:lstStyle/>
                    <a:p>
                      <a:pPr algn="ctr" fontAlgn="t"/>
                      <a:endParaRPr lang="en-US" sz="1400" b="0" i="0" u="none" strike="noStrike" dirty="0">
                        <a:solidFill>
                          <a:srgbClr val="131413"/>
                        </a:solidFill>
                        <a:latin typeface="+mn-lt"/>
                      </a:endParaRPr>
                    </a:p>
                  </a:txBody>
                  <a:tcPr marL="8792" marR="8792" marT="9525" marB="0"/>
                </a:tc>
              </a:tr>
              <a:tr h="286373">
                <a:tc>
                  <a:txBody>
                    <a:bodyPr/>
                    <a:lstStyle/>
                    <a:p>
                      <a:pPr marL="0" algn="l" defTabSz="914400" rtl="0" eaLnBrk="1" latinLnBrk="0" hangingPunct="1"/>
                      <a:r>
                        <a:rPr lang="en-US" sz="1400" b="0" i="0" u="none" strike="noStrike" kern="1200" dirty="0" smtClean="0">
                          <a:solidFill>
                            <a:srgbClr val="131413"/>
                          </a:solidFill>
                          <a:latin typeface="+mn-lt"/>
                          <a:ea typeface="+mn-ea"/>
                          <a:cs typeface="+mn-cs"/>
                        </a:rPr>
                        <a:t>Negotiate and Finalize </a:t>
                      </a:r>
                    </a:p>
                  </a:txBody>
                  <a:tcPr marL="8792" marR="8792" marT="9525" marB="0">
                    <a:solidFill>
                      <a:srgbClr val="F15A22"/>
                    </a:solidFill>
                  </a:tcPr>
                </a:tc>
                <a:tc>
                  <a:txBody>
                    <a:bodyPr/>
                    <a:lstStyle/>
                    <a:p>
                      <a:pPr algn="ctr" fontAlgn="t"/>
                      <a:r>
                        <a:rPr lang="en-US" sz="1400" b="0" i="0" u="none" strike="noStrike" dirty="0" smtClean="0">
                          <a:solidFill>
                            <a:srgbClr val="131413"/>
                          </a:solidFill>
                          <a:latin typeface="+mn-lt"/>
                        </a:rPr>
                        <a:t>A</a:t>
                      </a:r>
                      <a:endParaRPr lang="en-US" sz="1400" b="0" i="0" u="none" strike="noStrike" dirty="0">
                        <a:solidFill>
                          <a:srgbClr val="131413"/>
                        </a:solidFill>
                        <a:latin typeface="+mn-lt"/>
                      </a:endParaRPr>
                    </a:p>
                  </a:txBody>
                  <a:tcPr marL="8792" marR="8792" marT="9525" marB="0"/>
                </a:tc>
                <a:tc>
                  <a:txBody>
                    <a:bodyPr/>
                    <a:lstStyle/>
                    <a:p>
                      <a:pPr algn="ctr" fontAlgn="t"/>
                      <a:r>
                        <a:rPr lang="en-US" sz="1400" b="0" i="0" u="none" strike="noStrike" dirty="0" smtClean="0">
                          <a:solidFill>
                            <a:srgbClr val="131413"/>
                          </a:solidFill>
                          <a:latin typeface="+mn-lt"/>
                        </a:rPr>
                        <a:t>C/I</a:t>
                      </a:r>
                      <a:endParaRPr lang="en-US" sz="1400" b="0" i="0" u="none" strike="noStrike" dirty="0">
                        <a:solidFill>
                          <a:srgbClr val="131413"/>
                        </a:solidFill>
                        <a:latin typeface="+mn-lt"/>
                      </a:endParaRPr>
                    </a:p>
                  </a:txBody>
                  <a:tcPr marL="8792" marR="8792" marT="9525" marB="0"/>
                </a:tc>
                <a:tc>
                  <a:txBody>
                    <a:bodyPr/>
                    <a:lstStyle/>
                    <a:p>
                      <a:pPr algn="ctr" fontAlgn="t"/>
                      <a:endParaRPr lang="en-US" sz="1400" b="0" i="0" u="none" strike="noStrike" dirty="0">
                        <a:solidFill>
                          <a:srgbClr val="131413"/>
                        </a:solidFill>
                        <a:latin typeface="+mn-lt"/>
                      </a:endParaRPr>
                    </a:p>
                  </a:txBody>
                  <a:tcPr marL="8792" marR="8792" marT="9525" marB="0"/>
                </a:tc>
                <a:tc>
                  <a:txBody>
                    <a:bodyPr/>
                    <a:lstStyle/>
                    <a:p>
                      <a:pPr algn="ctr" fontAlgn="t"/>
                      <a:endParaRPr lang="en-US" sz="1400" b="0" i="0" u="none" strike="noStrike" dirty="0">
                        <a:solidFill>
                          <a:srgbClr val="131413"/>
                        </a:solidFill>
                        <a:latin typeface="+mn-lt"/>
                      </a:endParaRPr>
                    </a:p>
                  </a:txBody>
                  <a:tcPr marL="8792" marR="8792" marT="9525" marB="0"/>
                </a:tc>
                <a:tc>
                  <a:txBody>
                    <a:bodyPr/>
                    <a:lstStyle/>
                    <a:p>
                      <a:pPr algn="ctr" fontAlgn="t"/>
                      <a:endParaRPr lang="en-US" sz="1400" b="0" i="0" u="none" strike="noStrike" dirty="0">
                        <a:solidFill>
                          <a:srgbClr val="131413"/>
                        </a:solidFill>
                        <a:latin typeface="+mn-lt"/>
                      </a:endParaRPr>
                    </a:p>
                  </a:txBody>
                  <a:tcPr marL="8792" marR="8792" marT="9525" marB="0"/>
                </a:tc>
                <a:tc>
                  <a:txBody>
                    <a:bodyPr/>
                    <a:lstStyle/>
                    <a:p>
                      <a:pPr algn="ctr" fontAlgn="t"/>
                      <a:endParaRPr lang="en-US" sz="1400" b="0" i="0" u="none" strike="noStrike" dirty="0">
                        <a:solidFill>
                          <a:srgbClr val="131413"/>
                        </a:solidFill>
                        <a:latin typeface="+mn-lt"/>
                      </a:endParaRPr>
                    </a:p>
                  </a:txBody>
                  <a:tcPr marL="8792" marR="8792" marT="9525" marB="0"/>
                </a:tc>
                <a:tc>
                  <a:txBody>
                    <a:bodyPr/>
                    <a:lstStyle/>
                    <a:p>
                      <a:pPr algn="ctr" fontAlgn="t"/>
                      <a:endParaRPr lang="en-US" sz="1400" b="0" i="0" u="none" strike="noStrike" dirty="0">
                        <a:solidFill>
                          <a:srgbClr val="131413"/>
                        </a:solidFill>
                        <a:latin typeface="+mn-lt"/>
                      </a:endParaRPr>
                    </a:p>
                  </a:txBody>
                  <a:tcPr marL="8792" marR="8792" marT="9525" marB="0"/>
                </a:tc>
                <a:tc>
                  <a:txBody>
                    <a:bodyPr/>
                    <a:lstStyle/>
                    <a:p>
                      <a:pPr algn="ctr" fontAlgn="t"/>
                      <a:endParaRPr lang="en-US" sz="1400" b="0" i="0" u="none" strike="noStrike" dirty="0">
                        <a:solidFill>
                          <a:srgbClr val="131413"/>
                        </a:solidFill>
                        <a:latin typeface="+mn-lt"/>
                      </a:endParaRPr>
                    </a:p>
                  </a:txBody>
                  <a:tcPr marL="8792" marR="8792" marT="9525" marB="0"/>
                </a:tc>
                <a:tc>
                  <a:txBody>
                    <a:bodyPr/>
                    <a:lstStyle/>
                    <a:p>
                      <a:pPr algn="ctr" fontAlgn="t"/>
                      <a:r>
                        <a:rPr lang="en-US" sz="1400" b="0" i="0" u="none" strike="noStrike" dirty="0" smtClean="0">
                          <a:solidFill>
                            <a:srgbClr val="131413"/>
                          </a:solidFill>
                          <a:latin typeface="+mn-lt"/>
                        </a:rPr>
                        <a:t>C</a:t>
                      </a:r>
                      <a:endParaRPr lang="en-US" sz="1400" b="0" i="0" u="none" strike="noStrike" dirty="0">
                        <a:solidFill>
                          <a:srgbClr val="131413"/>
                        </a:solidFill>
                        <a:latin typeface="+mn-lt"/>
                      </a:endParaRPr>
                    </a:p>
                  </a:txBody>
                  <a:tcPr marL="8792" marR="8792" marT="9525" marB="0"/>
                </a:tc>
                <a:tc>
                  <a:txBody>
                    <a:bodyPr/>
                    <a:lstStyle/>
                    <a:p>
                      <a:pPr algn="ctr" fontAlgn="t"/>
                      <a:r>
                        <a:rPr lang="en-US" sz="1400" b="0" i="0" u="none" strike="noStrike" dirty="0" smtClean="0">
                          <a:solidFill>
                            <a:srgbClr val="131413"/>
                          </a:solidFill>
                          <a:latin typeface="+mn-lt"/>
                        </a:rPr>
                        <a:t>R</a:t>
                      </a:r>
                      <a:endParaRPr lang="en-US" sz="1400" b="0" i="0" u="none" strike="noStrike" dirty="0">
                        <a:solidFill>
                          <a:srgbClr val="131413"/>
                        </a:solidFill>
                        <a:latin typeface="+mn-lt"/>
                      </a:endParaRPr>
                    </a:p>
                  </a:txBody>
                  <a:tcPr marL="8792" marR="8792" marT="9525" marB="0"/>
                </a:tc>
                <a:tc>
                  <a:txBody>
                    <a:bodyPr/>
                    <a:lstStyle/>
                    <a:p>
                      <a:pPr algn="ctr" fontAlgn="t"/>
                      <a:endParaRPr lang="en-US" sz="1400" b="0" i="0" u="none" strike="noStrike" dirty="0">
                        <a:solidFill>
                          <a:srgbClr val="131413"/>
                        </a:solidFill>
                        <a:latin typeface="+mn-lt"/>
                      </a:endParaRPr>
                    </a:p>
                  </a:txBody>
                  <a:tcPr marL="8792" marR="8792" marT="9525" marB="0"/>
                </a:tc>
              </a:tr>
              <a:tr h="286373">
                <a:tc>
                  <a:txBody>
                    <a:bodyPr/>
                    <a:lstStyle/>
                    <a:p>
                      <a:r>
                        <a:rPr lang="en-US" sz="1400" b="0" i="0" u="none" strike="noStrike" kern="1200" dirty="0" smtClean="0">
                          <a:solidFill>
                            <a:srgbClr val="131413"/>
                          </a:solidFill>
                          <a:latin typeface="+mn-lt"/>
                          <a:ea typeface="+mn-ea"/>
                          <a:cs typeface="+mn-cs"/>
                        </a:rPr>
                        <a:t>Establish Environment</a:t>
                      </a:r>
                    </a:p>
                  </a:txBody>
                  <a:tcPr marL="8792" marR="8792" marT="9525" marB="0">
                    <a:solidFill>
                      <a:srgbClr val="FFD400"/>
                    </a:solidFill>
                  </a:tcPr>
                </a:tc>
                <a:tc>
                  <a:txBody>
                    <a:bodyPr/>
                    <a:lstStyle/>
                    <a:p>
                      <a:pPr algn="ctr" fontAlgn="t"/>
                      <a:r>
                        <a:rPr lang="en-US" sz="1400" b="0" i="0" u="none" strike="noStrike" dirty="0" smtClean="0">
                          <a:solidFill>
                            <a:srgbClr val="131413"/>
                          </a:solidFill>
                          <a:latin typeface="+mn-lt"/>
                        </a:rPr>
                        <a:t>C</a:t>
                      </a:r>
                      <a:endParaRPr lang="en-US" sz="1400" b="0" i="0" u="none" strike="noStrike" dirty="0">
                        <a:solidFill>
                          <a:srgbClr val="131413"/>
                        </a:solidFill>
                        <a:latin typeface="+mn-lt"/>
                      </a:endParaRPr>
                    </a:p>
                  </a:txBody>
                  <a:tcPr marL="8792" marR="8792" marT="9525" marB="0"/>
                </a:tc>
                <a:tc>
                  <a:txBody>
                    <a:bodyPr/>
                    <a:lstStyle/>
                    <a:p>
                      <a:pPr algn="ctr" fontAlgn="t"/>
                      <a:r>
                        <a:rPr lang="en-US" sz="1400" b="0" i="0" u="none" strike="noStrike" dirty="0" smtClean="0">
                          <a:solidFill>
                            <a:srgbClr val="131413"/>
                          </a:solidFill>
                          <a:latin typeface="+mn-lt"/>
                        </a:rPr>
                        <a:t>A/R</a:t>
                      </a:r>
                      <a:endParaRPr lang="en-US" sz="1400" b="0" i="0" u="none" strike="noStrike" dirty="0">
                        <a:solidFill>
                          <a:srgbClr val="131413"/>
                        </a:solidFill>
                        <a:latin typeface="+mn-lt"/>
                      </a:endParaRPr>
                    </a:p>
                  </a:txBody>
                  <a:tcPr marL="8792" marR="8792" marT="9525" marB="0"/>
                </a:tc>
                <a:tc>
                  <a:txBody>
                    <a:bodyPr/>
                    <a:lstStyle/>
                    <a:p>
                      <a:pPr algn="ctr" fontAlgn="t"/>
                      <a:endParaRPr lang="en-US" sz="1400" b="0" i="0" u="none" strike="noStrike" dirty="0">
                        <a:solidFill>
                          <a:srgbClr val="131413"/>
                        </a:solidFill>
                        <a:latin typeface="+mn-lt"/>
                      </a:endParaRPr>
                    </a:p>
                  </a:txBody>
                  <a:tcPr marL="8792" marR="8792" marT="9525" marB="0"/>
                </a:tc>
                <a:tc>
                  <a:txBody>
                    <a:bodyPr/>
                    <a:lstStyle/>
                    <a:p>
                      <a:pPr algn="ctr" fontAlgn="t"/>
                      <a:endParaRPr lang="en-US" sz="1400" b="0" i="0" u="none" strike="noStrike" dirty="0">
                        <a:solidFill>
                          <a:srgbClr val="131413"/>
                        </a:solidFill>
                        <a:latin typeface="+mn-lt"/>
                      </a:endParaRPr>
                    </a:p>
                  </a:txBody>
                  <a:tcPr marL="8792" marR="8792" marT="9525" marB="0"/>
                </a:tc>
                <a:tc>
                  <a:txBody>
                    <a:bodyPr/>
                    <a:lstStyle/>
                    <a:p>
                      <a:pPr algn="ctr" fontAlgn="t"/>
                      <a:endParaRPr lang="en-US" sz="1400" b="0" i="0" u="none" strike="noStrike" dirty="0">
                        <a:solidFill>
                          <a:srgbClr val="131413"/>
                        </a:solidFill>
                        <a:latin typeface="+mn-lt"/>
                      </a:endParaRPr>
                    </a:p>
                  </a:txBody>
                  <a:tcPr marL="8792" marR="8792" marT="9525" marB="0"/>
                </a:tc>
                <a:tc>
                  <a:txBody>
                    <a:bodyPr/>
                    <a:lstStyle/>
                    <a:p>
                      <a:pPr algn="ctr" fontAlgn="t"/>
                      <a:endParaRPr lang="en-US" sz="1400" b="0" i="0" u="none" strike="noStrike" dirty="0">
                        <a:solidFill>
                          <a:srgbClr val="131413"/>
                        </a:solidFill>
                        <a:latin typeface="+mn-lt"/>
                      </a:endParaRPr>
                    </a:p>
                  </a:txBody>
                  <a:tcPr marL="8792" marR="8792" marT="9525" marB="0"/>
                </a:tc>
                <a:tc>
                  <a:txBody>
                    <a:bodyPr/>
                    <a:lstStyle/>
                    <a:p>
                      <a:pPr algn="ctr" fontAlgn="t"/>
                      <a:endParaRPr lang="en-US" sz="1400" b="0" i="0" u="none" strike="noStrike">
                        <a:solidFill>
                          <a:srgbClr val="131413"/>
                        </a:solidFill>
                        <a:latin typeface="+mn-lt"/>
                      </a:endParaRPr>
                    </a:p>
                  </a:txBody>
                  <a:tcPr marL="8792" marR="8792" marT="9525" marB="0"/>
                </a:tc>
                <a:tc>
                  <a:txBody>
                    <a:bodyPr/>
                    <a:lstStyle/>
                    <a:p>
                      <a:pPr algn="ctr" fontAlgn="t"/>
                      <a:endParaRPr lang="en-US" sz="1400" b="0" i="0" u="none" strike="noStrike" dirty="0">
                        <a:solidFill>
                          <a:srgbClr val="131413"/>
                        </a:solidFill>
                        <a:latin typeface="+mn-lt"/>
                      </a:endParaRPr>
                    </a:p>
                  </a:txBody>
                  <a:tcPr marL="8792" marR="8792" marT="9525" marB="0"/>
                </a:tc>
                <a:tc>
                  <a:txBody>
                    <a:bodyPr/>
                    <a:lstStyle/>
                    <a:p>
                      <a:pPr algn="ctr" fontAlgn="t"/>
                      <a:r>
                        <a:rPr lang="en-US" sz="1400" b="0" i="0" u="none" strike="noStrike" dirty="0" smtClean="0">
                          <a:solidFill>
                            <a:srgbClr val="131413"/>
                          </a:solidFill>
                          <a:latin typeface="+mn-lt"/>
                        </a:rPr>
                        <a:t>R</a:t>
                      </a:r>
                      <a:endParaRPr lang="en-US" sz="1400" b="0" i="0" u="none" strike="noStrike" dirty="0">
                        <a:solidFill>
                          <a:srgbClr val="131413"/>
                        </a:solidFill>
                        <a:latin typeface="+mn-lt"/>
                      </a:endParaRPr>
                    </a:p>
                  </a:txBody>
                  <a:tcPr marL="8792" marR="8792" marT="9525" marB="0"/>
                </a:tc>
                <a:tc>
                  <a:txBody>
                    <a:bodyPr/>
                    <a:lstStyle/>
                    <a:p>
                      <a:pPr algn="ctr" fontAlgn="t"/>
                      <a:endParaRPr lang="en-US" sz="1400" b="0" i="0" u="none" strike="noStrike" dirty="0">
                        <a:solidFill>
                          <a:srgbClr val="131413"/>
                        </a:solidFill>
                        <a:latin typeface="+mn-lt"/>
                      </a:endParaRPr>
                    </a:p>
                  </a:txBody>
                  <a:tcPr marL="8792" marR="8792" marT="9525" marB="0"/>
                </a:tc>
                <a:tc>
                  <a:txBody>
                    <a:bodyPr/>
                    <a:lstStyle/>
                    <a:p>
                      <a:pPr algn="ctr" fontAlgn="t"/>
                      <a:r>
                        <a:rPr lang="en-US" sz="1400" b="0" i="0" u="none" strike="noStrike" dirty="0" smtClean="0">
                          <a:solidFill>
                            <a:srgbClr val="131413"/>
                          </a:solidFill>
                          <a:latin typeface="+mn-lt"/>
                        </a:rPr>
                        <a:t>R</a:t>
                      </a:r>
                      <a:endParaRPr lang="en-US" sz="1400" b="0" i="0" u="none" strike="noStrike" dirty="0">
                        <a:solidFill>
                          <a:srgbClr val="131413"/>
                        </a:solidFill>
                        <a:latin typeface="+mn-lt"/>
                      </a:endParaRPr>
                    </a:p>
                  </a:txBody>
                  <a:tcPr marL="8792" marR="8792" marT="9525" marB="0"/>
                </a:tc>
              </a:tr>
              <a:tr h="286373">
                <a:tc>
                  <a:txBody>
                    <a:bodyPr/>
                    <a:lstStyle/>
                    <a:p>
                      <a:pPr marL="0" algn="l" defTabSz="914400" rtl="0" eaLnBrk="1" latinLnBrk="0" hangingPunct="1"/>
                      <a:r>
                        <a:rPr lang="en-US" sz="1400" b="0" i="0" u="none" strike="noStrike" kern="1200" dirty="0" smtClean="0">
                          <a:solidFill>
                            <a:srgbClr val="131413"/>
                          </a:solidFill>
                          <a:latin typeface="+mn-lt"/>
                          <a:ea typeface="+mn-ea"/>
                          <a:cs typeface="+mn-cs"/>
                        </a:rPr>
                        <a:t>Test</a:t>
                      </a:r>
                    </a:p>
                  </a:txBody>
                  <a:tcPr marL="8792" marR="8792" marT="9525" marB="0">
                    <a:solidFill>
                      <a:srgbClr val="FFD400"/>
                    </a:solidFill>
                  </a:tcPr>
                </a:tc>
                <a:tc>
                  <a:txBody>
                    <a:bodyPr/>
                    <a:lstStyle/>
                    <a:p>
                      <a:pPr algn="ctr" fontAlgn="t"/>
                      <a:r>
                        <a:rPr lang="en-US" sz="1400" b="0" i="0" u="none" strike="noStrike" dirty="0" smtClean="0">
                          <a:solidFill>
                            <a:srgbClr val="131413"/>
                          </a:solidFill>
                          <a:latin typeface="+mn-lt"/>
                        </a:rPr>
                        <a:t>C</a:t>
                      </a:r>
                      <a:endParaRPr lang="en-US" sz="1400" b="0" i="0" u="none" strike="noStrike" dirty="0">
                        <a:solidFill>
                          <a:srgbClr val="131413"/>
                        </a:solidFill>
                        <a:latin typeface="+mn-lt"/>
                      </a:endParaRPr>
                    </a:p>
                  </a:txBody>
                  <a:tcPr marL="8792" marR="8792" marT="9525" marB="0"/>
                </a:tc>
                <a:tc>
                  <a:txBody>
                    <a:bodyPr/>
                    <a:lstStyle/>
                    <a:p>
                      <a:pPr algn="ctr" fontAlgn="t"/>
                      <a:r>
                        <a:rPr lang="en-US" sz="1400" b="0" i="0" u="none" strike="noStrike" dirty="0" smtClean="0">
                          <a:solidFill>
                            <a:srgbClr val="131413"/>
                          </a:solidFill>
                          <a:latin typeface="+mn-lt"/>
                        </a:rPr>
                        <a:t>A/R</a:t>
                      </a:r>
                      <a:endParaRPr lang="en-US" sz="1400" b="0" i="0" u="none" strike="noStrike" dirty="0">
                        <a:solidFill>
                          <a:srgbClr val="131413"/>
                        </a:solidFill>
                        <a:latin typeface="+mn-lt"/>
                      </a:endParaRPr>
                    </a:p>
                  </a:txBody>
                  <a:tcPr marL="8792" marR="8792" marT="9525" marB="0"/>
                </a:tc>
                <a:tc>
                  <a:txBody>
                    <a:bodyPr/>
                    <a:lstStyle/>
                    <a:p>
                      <a:pPr algn="ctr" fontAlgn="t"/>
                      <a:endParaRPr lang="en-US" sz="1400" b="0" i="0" u="none" strike="noStrike" dirty="0">
                        <a:solidFill>
                          <a:srgbClr val="131413"/>
                        </a:solidFill>
                        <a:latin typeface="+mn-lt"/>
                      </a:endParaRPr>
                    </a:p>
                  </a:txBody>
                  <a:tcPr marL="8792" marR="8792" marT="9525" marB="0"/>
                </a:tc>
                <a:tc>
                  <a:txBody>
                    <a:bodyPr/>
                    <a:lstStyle/>
                    <a:p>
                      <a:pPr algn="ctr" fontAlgn="t"/>
                      <a:endParaRPr lang="en-US" sz="1400" b="0" i="0" u="none" strike="noStrike" dirty="0">
                        <a:solidFill>
                          <a:srgbClr val="131413"/>
                        </a:solidFill>
                        <a:latin typeface="+mn-lt"/>
                      </a:endParaRPr>
                    </a:p>
                  </a:txBody>
                  <a:tcPr marL="8792" marR="8792" marT="9525" marB="0"/>
                </a:tc>
                <a:tc>
                  <a:txBody>
                    <a:bodyPr/>
                    <a:lstStyle/>
                    <a:p>
                      <a:pPr algn="ctr" fontAlgn="t"/>
                      <a:r>
                        <a:rPr lang="en-US" sz="1400" b="0" i="0" u="none" strike="noStrike" dirty="0" smtClean="0">
                          <a:solidFill>
                            <a:srgbClr val="131413"/>
                          </a:solidFill>
                          <a:latin typeface="+mn-lt"/>
                        </a:rPr>
                        <a:t>C</a:t>
                      </a:r>
                      <a:endParaRPr lang="en-US" sz="1400" b="0" i="0" u="none" strike="noStrike" dirty="0">
                        <a:solidFill>
                          <a:srgbClr val="131413"/>
                        </a:solidFill>
                        <a:latin typeface="+mn-lt"/>
                      </a:endParaRPr>
                    </a:p>
                  </a:txBody>
                  <a:tcPr marL="8792" marR="8792" marT="9525" marB="0"/>
                </a:tc>
                <a:tc>
                  <a:txBody>
                    <a:bodyPr/>
                    <a:lstStyle/>
                    <a:p>
                      <a:pPr algn="ctr" fontAlgn="t"/>
                      <a:endParaRPr lang="en-US" sz="1400" b="0" i="0" u="none" strike="noStrike" dirty="0">
                        <a:solidFill>
                          <a:srgbClr val="131413"/>
                        </a:solidFill>
                        <a:latin typeface="+mn-lt"/>
                      </a:endParaRPr>
                    </a:p>
                  </a:txBody>
                  <a:tcPr marL="8792" marR="8792" marT="9525" marB="0"/>
                </a:tc>
                <a:tc>
                  <a:txBody>
                    <a:bodyPr/>
                    <a:lstStyle/>
                    <a:p>
                      <a:pPr algn="ctr" fontAlgn="t"/>
                      <a:endParaRPr lang="en-US" sz="1400" b="0" i="0" u="none" strike="noStrike" dirty="0">
                        <a:solidFill>
                          <a:srgbClr val="131413"/>
                        </a:solidFill>
                        <a:latin typeface="+mn-lt"/>
                      </a:endParaRPr>
                    </a:p>
                  </a:txBody>
                  <a:tcPr marL="8792" marR="8792" marT="9525" marB="0"/>
                </a:tc>
                <a:tc>
                  <a:txBody>
                    <a:bodyPr/>
                    <a:lstStyle/>
                    <a:p>
                      <a:pPr algn="ctr" fontAlgn="t"/>
                      <a:endParaRPr lang="en-US" sz="1400" b="0" i="0" u="none" strike="noStrike" dirty="0">
                        <a:solidFill>
                          <a:srgbClr val="131413"/>
                        </a:solidFill>
                        <a:latin typeface="+mn-lt"/>
                      </a:endParaRPr>
                    </a:p>
                  </a:txBody>
                  <a:tcPr marL="8792" marR="8792" marT="9525" marB="0"/>
                </a:tc>
                <a:tc>
                  <a:txBody>
                    <a:bodyPr/>
                    <a:lstStyle/>
                    <a:p>
                      <a:pPr algn="ctr" fontAlgn="t"/>
                      <a:r>
                        <a:rPr lang="en-US" sz="1400" b="0" i="0" u="none" strike="noStrike" dirty="0" smtClean="0">
                          <a:solidFill>
                            <a:srgbClr val="131413"/>
                          </a:solidFill>
                          <a:latin typeface="+mn-lt"/>
                        </a:rPr>
                        <a:t>R</a:t>
                      </a:r>
                      <a:endParaRPr lang="en-US" sz="1400" b="0" i="0" u="none" strike="noStrike" dirty="0">
                        <a:solidFill>
                          <a:srgbClr val="131413"/>
                        </a:solidFill>
                        <a:latin typeface="+mn-lt"/>
                      </a:endParaRPr>
                    </a:p>
                  </a:txBody>
                  <a:tcPr marL="8792" marR="8792" marT="9525" marB="0"/>
                </a:tc>
                <a:tc>
                  <a:txBody>
                    <a:bodyPr/>
                    <a:lstStyle/>
                    <a:p>
                      <a:pPr algn="ctr" fontAlgn="t"/>
                      <a:endParaRPr lang="en-US" sz="1400" b="0" i="0" u="none" strike="noStrike" dirty="0">
                        <a:solidFill>
                          <a:srgbClr val="131413"/>
                        </a:solidFill>
                        <a:latin typeface="+mn-lt"/>
                      </a:endParaRPr>
                    </a:p>
                  </a:txBody>
                  <a:tcPr marL="8792" marR="8792" marT="9525" marB="0"/>
                </a:tc>
                <a:tc>
                  <a:txBody>
                    <a:bodyPr/>
                    <a:lstStyle/>
                    <a:p>
                      <a:pPr algn="ctr" fontAlgn="t"/>
                      <a:r>
                        <a:rPr lang="en-US" sz="1400" b="0" i="0" u="none" strike="noStrike" dirty="0" smtClean="0">
                          <a:solidFill>
                            <a:srgbClr val="131413"/>
                          </a:solidFill>
                          <a:latin typeface="+mn-lt"/>
                        </a:rPr>
                        <a:t>R</a:t>
                      </a:r>
                      <a:endParaRPr lang="en-US" sz="1400" b="0" i="0" u="none" strike="noStrike" dirty="0">
                        <a:solidFill>
                          <a:srgbClr val="131413"/>
                        </a:solidFill>
                        <a:latin typeface="+mn-lt"/>
                      </a:endParaRPr>
                    </a:p>
                  </a:txBody>
                  <a:tcPr marL="8792" marR="8792" marT="9525" marB="0"/>
                </a:tc>
              </a:tr>
              <a:tr h="286373">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400" b="0" i="0" u="none" strike="noStrike" kern="1200" dirty="0" smtClean="0">
                          <a:solidFill>
                            <a:srgbClr val="131413"/>
                          </a:solidFill>
                          <a:latin typeface="+mn-lt"/>
                          <a:ea typeface="+mn-ea"/>
                          <a:cs typeface="+mn-cs"/>
                        </a:rPr>
                        <a:t>Pilot</a:t>
                      </a:r>
                    </a:p>
                  </a:txBody>
                  <a:tcPr marL="8792" marR="8792" marT="9525" marB="0">
                    <a:solidFill>
                      <a:srgbClr val="FFD400"/>
                    </a:solidFill>
                  </a:tcPr>
                </a:tc>
                <a:tc>
                  <a:txBody>
                    <a:bodyPr/>
                    <a:lstStyle/>
                    <a:p>
                      <a:pPr algn="ctr" fontAlgn="t"/>
                      <a:r>
                        <a:rPr lang="en-US" sz="1400" b="0" i="0" u="none" strike="noStrike" dirty="0" smtClean="0">
                          <a:solidFill>
                            <a:srgbClr val="131413"/>
                          </a:solidFill>
                          <a:latin typeface="+mn-lt"/>
                        </a:rPr>
                        <a:t>C</a:t>
                      </a:r>
                      <a:endParaRPr lang="en-US" sz="1400" b="0" i="0" u="none" strike="noStrike" dirty="0">
                        <a:solidFill>
                          <a:srgbClr val="131413"/>
                        </a:solidFill>
                        <a:latin typeface="+mn-lt"/>
                      </a:endParaRPr>
                    </a:p>
                  </a:txBody>
                  <a:tcPr marL="8792" marR="8792" marT="9525" marB="0"/>
                </a:tc>
                <a:tc>
                  <a:txBody>
                    <a:bodyPr/>
                    <a:lstStyle/>
                    <a:p>
                      <a:pPr algn="ctr" fontAlgn="t"/>
                      <a:r>
                        <a:rPr lang="en-US" sz="1400" b="0" i="0" u="none" strike="noStrike" dirty="0" smtClean="0">
                          <a:solidFill>
                            <a:srgbClr val="131413"/>
                          </a:solidFill>
                          <a:latin typeface="+mn-lt"/>
                        </a:rPr>
                        <a:t>A/R</a:t>
                      </a:r>
                      <a:endParaRPr lang="en-US" sz="1400" b="0" i="0" u="none" strike="noStrike" dirty="0">
                        <a:solidFill>
                          <a:srgbClr val="131413"/>
                        </a:solidFill>
                        <a:latin typeface="+mn-lt"/>
                      </a:endParaRPr>
                    </a:p>
                  </a:txBody>
                  <a:tcPr marL="8792" marR="8792" marT="9525" marB="0"/>
                </a:tc>
                <a:tc>
                  <a:txBody>
                    <a:bodyPr/>
                    <a:lstStyle/>
                    <a:p>
                      <a:pPr algn="ctr" fontAlgn="t"/>
                      <a:endParaRPr lang="en-US" sz="1400" b="0" i="0" u="none" strike="noStrike" dirty="0">
                        <a:solidFill>
                          <a:srgbClr val="131413"/>
                        </a:solidFill>
                        <a:latin typeface="+mn-lt"/>
                      </a:endParaRPr>
                    </a:p>
                  </a:txBody>
                  <a:tcPr marL="8792" marR="8792" marT="9525" marB="0"/>
                </a:tc>
                <a:tc>
                  <a:txBody>
                    <a:bodyPr/>
                    <a:lstStyle/>
                    <a:p>
                      <a:pPr algn="ctr" fontAlgn="t"/>
                      <a:endParaRPr lang="en-US" sz="1400" b="0" i="0" u="none" strike="noStrike" dirty="0">
                        <a:solidFill>
                          <a:srgbClr val="131413"/>
                        </a:solidFill>
                        <a:latin typeface="+mn-lt"/>
                      </a:endParaRPr>
                    </a:p>
                  </a:txBody>
                  <a:tcPr marL="8792" marR="8792" marT="9525" marB="0"/>
                </a:tc>
                <a:tc>
                  <a:txBody>
                    <a:bodyPr/>
                    <a:lstStyle/>
                    <a:p>
                      <a:pPr algn="ctr" fontAlgn="t"/>
                      <a:r>
                        <a:rPr lang="en-US" sz="1400" b="0" i="0" u="none" strike="noStrike" dirty="0" smtClean="0">
                          <a:solidFill>
                            <a:srgbClr val="131413"/>
                          </a:solidFill>
                          <a:latin typeface="+mn-lt"/>
                        </a:rPr>
                        <a:t>C</a:t>
                      </a:r>
                      <a:endParaRPr lang="en-US" sz="1400" b="0" i="0" u="none" strike="noStrike" dirty="0">
                        <a:solidFill>
                          <a:srgbClr val="131413"/>
                        </a:solidFill>
                        <a:latin typeface="+mn-lt"/>
                      </a:endParaRPr>
                    </a:p>
                  </a:txBody>
                  <a:tcPr marL="8792" marR="8792" marT="9525" marB="0"/>
                </a:tc>
                <a:tc>
                  <a:txBody>
                    <a:bodyPr/>
                    <a:lstStyle/>
                    <a:p>
                      <a:pPr algn="ctr" fontAlgn="t"/>
                      <a:endParaRPr lang="en-US" sz="1400" b="0" i="0" u="none" strike="noStrike" dirty="0">
                        <a:solidFill>
                          <a:srgbClr val="131413"/>
                        </a:solidFill>
                        <a:latin typeface="+mn-lt"/>
                      </a:endParaRPr>
                    </a:p>
                  </a:txBody>
                  <a:tcPr marL="8792" marR="8792" marT="9525" marB="0"/>
                </a:tc>
                <a:tc>
                  <a:txBody>
                    <a:bodyPr/>
                    <a:lstStyle/>
                    <a:p>
                      <a:pPr algn="ctr" fontAlgn="t"/>
                      <a:endParaRPr lang="en-US" sz="1400" b="0" i="0" u="none" strike="noStrike">
                        <a:solidFill>
                          <a:srgbClr val="131413"/>
                        </a:solidFill>
                        <a:latin typeface="+mn-lt"/>
                      </a:endParaRPr>
                    </a:p>
                  </a:txBody>
                  <a:tcPr marL="8792" marR="8792" marT="9525" marB="0"/>
                </a:tc>
                <a:tc>
                  <a:txBody>
                    <a:bodyPr/>
                    <a:lstStyle/>
                    <a:p>
                      <a:pPr algn="ctr" fontAlgn="t"/>
                      <a:endParaRPr lang="en-US" sz="1400" b="0" i="0" u="none" strike="noStrike" dirty="0">
                        <a:solidFill>
                          <a:srgbClr val="131413"/>
                        </a:solidFill>
                        <a:latin typeface="+mn-lt"/>
                      </a:endParaRPr>
                    </a:p>
                  </a:txBody>
                  <a:tcPr marL="8792" marR="8792" marT="9525" marB="0"/>
                </a:tc>
                <a:tc>
                  <a:txBody>
                    <a:bodyPr/>
                    <a:lstStyle/>
                    <a:p>
                      <a:pPr algn="ctr" fontAlgn="t"/>
                      <a:r>
                        <a:rPr lang="en-US" sz="1400" b="0" i="0" u="none" strike="noStrike" dirty="0" smtClean="0">
                          <a:solidFill>
                            <a:srgbClr val="131413"/>
                          </a:solidFill>
                          <a:latin typeface="+mn-lt"/>
                        </a:rPr>
                        <a:t>C</a:t>
                      </a:r>
                      <a:endParaRPr lang="en-US" sz="1400" b="0" i="0" u="none" strike="noStrike" dirty="0">
                        <a:solidFill>
                          <a:srgbClr val="131413"/>
                        </a:solidFill>
                        <a:latin typeface="+mn-lt"/>
                      </a:endParaRPr>
                    </a:p>
                  </a:txBody>
                  <a:tcPr marL="8792" marR="8792" marT="9525" marB="0"/>
                </a:tc>
                <a:tc>
                  <a:txBody>
                    <a:bodyPr/>
                    <a:lstStyle/>
                    <a:p>
                      <a:pPr algn="ctr" fontAlgn="t"/>
                      <a:endParaRPr lang="en-US" sz="1400" b="0" i="0" u="none" strike="noStrike" dirty="0">
                        <a:solidFill>
                          <a:srgbClr val="131413"/>
                        </a:solidFill>
                        <a:latin typeface="+mn-lt"/>
                      </a:endParaRPr>
                    </a:p>
                  </a:txBody>
                  <a:tcPr marL="8792" marR="8792" marT="9525" marB="0"/>
                </a:tc>
                <a:tc>
                  <a:txBody>
                    <a:bodyPr/>
                    <a:lstStyle/>
                    <a:p>
                      <a:pPr algn="ctr" fontAlgn="t"/>
                      <a:r>
                        <a:rPr lang="en-US" sz="1400" b="0" i="0" u="none" strike="noStrike" dirty="0" smtClean="0">
                          <a:solidFill>
                            <a:srgbClr val="131413"/>
                          </a:solidFill>
                          <a:latin typeface="+mn-lt"/>
                        </a:rPr>
                        <a:t>R</a:t>
                      </a:r>
                      <a:endParaRPr lang="en-US" sz="1400" b="0" i="0" u="none" strike="noStrike" dirty="0">
                        <a:solidFill>
                          <a:srgbClr val="131413"/>
                        </a:solidFill>
                        <a:latin typeface="+mn-lt"/>
                      </a:endParaRPr>
                    </a:p>
                  </a:txBody>
                  <a:tcPr marL="8792" marR="8792" marT="9525" marB="0"/>
                </a:tc>
              </a:tr>
              <a:tr h="286373">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400" b="0" i="0" u="none" strike="noStrike" kern="1200" dirty="0" smtClean="0">
                          <a:solidFill>
                            <a:srgbClr val="131413"/>
                          </a:solidFill>
                          <a:latin typeface="+mn-lt"/>
                          <a:ea typeface="+mn-ea"/>
                          <a:cs typeface="+mn-cs"/>
                        </a:rPr>
                        <a:t>Roll Out </a:t>
                      </a:r>
                    </a:p>
                  </a:txBody>
                  <a:tcPr marL="8792" marR="8792" marT="9525" marB="0">
                    <a:solidFill>
                      <a:srgbClr val="FFD400"/>
                    </a:solidFill>
                  </a:tcPr>
                </a:tc>
                <a:tc>
                  <a:txBody>
                    <a:bodyPr/>
                    <a:lstStyle/>
                    <a:p>
                      <a:pPr algn="ctr" fontAlgn="t"/>
                      <a:r>
                        <a:rPr lang="en-US" sz="1400" b="0" i="0" u="none" strike="noStrike" dirty="0" smtClean="0">
                          <a:solidFill>
                            <a:srgbClr val="131413"/>
                          </a:solidFill>
                          <a:latin typeface="+mn-lt"/>
                        </a:rPr>
                        <a:t>C</a:t>
                      </a:r>
                      <a:endParaRPr lang="en-US" sz="1400" b="0" i="0" u="none" strike="noStrike" dirty="0">
                        <a:solidFill>
                          <a:srgbClr val="131413"/>
                        </a:solidFill>
                        <a:latin typeface="+mn-lt"/>
                      </a:endParaRPr>
                    </a:p>
                  </a:txBody>
                  <a:tcPr marL="8792" marR="8792" marT="9525" marB="0"/>
                </a:tc>
                <a:tc>
                  <a:txBody>
                    <a:bodyPr/>
                    <a:lstStyle/>
                    <a:p>
                      <a:pPr algn="ctr" fontAlgn="t"/>
                      <a:r>
                        <a:rPr lang="en-US" sz="1400" b="0" i="0" u="none" strike="noStrike" dirty="0" smtClean="0">
                          <a:solidFill>
                            <a:srgbClr val="131413"/>
                          </a:solidFill>
                          <a:latin typeface="+mn-lt"/>
                        </a:rPr>
                        <a:t>A/R</a:t>
                      </a:r>
                      <a:endParaRPr lang="en-US" sz="1400" b="0" i="0" u="none" strike="noStrike" dirty="0">
                        <a:solidFill>
                          <a:srgbClr val="131413"/>
                        </a:solidFill>
                        <a:latin typeface="+mn-lt"/>
                      </a:endParaRPr>
                    </a:p>
                  </a:txBody>
                  <a:tcPr marL="8792" marR="8792" marT="9525" marB="0"/>
                </a:tc>
                <a:tc>
                  <a:txBody>
                    <a:bodyPr/>
                    <a:lstStyle/>
                    <a:p>
                      <a:pPr algn="ctr" fontAlgn="t"/>
                      <a:r>
                        <a:rPr lang="en-US" sz="1400" b="0" i="0" u="none" strike="noStrike" dirty="0" smtClean="0">
                          <a:solidFill>
                            <a:srgbClr val="131413"/>
                          </a:solidFill>
                          <a:latin typeface="+mn-lt"/>
                        </a:rPr>
                        <a:t>I</a:t>
                      </a:r>
                      <a:endParaRPr lang="en-US" sz="1400" b="0" i="0" u="none" strike="noStrike" dirty="0">
                        <a:solidFill>
                          <a:srgbClr val="131413"/>
                        </a:solidFill>
                        <a:latin typeface="+mn-lt"/>
                      </a:endParaRPr>
                    </a:p>
                  </a:txBody>
                  <a:tcPr marL="8792" marR="8792" marT="9525" marB="0"/>
                </a:tc>
                <a:tc>
                  <a:txBody>
                    <a:bodyPr/>
                    <a:lstStyle/>
                    <a:p>
                      <a:pPr algn="ctr" fontAlgn="t"/>
                      <a:endParaRPr lang="en-US" sz="1400" b="0" i="0" u="none" strike="noStrike" dirty="0">
                        <a:solidFill>
                          <a:srgbClr val="131413"/>
                        </a:solidFill>
                        <a:latin typeface="+mn-lt"/>
                      </a:endParaRPr>
                    </a:p>
                  </a:txBody>
                  <a:tcPr marL="8792" marR="8792" marT="9525" marB="0"/>
                </a:tc>
                <a:tc>
                  <a:txBody>
                    <a:bodyPr/>
                    <a:lstStyle/>
                    <a:p>
                      <a:pPr algn="ctr" fontAlgn="t"/>
                      <a:r>
                        <a:rPr lang="en-US" sz="1400" b="0" i="0" u="none" strike="noStrike" dirty="0" smtClean="0">
                          <a:solidFill>
                            <a:srgbClr val="131413"/>
                          </a:solidFill>
                          <a:latin typeface="+mn-lt"/>
                        </a:rPr>
                        <a:t>I</a:t>
                      </a:r>
                      <a:endParaRPr lang="en-US" sz="1400" b="0" i="0" u="none" strike="noStrike" dirty="0">
                        <a:solidFill>
                          <a:srgbClr val="131413"/>
                        </a:solidFill>
                        <a:latin typeface="+mn-lt"/>
                      </a:endParaRPr>
                    </a:p>
                  </a:txBody>
                  <a:tcPr marL="8792" marR="8792" marT="9525" marB="0"/>
                </a:tc>
                <a:tc>
                  <a:txBody>
                    <a:bodyPr/>
                    <a:lstStyle/>
                    <a:p>
                      <a:pPr algn="ctr" fontAlgn="t"/>
                      <a:r>
                        <a:rPr lang="en-US" sz="1400" b="0" i="0" u="none" strike="noStrike" dirty="0" smtClean="0">
                          <a:solidFill>
                            <a:srgbClr val="131413"/>
                          </a:solidFill>
                          <a:latin typeface="+mn-lt"/>
                        </a:rPr>
                        <a:t>I</a:t>
                      </a:r>
                      <a:endParaRPr lang="en-US" sz="1400" b="0" i="0" u="none" strike="noStrike" dirty="0">
                        <a:solidFill>
                          <a:srgbClr val="131413"/>
                        </a:solidFill>
                        <a:latin typeface="+mn-lt"/>
                      </a:endParaRPr>
                    </a:p>
                  </a:txBody>
                  <a:tcPr marL="8792" marR="8792" marT="9525" marB="0"/>
                </a:tc>
                <a:tc>
                  <a:txBody>
                    <a:bodyPr/>
                    <a:lstStyle/>
                    <a:p>
                      <a:pPr algn="ctr" fontAlgn="t"/>
                      <a:r>
                        <a:rPr lang="en-US" sz="1400" b="0" i="0" u="none" strike="noStrike" dirty="0" smtClean="0">
                          <a:solidFill>
                            <a:srgbClr val="131413"/>
                          </a:solidFill>
                          <a:latin typeface="+mn-lt"/>
                        </a:rPr>
                        <a:t>I</a:t>
                      </a:r>
                      <a:endParaRPr lang="en-US" sz="1400" b="0" i="0" u="none" strike="noStrike" dirty="0">
                        <a:solidFill>
                          <a:srgbClr val="131413"/>
                        </a:solidFill>
                        <a:latin typeface="+mn-lt"/>
                      </a:endParaRPr>
                    </a:p>
                  </a:txBody>
                  <a:tcPr marL="8792" marR="8792" marT="9525" marB="0"/>
                </a:tc>
                <a:tc>
                  <a:txBody>
                    <a:bodyPr/>
                    <a:lstStyle/>
                    <a:p>
                      <a:pPr algn="ctr" fontAlgn="t"/>
                      <a:r>
                        <a:rPr lang="en-US" sz="1400" b="0" i="0" u="none" strike="noStrike" dirty="0" smtClean="0">
                          <a:solidFill>
                            <a:srgbClr val="131413"/>
                          </a:solidFill>
                          <a:latin typeface="+mn-lt"/>
                        </a:rPr>
                        <a:t>I</a:t>
                      </a:r>
                      <a:endParaRPr lang="en-US" sz="1400" b="0" i="0" u="none" strike="noStrike" dirty="0">
                        <a:solidFill>
                          <a:srgbClr val="131413"/>
                        </a:solidFill>
                        <a:latin typeface="+mn-lt"/>
                      </a:endParaRPr>
                    </a:p>
                  </a:txBody>
                  <a:tcPr marL="8792" marR="8792" marT="9525" marB="0"/>
                </a:tc>
                <a:tc>
                  <a:txBody>
                    <a:bodyPr/>
                    <a:lstStyle/>
                    <a:p>
                      <a:pPr algn="ctr" fontAlgn="t"/>
                      <a:r>
                        <a:rPr lang="en-US" sz="1400" b="0" i="0" u="none" strike="noStrike" dirty="0" smtClean="0">
                          <a:solidFill>
                            <a:srgbClr val="131413"/>
                          </a:solidFill>
                          <a:latin typeface="+mn-lt"/>
                        </a:rPr>
                        <a:t>R</a:t>
                      </a:r>
                      <a:endParaRPr lang="en-US" sz="1400" b="0" i="0" u="none" strike="noStrike" dirty="0">
                        <a:solidFill>
                          <a:srgbClr val="131413"/>
                        </a:solidFill>
                        <a:latin typeface="+mn-lt"/>
                      </a:endParaRPr>
                    </a:p>
                  </a:txBody>
                  <a:tcPr marL="8792" marR="8792" marT="9525" marB="0"/>
                </a:tc>
                <a:tc>
                  <a:txBody>
                    <a:bodyPr/>
                    <a:lstStyle/>
                    <a:p>
                      <a:pPr algn="ctr" fontAlgn="t"/>
                      <a:endParaRPr lang="en-US" sz="1400" b="0" i="0" u="none" strike="noStrike" dirty="0">
                        <a:solidFill>
                          <a:srgbClr val="131413"/>
                        </a:solidFill>
                        <a:latin typeface="+mn-lt"/>
                      </a:endParaRPr>
                    </a:p>
                  </a:txBody>
                  <a:tcPr marL="8792" marR="8792" marT="9525" marB="0"/>
                </a:tc>
                <a:tc>
                  <a:txBody>
                    <a:bodyPr/>
                    <a:lstStyle/>
                    <a:p>
                      <a:pPr algn="ctr" fontAlgn="t"/>
                      <a:r>
                        <a:rPr lang="en-US" sz="1400" b="0" i="0" u="none" strike="noStrike" dirty="0" smtClean="0">
                          <a:solidFill>
                            <a:srgbClr val="131413"/>
                          </a:solidFill>
                          <a:latin typeface="+mn-lt"/>
                        </a:rPr>
                        <a:t>R</a:t>
                      </a:r>
                      <a:endParaRPr lang="en-US" sz="1400" b="0" i="0" u="none" strike="noStrike" dirty="0">
                        <a:solidFill>
                          <a:srgbClr val="131413"/>
                        </a:solidFill>
                        <a:latin typeface="+mn-lt"/>
                      </a:endParaRPr>
                    </a:p>
                  </a:txBody>
                  <a:tcPr marL="8792" marR="8792" marT="9525" marB="0"/>
                </a:tc>
              </a:tr>
              <a:tr h="286373">
                <a:tc>
                  <a:txBody>
                    <a:bodyPr/>
                    <a:lstStyle/>
                    <a:p>
                      <a:pPr algn="l" rtl="0" fontAlgn="t"/>
                      <a:r>
                        <a:rPr lang="en-US" sz="1400" b="0" i="0" u="none" strike="noStrike" dirty="0">
                          <a:solidFill>
                            <a:srgbClr val="131413"/>
                          </a:solidFill>
                          <a:latin typeface="+mn-lt"/>
                        </a:rPr>
                        <a:t>Technical &amp; Functional Helpdesk </a:t>
                      </a:r>
                    </a:p>
                  </a:txBody>
                  <a:tcPr marL="8792" marR="8792" marT="9525" marB="0">
                    <a:solidFill>
                      <a:srgbClr val="F7931E"/>
                    </a:solidFill>
                  </a:tcPr>
                </a:tc>
                <a:tc>
                  <a:txBody>
                    <a:bodyPr/>
                    <a:lstStyle/>
                    <a:p>
                      <a:pPr algn="ctr" fontAlgn="t"/>
                      <a:r>
                        <a:rPr lang="en-US" sz="1400" b="0" i="0" u="none" strike="noStrike" dirty="0" smtClean="0">
                          <a:solidFill>
                            <a:srgbClr val="131413"/>
                          </a:solidFill>
                          <a:latin typeface="+mn-lt"/>
                        </a:rPr>
                        <a:t>C</a:t>
                      </a:r>
                      <a:endParaRPr lang="en-US" sz="1400" b="0" i="0" u="none" strike="noStrike" dirty="0">
                        <a:solidFill>
                          <a:srgbClr val="131413"/>
                        </a:solidFill>
                        <a:latin typeface="+mn-lt"/>
                      </a:endParaRPr>
                    </a:p>
                  </a:txBody>
                  <a:tcPr marL="8792" marR="8792" marT="9525" marB="0"/>
                </a:tc>
                <a:tc>
                  <a:txBody>
                    <a:bodyPr/>
                    <a:lstStyle/>
                    <a:p>
                      <a:pPr algn="ctr" fontAlgn="t"/>
                      <a:r>
                        <a:rPr lang="en-US" sz="1400" b="0" i="0" u="none" strike="noStrike" dirty="0" smtClean="0">
                          <a:solidFill>
                            <a:srgbClr val="131413"/>
                          </a:solidFill>
                          <a:latin typeface="+mn-lt"/>
                        </a:rPr>
                        <a:t>A/R</a:t>
                      </a:r>
                      <a:endParaRPr lang="en-US" sz="1400" b="0" i="0" u="none" strike="noStrike" dirty="0">
                        <a:solidFill>
                          <a:srgbClr val="131413"/>
                        </a:solidFill>
                        <a:latin typeface="+mn-lt"/>
                      </a:endParaRPr>
                    </a:p>
                  </a:txBody>
                  <a:tcPr marL="8792" marR="8792" marT="9525" marB="0"/>
                </a:tc>
                <a:tc>
                  <a:txBody>
                    <a:bodyPr/>
                    <a:lstStyle/>
                    <a:p>
                      <a:pPr algn="ctr" fontAlgn="t"/>
                      <a:endParaRPr lang="en-US" sz="1400" b="0" i="0" u="none" strike="noStrike" dirty="0">
                        <a:solidFill>
                          <a:srgbClr val="131413"/>
                        </a:solidFill>
                        <a:latin typeface="+mn-lt"/>
                      </a:endParaRPr>
                    </a:p>
                  </a:txBody>
                  <a:tcPr marL="8792" marR="8792" marT="9525" marB="0"/>
                </a:tc>
                <a:tc>
                  <a:txBody>
                    <a:bodyPr/>
                    <a:lstStyle/>
                    <a:p>
                      <a:pPr algn="ctr" fontAlgn="t"/>
                      <a:endParaRPr lang="en-US" sz="1400" b="0" i="0" u="none" strike="noStrike" dirty="0">
                        <a:solidFill>
                          <a:srgbClr val="131413"/>
                        </a:solidFill>
                        <a:latin typeface="+mn-lt"/>
                      </a:endParaRPr>
                    </a:p>
                  </a:txBody>
                  <a:tcPr marL="8792" marR="8792" marT="9525" marB="0"/>
                </a:tc>
                <a:tc>
                  <a:txBody>
                    <a:bodyPr/>
                    <a:lstStyle/>
                    <a:p>
                      <a:pPr algn="ctr" fontAlgn="t"/>
                      <a:r>
                        <a:rPr lang="en-US" sz="1400" b="0" i="0" u="none" strike="noStrike" dirty="0" smtClean="0">
                          <a:solidFill>
                            <a:srgbClr val="131413"/>
                          </a:solidFill>
                          <a:latin typeface="+mn-lt"/>
                        </a:rPr>
                        <a:t>C</a:t>
                      </a:r>
                      <a:endParaRPr lang="en-US" sz="1400" b="0" i="0" u="none" strike="noStrike" dirty="0">
                        <a:solidFill>
                          <a:srgbClr val="131413"/>
                        </a:solidFill>
                        <a:latin typeface="+mn-lt"/>
                      </a:endParaRPr>
                    </a:p>
                  </a:txBody>
                  <a:tcPr marL="8792" marR="8792" marT="9525" marB="0"/>
                </a:tc>
                <a:tc>
                  <a:txBody>
                    <a:bodyPr/>
                    <a:lstStyle/>
                    <a:p>
                      <a:pPr algn="ctr" fontAlgn="t"/>
                      <a:r>
                        <a:rPr lang="en-US" sz="1400" b="0" i="0" u="none" strike="noStrike" dirty="0" smtClean="0">
                          <a:solidFill>
                            <a:srgbClr val="131413"/>
                          </a:solidFill>
                          <a:latin typeface="+mn-lt"/>
                        </a:rPr>
                        <a:t>I</a:t>
                      </a:r>
                      <a:endParaRPr lang="en-US" sz="1400" b="0" i="0" u="none" strike="noStrike" dirty="0">
                        <a:solidFill>
                          <a:srgbClr val="131413"/>
                        </a:solidFill>
                        <a:latin typeface="+mn-lt"/>
                      </a:endParaRPr>
                    </a:p>
                  </a:txBody>
                  <a:tcPr marL="8792" marR="8792" marT="9525" marB="0"/>
                </a:tc>
                <a:tc>
                  <a:txBody>
                    <a:bodyPr/>
                    <a:lstStyle/>
                    <a:p>
                      <a:pPr algn="ctr" fontAlgn="t"/>
                      <a:r>
                        <a:rPr lang="en-US" sz="1400" b="0" i="0" u="none" strike="noStrike" dirty="0" smtClean="0">
                          <a:solidFill>
                            <a:srgbClr val="131413"/>
                          </a:solidFill>
                          <a:latin typeface="+mn-lt"/>
                        </a:rPr>
                        <a:t>I</a:t>
                      </a:r>
                      <a:endParaRPr lang="en-US" sz="1400" b="0" i="0" u="none" strike="noStrike" dirty="0">
                        <a:solidFill>
                          <a:srgbClr val="131413"/>
                        </a:solidFill>
                        <a:latin typeface="+mn-lt"/>
                      </a:endParaRPr>
                    </a:p>
                  </a:txBody>
                  <a:tcPr marL="8792" marR="8792" marT="9525" marB="0"/>
                </a:tc>
                <a:tc>
                  <a:txBody>
                    <a:bodyPr/>
                    <a:lstStyle/>
                    <a:p>
                      <a:pPr algn="ctr" fontAlgn="t"/>
                      <a:r>
                        <a:rPr lang="en-US" sz="1400" b="0" i="0" u="none" strike="noStrike" dirty="0" smtClean="0">
                          <a:solidFill>
                            <a:srgbClr val="131413"/>
                          </a:solidFill>
                          <a:latin typeface="+mn-lt"/>
                        </a:rPr>
                        <a:t>I</a:t>
                      </a:r>
                      <a:endParaRPr lang="en-US" sz="1400" b="0" i="0" u="none" strike="noStrike" dirty="0">
                        <a:solidFill>
                          <a:srgbClr val="131413"/>
                        </a:solidFill>
                        <a:latin typeface="+mn-lt"/>
                      </a:endParaRPr>
                    </a:p>
                  </a:txBody>
                  <a:tcPr marL="8792" marR="8792" marT="9525" marB="0"/>
                </a:tc>
                <a:tc>
                  <a:txBody>
                    <a:bodyPr/>
                    <a:lstStyle/>
                    <a:p>
                      <a:pPr algn="ctr" fontAlgn="t"/>
                      <a:r>
                        <a:rPr lang="en-US" sz="1400" b="0" i="0" u="none" strike="noStrike" dirty="0" smtClean="0">
                          <a:solidFill>
                            <a:srgbClr val="131413"/>
                          </a:solidFill>
                          <a:latin typeface="+mn-lt"/>
                        </a:rPr>
                        <a:t>R</a:t>
                      </a:r>
                      <a:endParaRPr lang="en-US" sz="1400" b="0" i="0" u="none" strike="noStrike" dirty="0">
                        <a:solidFill>
                          <a:srgbClr val="131413"/>
                        </a:solidFill>
                        <a:latin typeface="+mn-lt"/>
                      </a:endParaRPr>
                    </a:p>
                  </a:txBody>
                  <a:tcPr marL="8792" marR="8792" marT="9525" marB="0"/>
                </a:tc>
                <a:tc>
                  <a:txBody>
                    <a:bodyPr/>
                    <a:lstStyle/>
                    <a:p>
                      <a:pPr algn="ctr" fontAlgn="t"/>
                      <a:endParaRPr lang="en-US" sz="1400" b="0" i="0" u="none" strike="noStrike" dirty="0">
                        <a:solidFill>
                          <a:srgbClr val="131413"/>
                        </a:solidFill>
                        <a:latin typeface="+mn-lt"/>
                      </a:endParaRPr>
                    </a:p>
                  </a:txBody>
                  <a:tcPr marL="8792" marR="8792" marT="9525" marB="0"/>
                </a:tc>
                <a:tc>
                  <a:txBody>
                    <a:bodyPr/>
                    <a:lstStyle/>
                    <a:p>
                      <a:pPr algn="ctr" fontAlgn="t"/>
                      <a:r>
                        <a:rPr lang="en-US" sz="1400" b="0" i="0" u="none" strike="noStrike" dirty="0" smtClean="0">
                          <a:solidFill>
                            <a:srgbClr val="131413"/>
                          </a:solidFill>
                          <a:latin typeface="+mn-lt"/>
                        </a:rPr>
                        <a:t>R</a:t>
                      </a:r>
                      <a:endParaRPr lang="en-US" sz="1400" b="0" i="0" u="none" strike="noStrike" dirty="0">
                        <a:solidFill>
                          <a:srgbClr val="131413"/>
                        </a:solidFill>
                        <a:latin typeface="+mn-lt"/>
                      </a:endParaRPr>
                    </a:p>
                  </a:txBody>
                  <a:tcPr marL="8792" marR="8792" marT="9525" marB="0"/>
                </a:tc>
              </a:tr>
              <a:tr h="286373">
                <a:tc>
                  <a:txBody>
                    <a:bodyPr/>
                    <a:lstStyle/>
                    <a:p>
                      <a:pPr algn="l" rtl="0" fontAlgn="t"/>
                      <a:r>
                        <a:rPr lang="en-US" sz="1400" b="0" i="0" u="none" strike="noStrike" dirty="0">
                          <a:solidFill>
                            <a:srgbClr val="131413"/>
                          </a:solidFill>
                          <a:latin typeface="+mn-lt"/>
                        </a:rPr>
                        <a:t>Training </a:t>
                      </a:r>
                    </a:p>
                  </a:txBody>
                  <a:tcPr marL="8792" marR="8792" marT="9525" marB="0">
                    <a:solidFill>
                      <a:srgbClr val="F7931E"/>
                    </a:solidFill>
                  </a:tcPr>
                </a:tc>
                <a:tc>
                  <a:txBody>
                    <a:bodyPr/>
                    <a:lstStyle/>
                    <a:p>
                      <a:pPr algn="ctr" fontAlgn="t"/>
                      <a:r>
                        <a:rPr lang="en-US" sz="1400" b="0" i="0" u="none" strike="noStrike" dirty="0" smtClean="0">
                          <a:solidFill>
                            <a:srgbClr val="131413"/>
                          </a:solidFill>
                          <a:latin typeface="+mn-lt"/>
                        </a:rPr>
                        <a:t>C</a:t>
                      </a:r>
                      <a:endParaRPr lang="en-US" sz="1400" b="0" i="0" u="none" strike="noStrike" dirty="0">
                        <a:solidFill>
                          <a:srgbClr val="131413"/>
                        </a:solidFill>
                        <a:latin typeface="+mn-lt"/>
                      </a:endParaRPr>
                    </a:p>
                  </a:txBody>
                  <a:tcPr marL="8792" marR="8792" marT="9525" marB="0"/>
                </a:tc>
                <a:tc>
                  <a:txBody>
                    <a:bodyPr/>
                    <a:lstStyle/>
                    <a:p>
                      <a:pPr algn="ctr" fontAlgn="t"/>
                      <a:r>
                        <a:rPr lang="en-US" sz="1400" b="0" i="0" u="none" strike="noStrike" dirty="0" smtClean="0">
                          <a:solidFill>
                            <a:srgbClr val="131413"/>
                          </a:solidFill>
                          <a:latin typeface="+mn-lt"/>
                        </a:rPr>
                        <a:t>A/R</a:t>
                      </a:r>
                      <a:endParaRPr lang="en-US" sz="1400" b="0" i="0" u="none" strike="noStrike" dirty="0">
                        <a:solidFill>
                          <a:srgbClr val="131413"/>
                        </a:solidFill>
                        <a:latin typeface="+mn-lt"/>
                      </a:endParaRPr>
                    </a:p>
                  </a:txBody>
                  <a:tcPr marL="8792" marR="8792" marT="9525" marB="0"/>
                </a:tc>
                <a:tc>
                  <a:txBody>
                    <a:bodyPr/>
                    <a:lstStyle/>
                    <a:p>
                      <a:pPr algn="ctr" fontAlgn="t"/>
                      <a:endParaRPr lang="en-US" sz="1400" b="0" i="0" u="none" strike="noStrike" dirty="0">
                        <a:solidFill>
                          <a:srgbClr val="131413"/>
                        </a:solidFill>
                        <a:latin typeface="+mn-lt"/>
                      </a:endParaRPr>
                    </a:p>
                  </a:txBody>
                  <a:tcPr marL="8792" marR="8792" marT="9525" marB="0"/>
                </a:tc>
                <a:tc>
                  <a:txBody>
                    <a:bodyPr/>
                    <a:lstStyle/>
                    <a:p>
                      <a:pPr algn="ctr" fontAlgn="t"/>
                      <a:endParaRPr lang="en-US" sz="1400" b="0" i="0" u="none" strike="noStrike" dirty="0">
                        <a:solidFill>
                          <a:srgbClr val="131413"/>
                        </a:solidFill>
                        <a:latin typeface="+mn-lt"/>
                      </a:endParaRPr>
                    </a:p>
                  </a:txBody>
                  <a:tcPr marL="8792" marR="8792" marT="9525" marB="0"/>
                </a:tc>
                <a:tc>
                  <a:txBody>
                    <a:bodyPr/>
                    <a:lstStyle/>
                    <a:p>
                      <a:pPr algn="ctr" fontAlgn="t"/>
                      <a:r>
                        <a:rPr lang="en-US" sz="1400" b="0" i="0" u="none" strike="noStrike" dirty="0" smtClean="0">
                          <a:solidFill>
                            <a:srgbClr val="131413"/>
                          </a:solidFill>
                          <a:latin typeface="+mn-lt"/>
                        </a:rPr>
                        <a:t>C</a:t>
                      </a:r>
                      <a:endParaRPr lang="en-US" sz="1400" b="0" i="0" u="none" strike="noStrike" dirty="0">
                        <a:solidFill>
                          <a:srgbClr val="131413"/>
                        </a:solidFill>
                        <a:latin typeface="+mn-lt"/>
                      </a:endParaRPr>
                    </a:p>
                  </a:txBody>
                  <a:tcPr marL="8792" marR="8792" marT="9525" marB="0"/>
                </a:tc>
                <a:tc>
                  <a:txBody>
                    <a:bodyPr/>
                    <a:lstStyle/>
                    <a:p>
                      <a:pPr algn="ctr" fontAlgn="t"/>
                      <a:r>
                        <a:rPr lang="en-US" sz="1400" b="0" i="0" u="none" strike="noStrike" dirty="0" err="1" smtClean="0">
                          <a:solidFill>
                            <a:srgbClr val="131413"/>
                          </a:solidFill>
                          <a:latin typeface="+mn-lt"/>
                        </a:rPr>
                        <a:t>i</a:t>
                      </a:r>
                      <a:endParaRPr lang="en-US" sz="1400" b="0" i="0" u="none" strike="noStrike" dirty="0">
                        <a:solidFill>
                          <a:srgbClr val="131413"/>
                        </a:solidFill>
                        <a:latin typeface="+mn-lt"/>
                      </a:endParaRPr>
                    </a:p>
                  </a:txBody>
                  <a:tcPr marL="8792" marR="8792" marT="9525" marB="0"/>
                </a:tc>
                <a:tc>
                  <a:txBody>
                    <a:bodyPr/>
                    <a:lstStyle/>
                    <a:p>
                      <a:pPr algn="ctr" fontAlgn="t"/>
                      <a:r>
                        <a:rPr lang="en-US" sz="1400" b="0" i="0" u="none" strike="noStrike" dirty="0" smtClean="0">
                          <a:solidFill>
                            <a:srgbClr val="131413"/>
                          </a:solidFill>
                          <a:latin typeface="+mn-lt"/>
                        </a:rPr>
                        <a:t>I</a:t>
                      </a:r>
                      <a:endParaRPr lang="en-US" sz="1400" b="0" i="0" u="none" strike="noStrike" dirty="0">
                        <a:solidFill>
                          <a:srgbClr val="131413"/>
                        </a:solidFill>
                        <a:latin typeface="+mn-lt"/>
                      </a:endParaRPr>
                    </a:p>
                  </a:txBody>
                  <a:tcPr marL="8792" marR="8792" marT="9525" marB="0"/>
                </a:tc>
                <a:tc>
                  <a:txBody>
                    <a:bodyPr/>
                    <a:lstStyle/>
                    <a:p>
                      <a:pPr algn="ctr" fontAlgn="t"/>
                      <a:r>
                        <a:rPr lang="en-US" sz="1400" b="0" i="0" u="none" strike="noStrike" dirty="0" smtClean="0">
                          <a:solidFill>
                            <a:srgbClr val="131413"/>
                          </a:solidFill>
                          <a:latin typeface="+mn-lt"/>
                        </a:rPr>
                        <a:t>I</a:t>
                      </a:r>
                      <a:endParaRPr lang="en-US" sz="1400" b="0" i="0" u="none" strike="noStrike" dirty="0">
                        <a:solidFill>
                          <a:srgbClr val="131413"/>
                        </a:solidFill>
                        <a:latin typeface="+mn-lt"/>
                      </a:endParaRPr>
                    </a:p>
                  </a:txBody>
                  <a:tcPr marL="8792" marR="8792" marT="9525" marB="0"/>
                </a:tc>
                <a:tc>
                  <a:txBody>
                    <a:bodyPr/>
                    <a:lstStyle/>
                    <a:p>
                      <a:pPr algn="ctr" fontAlgn="t"/>
                      <a:r>
                        <a:rPr lang="en-US" sz="1400" b="0" i="0" u="none" strike="noStrike" dirty="0" smtClean="0">
                          <a:solidFill>
                            <a:srgbClr val="131413"/>
                          </a:solidFill>
                          <a:latin typeface="+mn-lt"/>
                        </a:rPr>
                        <a:t>R</a:t>
                      </a:r>
                      <a:endParaRPr lang="en-US" sz="1400" b="0" i="0" u="none" strike="noStrike" dirty="0">
                        <a:solidFill>
                          <a:srgbClr val="131413"/>
                        </a:solidFill>
                        <a:latin typeface="+mn-lt"/>
                      </a:endParaRPr>
                    </a:p>
                  </a:txBody>
                  <a:tcPr marL="8792" marR="8792" marT="9525" marB="0"/>
                </a:tc>
                <a:tc>
                  <a:txBody>
                    <a:bodyPr/>
                    <a:lstStyle/>
                    <a:p>
                      <a:pPr algn="ctr" fontAlgn="t"/>
                      <a:endParaRPr lang="en-US" sz="1400" b="0" i="0" u="none" strike="noStrike" dirty="0">
                        <a:solidFill>
                          <a:srgbClr val="131413"/>
                        </a:solidFill>
                        <a:latin typeface="+mn-lt"/>
                      </a:endParaRPr>
                    </a:p>
                  </a:txBody>
                  <a:tcPr marL="8792" marR="8792" marT="9525" marB="0"/>
                </a:tc>
                <a:tc>
                  <a:txBody>
                    <a:bodyPr/>
                    <a:lstStyle/>
                    <a:p>
                      <a:pPr algn="ctr" fontAlgn="t"/>
                      <a:r>
                        <a:rPr lang="en-US" sz="1400" b="0" i="0" u="none" strike="noStrike" dirty="0" smtClean="0">
                          <a:solidFill>
                            <a:srgbClr val="131413"/>
                          </a:solidFill>
                          <a:latin typeface="+mn-lt"/>
                        </a:rPr>
                        <a:t>R</a:t>
                      </a:r>
                      <a:endParaRPr lang="en-US" sz="1400" b="0" i="0" u="none" strike="noStrike" dirty="0">
                        <a:solidFill>
                          <a:srgbClr val="131413"/>
                        </a:solidFill>
                        <a:latin typeface="+mn-lt"/>
                      </a:endParaRPr>
                    </a:p>
                  </a:txBody>
                  <a:tcPr marL="8792" marR="8792" marT="9525" marB="0"/>
                </a:tc>
              </a:tr>
            </a:tbl>
          </a:graphicData>
        </a:graphic>
      </p:graphicFrame>
      <p:cxnSp>
        <p:nvCxnSpPr>
          <p:cNvPr id="6" name="Straight Arrow Connector 5"/>
          <p:cNvCxnSpPr/>
          <p:nvPr/>
        </p:nvCxnSpPr>
        <p:spPr>
          <a:xfrm flipV="1">
            <a:off x="2344616" y="682171"/>
            <a:ext cx="696686" cy="566058"/>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081494" y="275771"/>
            <a:ext cx="3336053" cy="624114"/>
          </a:xfrm>
          <a:prstGeom prst="round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lumMod val="50000"/>
                  </a:schemeClr>
                </a:solidFill>
              </a:rPr>
              <a:t>Requestor / Owner = NGL Lab  for learning experience framework</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Why do we need an Information Systems Framework?</a:t>
            </a:r>
            <a:endParaRPr lang="en-GB" dirty="0" smtClean="0"/>
          </a:p>
        </p:txBody>
      </p:sp>
      <p:sp>
        <p:nvSpPr>
          <p:cNvPr id="7" name="Content Placeholder 6"/>
          <p:cNvSpPr>
            <a:spLocks noGrp="1"/>
          </p:cNvSpPr>
          <p:nvPr>
            <p:ph idx="1"/>
          </p:nvPr>
        </p:nvSpPr>
        <p:spPr/>
        <p:txBody>
          <a:bodyPr/>
          <a:lstStyle/>
          <a:p>
            <a:r>
              <a:rPr lang="en-US" smtClean="0"/>
              <a:t>Ensures our technology investments are made through formal (but flexible) process for selection, decision, implementation, and support</a:t>
            </a:r>
          </a:p>
          <a:p>
            <a:r>
              <a:rPr lang="en-US" smtClean="0"/>
              <a:t>Anticipate and manage total cost of ownership of the new technology</a:t>
            </a:r>
          </a:p>
          <a:p>
            <a:r>
              <a:rPr lang="en-US" smtClean="0"/>
              <a:t>Ensures technical integration in existing environment</a:t>
            </a:r>
          </a:p>
          <a:p>
            <a:r>
              <a:rPr lang="en-US" smtClean="0"/>
              <a:t>Ensures that people and processes are in place and trained to operate and support the system</a:t>
            </a:r>
          </a:p>
          <a:p>
            <a:r>
              <a:rPr lang="en-US" smtClean="0"/>
              <a:t>Ensures we don’t implement technology solutions (application, participant hardware, etc.) for a single program but across entire University to improve the participant Learning Experience or enable operational efficiencies</a:t>
            </a:r>
          </a:p>
          <a:p>
            <a:r>
              <a:rPr lang="en-US" smtClean="0"/>
              <a:t>Challenges requestors to articulate:  “What challenge does the technology resolve for the University”</a:t>
            </a:r>
          </a:p>
          <a:p>
            <a:endParaRPr lang="en-US" dirty="0"/>
          </a:p>
        </p:txBody>
      </p:sp>
      <p:sp>
        <p:nvSpPr>
          <p:cNvPr id="6" name="TextBox 5"/>
          <p:cNvSpPr txBox="1"/>
          <p:nvPr/>
        </p:nvSpPr>
        <p:spPr bwMode="auto">
          <a:xfrm>
            <a:off x="621324" y="5065254"/>
            <a:ext cx="8170985" cy="12303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0" tIns="0" rIns="0" bIns="0">
            <a:spAutoFit/>
          </a:bodyPr>
          <a:lstStyle/>
          <a:p>
            <a:pPr algn="ctr">
              <a:defRPr/>
            </a:pPr>
            <a:r>
              <a:rPr lang="en-US" sz="2000" dirty="0">
                <a:solidFill>
                  <a:schemeClr val="tx1"/>
                </a:solidFill>
              </a:rPr>
              <a:t>We are moving towards technology enablement in our programs and being able to scale to increasing demands; therefore, we need a framework to efficiently, drive our technology selections, ensure integration in our environment, and provide ongoing support on the new tools.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ight Arrow Callout 70"/>
          <p:cNvSpPr/>
          <p:nvPr/>
        </p:nvSpPr>
        <p:spPr bwMode="auto">
          <a:xfrm>
            <a:off x="5755625" y="3091933"/>
            <a:ext cx="1892218" cy="2699743"/>
          </a:xfrm>
          <a:prstGeom prst="rightArrowCallout">
            <a:avLst>
              <a:gd name="adj1" fmla="val 7345"/>
              <a:gd name="adj2" fmla="val 8238"/>
              <a:gd name="adj3" fmla="val 7345"/>
              <a:gd name="adj4" fmla="val 88690"/>
            </a:avLst>
          </a:prstGeom>
          <a:solidFill>
            <a:srgbClr val="FFD4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44000" tIns="36000" rIns="36000" bIns="36000" anchor="ctr"/>
          <a:lstStyle/>
          <a:p>
            <a:pPr marL="1588" lvl="1" defTabSz="1006475" eaLnBrk="0" hangingPunct="0">
              <a:defRPr/>
            </a:pPr>
            <a:endParaRPr lang="en-GB" sz="900" b="1" dirty="0">
              <a:solidFill>
                <a:srgbClr val="080808"/>
              </a:solidFill>
              <a:ea typeface="ＭＳ Ｐゴシック"/>
              <a:cs typeface="ＭＳ Ｐゴシック"/>
            </a:endParaRPr>
          </a:p>
        </p:txBody>
      </p:sp>
      <p:sp>
        <p:nvSpPr>
          <p:cNvPr id="16389" name="Title 1"/>
          <p:cNvSpPr>
            <a:spLocks noGrp="1"/>
          </p:cNvSpPr>
          <p:nvPr>
            <p:ph type="title"/>
          </p:nvPr>
        </p:nvSpPr>
        <p:spPr/>
        <p:txBody>
          <a:bodyPr/>
          <a:lstStyle/>
          <a:p>
            <a:r>
              <a:rPr lang="en-GB" dirty="0" smtClean="0"/>
              <a:t>Information Systems Framework</a:t>
            </a:r>
          </a:p>
        </p:txBody>
      </p:sp>
      <p:sp>
        <p:nvSpPr>
          <p:cNvPr id="24" name="Rectangle 151"/>
          <p:cNvSpPr>
            <a:spLocks noChangeArrowheads="1"/>
          </p:cNvSpPr>
          <p:nvPr/>
        </p:nvSpPr>
        <p:spPr bwMode="auto">
          <a:xfrm>
            <a:off x="7647845" y="3089730"/>
            <a:ext cx="1003787" cy="2708436"/>
          </a:xfrm>
          <a:prstGeom prst="rect">
            <a:avLst/>
          </a:prstGeom>
          <a:solidFill>
            <a:srgbClr val="F7931E"/>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44000" tIns="36000" rIns="36000" bIns="36000"/>
          <a:lstStyle/>
          <a:p>
            <a:pPr marL="1588" lvl="1" algn="ctr" defTabSz="1006475">
              <a:defRPr/>
            </a:pPr>
            <a:endParaRPr lang="en-GB" sz="1400" b="1" dirty="0">
              <a:solidFill>
                <a:schemeClr val="bg1"/>
              </a:solidFill>
              <a:effectLst>
                <a:outerShdw blurRad="38100" dist="38100" dir="2700000" algn="tl">
                  <a:srgbClr val="000000">
                    <a:alpha val="43137"/>
                  </a:srgbClr>
                </a:outerShdw>
              </a:effectLst>
              <a:ea typeface="ＭＳ Ｐゴシック"/>
              <a:cs typeface="ＭＳ Ｐゴシック"/>
            </a:endParaRPr>
          </a:p>
          <a:p>
            <a:pPr marL="1588" lvl="1" algn="ctr" defTabSz="1006475">
              <a:defRPr/>
            </a:pPr>
            <a:endParaRPr lang="en-GB" sz="1400" b="1" dirty="0">
              <a:solidFill>
                <a:schemeClr val="bg1"/>
              </a:solidFill>
              <a:effectLst>
                <a:outerShdw blurRad="38100" dist="38100" dir="2700000" algn="tl">
                  <a:srgbClr val="000000">
                    <a:alpha val="43137"/>
                  </a:srgbClr>
                </a:outerShdw>
              </a:effectLst>
              <a:ea typeface="ＭＳ Ｐゴシック"/>
              <a:cs typeface="ＭＳ Ｐゴシック"/>
            </a:endParaRPr>
          </a:p>
        </p:txBody>
      </p:sp>
      <p:sp>
        <p:nvSpPr>
          <p:cNvPr id="30" name="AutoShape 2"/>
          <p:cNvSpPr>
            <a:spLocks noChangeArrowheads="1"/>
          </p:cNvSpPr>
          <p:nvPr>
            <p:custDataLst>
              <p:tags r:id="rId1"/>
            </p:custDataLst>
          </p:nvPr>
        </p:nvSpPr>
        <p:spPr bwMode="auto">
          <a:xfrm>
            <a:off x="436685" y="1576153"/>
            <a:ext cx="8496300" cy="1231900"/>
          </a:xfrm>
          <a:prstGeom prst="homePlate">
            <a:avLst>
              <a:gd name="adj" fmla="val 11204"/>
            </a:avLst>
          </a:prstGeom>
          <a:solidFill>
            <a:schemeClr val="bg1">
              <a:lumMod val="85000"/>
            </a:schemeClr>
          </a:solidFill>
          <a:ln w="19050">
            <a:solidFill>
              <a:srgbClr val="969696"/>
            </a:solidFill>
            <a:miter lim="800000"/>
            <a:headEnd/>
            <a:tailEnd/>
          </a:ln>
        </p:spPr>
        <p:txBody>
          <a:bodyPr lIns="144000" tIns="72000" rIns="0" bIns="0"/>
          <a:lstStyle/>
          <a:p>
            <a:pPr marL="1588" lvl="1" defTabSz="1006475">
              <a:defRPr/>
            </a:pPr>
            <a:endParaRPr lang="en-US" b="1" i="1" dirty="0">
              <a:solidFill>
                <a:srgbClr val="080808"/>
              </a:solidFill>
              <a:ea typeface="ＭＳ Ｐゴシック" pitchFamily="-80" charset="-128"/>
              <a:cs typeface="ＭＳ Ｐゴシック"/>
            </a:endParaRPr>
          </a:p>
        </p:txBody>
      </p:sp>
      <p:sp>
        <p:nvSpPr>
          <p:cNvPr id="16396" name="AutoShape 22"/>
          <p:cNvSpPr>
            <a:spLocks noChangeArrowheads="1"/>
          </p:cNvSpPr>
          <p:nvPr>
            <p:custDataLst>
              <p:tags r:id="rId2"/>
            </p:custDataLst>
          </p:nvPr>
        </p:nvSpPr>
        <p:spPr bwMode="auto">
          <a:xfrm>
            <a:off x="5486400" y="1820628"/>
            <a:ext cx="3305908" cy="762000"/>
          </a:xfrm>
          <a:prstGeom prst="chevron">
            <a:avLst>
              <a:gd name="adj" fmla="val 18278"/>
            </a:avLst>
          </a:prstGeom>
          <a:solidFill>
            <a:schemeClr val="bg1"/>
          </a:solidFill>
          <a:ln w="9525">
            <a:solidFill>
              <a:srgbClr val="080808"/>
            </a:solidFill>
            <a:miter lim="800000"/>
            <a:headEnd/>
            <a:tailEnd/>
          </a:ln>
        </p:spPr>
        <p:txBody>
          <a:bodyPr lIns="0" tIns="36000" rIns="36000" bIns="36000"/>
          <a:lstStyle/>
          <a:p>
            <a:pPr marL="1588" lvl="1" defTabSz="1006475"/>
            <a:r>
              <a:rPr lang="en-US" sz="800" b="1" i="1">
                <a:solidFill>
                  <a:srgbClr val="080808"/>
                </a:solidFill>
              </a:rPr>
              <a:t>EXECUTE</a:t>
            </a:r>
          </a:p>
        </p:txBody>
      </p:sp>
      <p:sp>
        <p:nvSpPr>
          <p:cNvPr id="16397" name="AutoShape 17"/>
          <p:cNvSpPr>
            <a:spLocks noChangeArrowheads="1"/>
          </p:cNvSpPr>
          <p:nvPr>
            <p:custDataLst>
              <p:tags r:id="rId3"/>
            </p:custDataLst>
          </p:nvPr>
        </p:nvSpPr>
        <p:spPr bwMode="auto">
          <a:xfrm>
            <a:off x="487974" y="1820628"/>
            <a:ext cx="3436326" cy="762000"/>
          </a:xfrm>
          <a:prstGeom prst="homePlate">
            <a:avLst>
              <a:gd name="adj" fmla="val 18185"/>
            </a:avLst>
          </a:prstGeom>
          <a:solidFill>
            <a:schemeClr val="bg1"/>
          </a:solidFill>
          <a:ln w="9525">
            <a:solidFill>
              <a:srgbClr val="080808"/>
            </a:solidFill>
            <a:miter lim="800000"/>
            <a:headEnd/>
            <a:tailEnd/>
          </a:ln>
        </p:spPr>
        <p:txBody>
          <a:bodyPr lIns="72000" tIns="36000" rIns="36000" bIns="36000"/>
          <a:lstStyle/>
          <a:p>
            <a:pPr marL="1588" lvl="1" defTabSz="1006475"/>
            <a:r>
              <a:rPr lang="en-US" sz="800" b="1" i="1">
                <a:solidFill>
                  <a:srgbClr val="080808"/>
                </a:solidFill>
              </a:rPr>
              <a:t>CHALLENGE</a:t>
            </a:r>
          </a:p>
        </p:txBody>
      </p:sp>
      <p:sp>
        <p:nvSpPr>
          <p:cNvPr id="16398" name="AutoShape 17"/>
          <p:cNvSpPr>
            <a:spLocks noChangeArrowheads="1"/>
          </p:cNvSpPr>
          <p:nvPr>
            <p:custDataLst>
              <p:tags r:id="rId4"/>
            </p:custDataLst>
          </p:nvPr>
        </p:nvSpPr>
        <p:spPr bwMode="auto">
          <a:xfrm>
            <a:off x="570036" y="2007954"/>
            <a:ext cx="1402373" cy="468313"/>
          </a:xfrm>
          <a:prstGeom prst="homePlate">
            <a:avLst>
              <a:gd name="adj" fmla="val 18203"/>
            </a:avLst>
          </a:prstGeom>
          <a:solidFill>
            <a:srgbClr val="CCECFF"/>
          </a:solidFill>
          <a:ln w="9525">
            <a:noFill/>
            <a:miter lim="800000"/>
            <a:headEnd/>
            <a:tailEnd/>
          </a:ln>
        </p:spPr>
        <p:txBody>
          <a:bodyPr lIns="144000" tIns="36000" rIns="36000" bIns="36000" anchor="ctr"/>
          <a:lstStyle/>
          <a:p>
            <a:pPr marL="1588" lvl="1" defTabSz="1006475"/>
            <a:r>
              <a:rPr lang="en-US" sz="900" b="1" dirty="0">
                <a:solidFill>
                  <a:srgbClr val="080808"/>
                </a:solidFill>
              </a:rPr>
              <a:t>Discover</a:t>
            </a:r>
          </a:p>
        </p:txBody>
      </p:sp>
      <p:sp>
        <p:nvSpPr>
          <p:cNvPr id="16399" name="AutoShape 18"/>
          <p:cNvSpPr>
            <a:spLocks noChangeArrowheads="1"/>
          </p:cNvSpPr>
          <p:nvPr>
            <p:custDataLst>
              <p:tags r:id="rId5"/>
            </p:custDataLst>
          </p:nvPr>
        </p:nvSpPr>
        <p:spPr bwMode="auto">
          <a:xfrm>
            <a:off x="1972409" y="2007954"/>
            <a:ext cx="1825869" cy="468313"/>
          </a:xfrm>
          <a:prstGeom prst="chevron">
            <a:avLst>
              <a:gd name="adj" fmla="val 18166"/>
            </a:avLst>
          </a:prstGeom>
          <a:solidFill>
            <a:srgbClr val="00B0F0"/>
          </a:solidFill>
          <a:ln w="9525">
            <a:noFill/>
            <a:miter lim="800000"/>
            <a:headEnd/>
            <a:tailEnd/>
          </a:ln>
        </p:spPr>
        <p:txBody>
          <a:bodyPr lIns="144000" tIns="36000" rIns="36000" bIns="36000" anchor="ctr"/>
          <a:lstStyle/>
          <a:p>
            <a:pPr marL="1588" lvl="1" defTabSz="1006475"/>
            <a:r>
              <a:rPr lang="en-US" sz="900" b="1">
                <a:solidFill>
                  <a:schemeClr val="bg1"/>
                </a:solidFill>
              </a:rPr>
              <a:t>Socialize</a:t>
            </a:r>
          </a:p>
        </p:txBody>
      </p:sp>
      <p:sp>
        <p:nvSpPr>
          <p:cNvPr id="16400" name="AutoShape 23"/>
          <p:cNvSpPr>
            <a:spLocks noChangeArrowheads="1"/>
          </p:cNvSpPr>
          <p:nvPr>
            <p:custDataLst>
              <p:tags r:id="rId6"/>
            </p:custDataLst>
          </p:nvPr>
        </p:nvSpPr>
        <p:spPr bwMode="auto">
          <a:xfrm>
            <a:off x="7587763" y="2019066"/>
            <a:ext cx="1063869" cy="468312"/>
          </a:xfrm>
          <a:prstGeom prst="chevron">
            <a:avLst>
              <a:gd name="adj" fmla="val 18310"/>
            </a:avLst>
          </a:prstGeom>
          <a:solidFill>
            <a:srgbClr val="F7931E"/>
          </a:solidFill>
          <a:ln w="9525">
            <a:noFill/>
            <a:miter lim="800000"/>
            <a:headEnd/>
            <a:tailEnd/>
          </a:ln>
        </p:spPr>
        <p:txBody>
          <a:bodyPr lIns="144000" tIns="36000" rIns="36000" bIns="36000" anchor="ctr"/>
          <a:lstStyle/>
          <a:p>
            <a:pPr marL="1588" lvl="1" defTabSz="1006475"/>
            <a:r>
              <a:rPr lang="en-US" sz="900" b="1">
                <a:solidFill>
                  <a:schemeClr val="bg1"/>
                </a:solidFill>
              </a:rPr>
              <a:t>Support</a:t>
            </a:r>
          </a:p>
        </p:txBody>
      </p:sp>
      <p:sp>
        <p:nvSpPr>
          <p:cNvPr id="16401" name="AutoShape 22"/>
          <p:cNvSpPr>
            <a:spLocks noChangeArrowheads="1"/>
          </p:cNvSpPr>
          <p:nvPr>
            <p:custDataLst>
              <p:tags r:id="rId7"/>
            </p:custDataLst>
          </p:nvPr>
        </p:nvSpPr>
        <p:spPr bwMode="auto">
          <a:xfrm>
            <a:off x="5706208" y="2019066"/>
            <a:ext cx="1881554" cy="468312"/>
          </a:xfrm>
          <a:prstGeom prst="chevron">
            <a:avLst>
              <a:gd name="adj" fmla="val 18277"/>
            </a:avLst>
          </a:prstGeom>
          <a:solidFill>
            <a:srgbClr val="FFD400"/>
          </a:solidFill>
          <a:ln w="9525">
            <a:noFill/>
            <a:miter lim="800000"/>
            <a:headEnd/>
            <a:tailEnd/>
          </a:ln>
        </p:spPr>
        <p:txBody>
          <a:bodyPr lIns="144000" tIns="36000" rIns="36000" bIns="36000" anchor="ctr"/>
          <a:lstStyle/>
          <a:p>
            <a:pPr marL="1588" lvl="1" defTabSz="1006475"/>
            <a:r>
              <a:rPr lang="en-US" sz="900" b="1">
                <a:solidFill>
                  <a:schemeClr val="bg1"/>
                </a:solidFill>
              </a:rPr>
              <a:t>Build &amp; Deploy</a:t>
            </a:r>
          </a:p>
        </p:txBody>
      </p:sp>
      <p:sp>
        <p:nvSpPr>
          <p:cNvPr id="75" name="Rectangle 152"/>
          <p:cNvSpPr>
            <a:spLocks noChangeArrowheads="1"/>
          </p:cNvSpPr>
          <p:nvPr/>
        </p:nvSpPr>
        <p:spPr bwMode="auto">
          <a:xfrm>
            <a:off x="6194816" y="3807425"/>
            <a:ext cx="371387" cy="1856232"/>
          </a:xfrm>
          <a:prstGeom prst="rect">
            <a:avLst/>
          </a:prstGeom>
          <a:solidFill>
            <a:schemeClr val="bg2">
              <a:lumMod val="20000"/>
              <a:lumOff val="80000"/>
              <a:alpha val="79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vert="vert270" anchor="ctr"/>
          <a:lstStyle/>
          <a:p>
            <a:pPr algn="ctr" eaLnBrk="0" hangingPunct="0">
              <a:defRPr/>
            </a:pPr>
            <a:r>
              <a:rPr lang="en-GB" sz="1200" b="1" dirty="0">
                <a:cs typeface="Arial" charset="0"/>
              </a:rPr>
              <a:t>Test</a:t>
            </a:r>
          </a:p>
        </p:txBody>
      </p:sp>
      <p:sp>
        <p:nvSpPr>
          <p:cNvPr id="92" name="Right Arrow Callout 91"/>
          <p:cNvSpPr/>
          <p:nvPr/>
        </p:nvSpPr>
        <p:spPr bwMode="auto">
          <a:xfrm>
            <a:off x="4064980" y="3098428"/>
            <a:ext cx="1641229" cy="2699743"/>
          </a:xfrm>
          <a:prstGeom prst="rightArrowCallout">
            <a:avLst>
              <a:gd name="adj1" fmla="val 7345"/>
              <a:gd name="adj2" fmla="val 8238"/>
              <a:gd name="adj3" fmla="val 7345"/>
              <a:gd name="adj4" fmla="val 88690"/>
            </a:avLst>
          </a:prstGeom>
          <a:solidFill>
            <a:srgbClr val="F15A22"/>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44000" tIns="36000" rIns="36000" bIns="36000"/>
          <a:lstStyle/>
          <a:p>
            <a:pPr marL="1588" lvl="1" algn="ctr" defTabSz="1006475" eaLnBrk="0" hangingPunct="0">
              <a:defRPr/>
            </a:pPr>
            <a:endParaRPr lang="en-GB" sz="1400" b="1" dirty="0">
              <a:solidFill>
                <a:schemeClr val="bg1"/>
              </a:solidFill>
              <a:effectLst>
                <a:outerShdw blurRad="38100" dist="38100" dir="2700000" algn="tl">
                  <a:srgbClr val="000000">
                    <a:alpha val="43137"/>
                  </a:srgbClr>
                </a:outerShdw>
              </a:effectLst>
              <a:ea typeface="ＭＳ Ｐゴシック"/>
              <a:cs typeface="ＭＳ Ｐゴシック"/>
            </a:endParaRPr>
          </a:p>
        </p:txBody>
      </p:sp>
      <p:sp>
        <p:nvSpPr>
          <p:cNvPr id="91" name="Right Arrow Callout 90"/>
          <p:cNvSpPr/>
          <p:nvPr/>
        </p:nvSpPr>
        <p:spPr bwMode="auto">
          <a:xfrm>
            <a:off x="2136530" y="3089733"/>
            <a:ext cx="1928448" cy="2699743"/>
          </a:xfrm>
          <a:prstGeom prst="rightArrowCallout">
            <a:avLst>
              <a:gd name="adj1" fmla="val 6374"/>
              <a:gd name="adj2" fmla="val 8973"/>
              <a:gd name="adj3" fmla="val 7911"/>
              <a:gd name="adj4" fmla="val 88259"/>
            </a:avLst>
          </a:prstGeom>
          <a:solidFill>
            <a:srgbClr val="00B0F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44000" tIns="36000" rIns="36000" bIns="36000" anchor="ctr"/>
          <a:lstStyle/>
          <a:p>
            <a:pPr marL="1588" lvl="1" defTabSz="1006475" eaLnBrk="0" hangingPunct="0">
              <a:defRPr/>
            </a:pPr>
            <a:endParaRPr lang="en-GB" sz="900" b="1" dirty="0">
              <a:solidFill>
                <a:srgbClr val="080808"/>
              </a:solidFill>
              <a:ea typeface="ＭＳ Ｐゴシック"/>
              <a:cs typeface="ＭＳ Ｐゴシック"/>
            </a:endParaRPr>
          </a:p>
        </p:txBody>
      </p:sp>
      <p:sp>
        <p:nvSpPr>
          <p:cNvPr id="90" name="Right Arrow Callout 89"/>
          <p:cNvSpPr/>
          <p:nvPr/>
        </p:nvSpPr>
        <p:spPr bwMode="auto">
          <a:xfrm>
            <a:off x="558006" y="3092207"/>
            <a:ext cx="1578524" cy="2686761"/>
          </a:xfrm>
          <a:prstGeom prst="rightArrowCallout">
            <a:avLst>
              <a:gd name="adj1" fmla="val 6567"/>
              <a:gd name="adj2" fmla="val 12345"/>
              <a:gd name="adj3" fmla="val 9691"/>
              <a:gd name="adj4" fmla="val 84080"/>
            </a:avLst>
          </a:prstGeom>
          <a:solidFill>
            <a:srgbClr val="CCECFF">
              <a:alpha val="75000"/>
            </a:srgb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44000" tIns="36000" rIns="36000" bIns="36000" anchor="ctr"/>
          <a:lstStyle/>
          <a:p>
            <a:pPr marL="1588" lvl="1" defTabSz="1006475" eaLnBrk="0" hangingPunct="0">
              <a:defRPr/>
            </a:pPr>
            <a:endParaRPr lang="en-GB" sz="900" b="1" dirty="0">
              <a:solidFill>
                <a:srgbClr val="080808"/>
              </a:solidFill>
              <a:ea typeface="ＭＳ Ｐゴシック"/>
              <a:cs typeface="ＭＳ Ｐゴシック"/>
            </a:endParaRPr>
          </a:p>
        </p:txBody>
      </p:sp>
      <p:sp>
        <p:nvSpPr>
          <p:cNvPr id="82" name="Rectangle 152"/>
          <p:cNvSpPr>
            <a:spLocks noChangeArrowheads="1"/>
          </p:cNvSpPr>
          <p:nvPr/>
        </p:nvSpPr>
        <p:spPr bwMode="auto">
          <a:xfrm>
            <a:off x="781002" y="3777975"/>
            <a:ext cx="342427" cy="1860014"/>
          </a:xfrm>
          <a:prstGeom prst="rect">
            <a:avLst/>
          </a:prstGeom>
          <a:solidFill>
            <a:schemeClr val="bg2">
              <a:lumMod val="20000"/>
              <a:lumOff val="80000"/>
              <a:alpha val="79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vert="vert270" anchor="ctr"/>
          <a:lstStyle/>
          <a:p>
            <a:pPr algn="ctr" eaLnBrk="0" hangingPunct="0">
              <a:defRPr/>
            </a:pPr>
            <a:r>
              <a:rPr lang="en-GB" sz="1200" b="1" dirty="0">
                <a:cs typeface="Arial" charset="0"/>
              </a:rPr>
              <a:t>Identify </a:t>
            </a:r>
            <a:r>
              <a:rPr lang="en-GB" sz="1200" b="1" dirty="0" smtClean="0">
                <a:cs typeface="Arial" charset="0"/>
              </a:rPr>
              <a:t>Need / Innovation</a:t>
            </a:r>
            <a:endParaRPr lang="en-GB" sz="1200" b="1" dirty="0">
              <a:cs typeface="Arial" charset="0"/>
            </a:endParaRPr>
          </a:p>
        </p:txBody>
      </p:sp>
      <p:sp>
        <p:nvSpPr>
          <p:cNvPr id="83" name="Rectangle 152"/>
          <p:cNvSpPr>
            <a:spLocks noChangeArrowheads="1"/>
          </p:cNvSpPr>
          <p:nvPr/>
        </p:nvSpPr>
        <p:spPr bwMode="auto">
          <a:xfrm>
            <a:off x="4357975" y="3808796"/>
            <a:ext cx="371387" cy="1856232"/>
          </a:xfrm>
          <a:prstGeom prst="flowChartDecision">
            <a:avLst/>
          </a:prstGeom>
          <a:solidFill>
            <a:schemeClr val="bg2">
              <a:lumMod val="20000"/>
              <a:lumOff val="80000"/>
              <a:alpha val="79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vert="vert270" anchor="ctr"/>
          <a:lstStyle/>
          <a:p>
            <a:pPr algn="ctr" eaLnBrk="0" hangingPunct="0">
              <a:defRPr/>
            </a:pPr>
            <a:r>
              <a:rPr lang="en-GB" sz="1200" b="1" dirty="0">
                <a:cs typeface="Arial" charset="0"/>
              </a:rPr>
              <a:t>Sign off</a:t>
            </a:r>
          </a:p>
        </p:txBody>
      </p:sp>
      <p:sp>
        <p:nvSpPr>
          <p:cNvPr id="84" name="Rectangle 152"/>
          <p:cNvSpPr>
            <a:spLocks noChangeArrowheads="1"/>
          </p:cNvSpPr>
          <p:nvPr/>
        </p:nvSpPr>
        <p:spPr bwMode="auto">
          <a:xfrm>
            <a:off x="1174180" y="3774405"/>
            <a:ext cx="373266" cy="1860014"/>
          </a:xfrm>
          <a:prstGeom prst="rect">
            <a:avLst/>
          </a:prstGeom>
          <a:solidFill>
            <a:schemeClr val="bg2">
              <a:lumMod val="20000"/>
              <a:lumOff val="80000"/>
              <a:alpha val="79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vert="vert270" anchor="ctr"/>
          <a:lstStyle/>
          <a:p>
            <a:pPr algn="ctr" eaLnBrk="0" hangingPunct="0">
              <a:defRPr/>
            </a:pPr>
            <a:r>
              <a:rPr lang="en-GB" sz="1200" b="1" dirty="0">
                <a:cs typeface="Arial" charset="0"/>
              </a:rPr>
              <a:t>Qualify </a:t>
            </a:r>
            <a:r>
              <a:rPr lang="en-GB" sz="1200" b="1" dirty="0" smtClean="0">
                <a:cs typeface="Arial" charset="0"/>
              </a:rPr>
              <a:t>Need / Innovation</a:t>
            </a:r>
            <a:endParaRPr lang="en-GB" sz="1200" b="1" dirty="0">
              <a:cs typeface="Arial" charset="0"/>
            </a:endParaRPr>
          </a:p>
        </p:txBody>
      </p:sp>
      <p:sp>
        <p:nvSpPr>
          <p:cNvPr id="85" name="Rectangle 152"/>
          <p:cNvSpPr>
            <a:spLocks noChangeArrowheads="1"/>
          </p:cNvSpPr>
          <p:nvPr/>
        </p:nvSpPr>
        <p:spPr bwMode="auto">
          <a:xfrm>
            <a:off x="2195737" y="3778187"/>
            <a:ext cx="371387" cy="1856232"/>
          </a:xfrm>
          <a:prstGeom prst="rect">
            <a:avLst/>
          </a:prstGeom>
          <a:solidFill>
            <a:schemeClr val="bg2">
              <a:lumMod val="20000"/>
              <a:lumOff val="80000"/>
              <a:alpha val="79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vert="vert270" anchor="ctr"/>
          <a:lstStyle/>
          <a:p>
            <a:pPr algn="ctr">
              <a:defRPr/>
            </a:pPr>
            <a:r>
              <a:rPr lang="en-US" sz="1200" b="1" dirty="0">
                <a:cs typeface="Arial" charset="0"/>
              </a:rPr>
              <a:t>Gather Requirements</a:t>
            </a:r>
          </a:p>
        </p:txBody>
      </p:sp>
      <p:sp>
        <p:nvSpPr>
          <p:cNvPr id="16416" name="TextBox 95"/>
          <p:cNvSpPr txBox="1">
            <a:spLocks noChangeArrowheads="1"/>
          </p:cNvSpPr>
          <p:nvPr/>
        </p:nvSpPr>
        <p:spPr bwMode="auto">
          <a:xfrm>
            <a:off x="675543" y="3185878"/>
            <a:ext cx="760534" cy="215444"/>
          </a:xfrm>
          <a:prstGeom prst="rect">
            <a:avLst/>
          </a:prstGeom>
          <a:noFill/>
          <a:ln w="9525">
            <a:noFill/>
            <a:miter lim="800000"/>
            <a:headEnd/>
            <a:tailEnd/>
          </a:ln>
        </p:spPr>
        <p:txBody>
          <a:bodyPr lIns="0" tIns="0" rIns="0" bIns="0">
            <a:spAutoFit/>
          </a:bodyPr>
          <a:lstStyle/>
          <a:p>
            <a:pPr algn="ctr"/>
            <a:r>
              <a:rPr lang="nl-NL" sz="1400" i="1" dirty="0" smtClean="0">
                <a:solidFill>
                  <a:srgbClr val="000000"/>
                </a:solidFill>
                <a:cs typeface="Arial" charset="0"/>
              </a:rPr>
              <a:t>Discover</a:t>
            </a:r>
          </a:p>
        </p:txBody>
      </p:sp>
      <p:sp>
        <p:nvSpPr>
          <p:cNvPr id="49" name="Rectangle 152"/>
          <p:cNvSpPr>
            <a:spLocks noChangeArrowheads="1"/>
          </p:cNvSpPr>
          <p:nvPr/>
        </p:nvSpPr>
        <p:spPr bwMode="auto">
          <a:xfrm>
            <a:off x="2598319" y="3783445"/>
            <a:ext cx="371387" cy="1856232"/>
          </a:xfrm>
          <a:prstGeom prst="rect">
            <a:avLst/>
          </a:prstGeom>
          <a:solidFill>
            <a:schemeClr val="bg2">
              <a:lumMod val="20000"/>
              <a:lumOff val="80000"/>
              <a:alpha val="79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vert="vert270" anchor="ctr"/>
          <a:lstStyle/>
          <a:p>
            <a:pPr algn="ctr" eaLnBrk="0" hangingPunct="0">
              <a:defRPr/>
            </a:pPr>
            <a:r>
              <a:rPr lang="en-GB" sz="1200" b="1" dirty="0">
                <a:cs typeface="Arial" charset="0"/>
              </a:rPr>
              <a:t>Scan And Analyze</a:t>
            </a:r>
          </a:p>
        </p:txBody>
      </p:sp>
      <p:sp>
        <p:nvSpPr>
          <p:cNvPr id="55" name="Rectangle 152"/>
          <p:cNvSpPr>
            <a:spLocks noChangeArrowheads="1"/>
          </p:cNvSpPr>
          <p:nvPr/>
        </p:nvSpPr>
        <p:spPr bwMode="auto">
          <a:xfrm>
            <a:off x="3012565" y="3778976"/>
            <a:ext cx="371387" cy="1856232"/>
          </a:xfrm>
          <a:prstGeom prst="rect">
            <a:avLst/>
          </a:prstGeom>
          <a:solidFill>
            <a:schemeClr val="bg2">
              <a:lumMod val="20000"/>
              <a:lumOff val="80000"/>
              <a:alpha val="79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vert="vert270" anchor="ctr"/>
          <a:lstStyle/>
          <a:p>
            <a:pPr algn="ctr" eaLnBrk="0" hangingPunct="0">
              <a:defRPr/>
            </a:pPr>
            <a:r>
              <a:rPr lang="en-GB" sz="1200" b="1" dirty="0">
                <a:cs typeface="Arial" charset="0"/>
              </a:rPr>
              <a:t>Define Solution</a:t>
            </a:r>
          </a:p>
        </p:txBody>
      </p:sp>
      <p:sp>
        <p:nvSpPr>
          <p:cNvPr id="56" name="Rectangle 152"/>
          <p:cNvSpPr>
            <a:spLocks noChangeArrowheads="1"/>
          </p:cNvSpPr>
          <p:nvPr/>
        </p:nvSpPr>
        <p:spPr bwMode="auto">
          <a:xfrm>
            <a:off x="4760318" y="3803546"/>
            <a:ext cx="374391" cy="1856232"/>
          </a:xfrm>
          <a:prstGeom prst="rect">
            <a:avLst/>
          </a:prstGeom>
          <a:solidFill>
            <a:schemeClr val="bg2">
              <a:lumMod val="20000"/>
              <a:lumOff val="80000"/>
              <a:alpha val="79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vert="vert270" anchor="ctr"/>
          <a:lstStyle/>
          <a:p>
            <a:pPr algn="ctr" eaLnBrk="0" hangingPunct="0">
              <a:defRPr/>
            </a:pPr>
            <a:r>
              <a:rPr lang="en-GB" sz="1200" b="1" dirty="0">
                <a:cs typeface="Arial" charset="0"/>
              </a:rPr>
              <a:t>Negotiate and Finalize</a:t>
            </a:r>
          </a:p>
        </p:txBody>
      </p:sp>
      <p:sp>
        <p:nvSpPr>
          <p:cNvPr id="16420" name="AutoShape 22"/>
          <p:cNvSpPr>
            <a:spLocks noChangeArrowheads="1"/>
          </p:cNvSpPr>
          <p:nvPr>
            <p:custDataLst>
              <p:tags r:id="rId8"/>
            </p:custDataLst>
          </p:nvPr>
        </p:nvSpPr>
        <p:spPr bwMode="auto">
          <a:xfrm>
            <a:off x="3924300" y="1820628"/>
            <a:ext cx="1562100" cy="762000"/>
          </a:xfrm>
          <a:prstGeom prst="chevron">
            <a:avLst>
              <a:gd name="adj" fmla="val 18291"/>
            </a:avLst>
          </a:prstGeom>
          <a:solidFill>
            <a:schemeClr val="bg1"/>
          </a:solidFill>
          <a:ln w="9525">
            <a:solidFill>
              <a:srgbClr val="080808"/>
            </a:solidFill>
            <a:miter lim="800000"/>
            <a:headEnd/>
            <a:tailEnd/>
          </a:ln>
        </p:spPr>
        <p:txBody>
          <a:bodyPr lIns="0" tIns="36000" rIns="36000" bIns="36000"/>
          <a:lstStyle/>
          <a:p>
            <a:pPr marL="1588" lvl="1" defTabSz="1006475"/>
            <a:r>
              <a:rPr lang="en-US" sz="800" b="1" i="1">
                <a:solidFill>
                  <a:srgbClr val="080808"/>
                </a:solidFill>
              </a:rPr>
              <a:t>EVALUATE</a:t>
            </a:r>
          </a:p>
        </p:txBody>
      </p:sp>
      <p:sp>
        <p:nvSpPr>
          <p:cNvPr id="16421" name="AutoShape 22"/>
          <p:cNvSpPr>
            <a:spLocks noChangeArrowheads="1"/>
          </p:cNvSpPr>
          <p:nvPr>
            <p:custDataLst>
              <p:tags r:id="rId9"/>
            </p:custDataLst>
          </p:nvPr>
        </p:nvSpPr>
        <p:spPr bwMode="auto">
          <a:xfrm>
            <a:off x="4064977" y="2019066"/>
            <a:ext cx="1280746" cy="468312"/>
          </a:xfrm>
          <a:prstGeom prst="chevron">
            <a:avLst>
              <a:gd name="adj" fmla="val 18284"/>
            </a:avLst>
          </a:prstGeom>
          <a:solidFill>
            <a:srgbClr val="F15A22"/>
          </a:solidFill>
          <a:ln w="9525">
            <a:noFill/>
            <a:miter lim="800000"/>
            <a:headEnd/>
            <a:tailEnd/>
          </a:ln>
        </p:spPr>
        <p:txBody>
          <a:bodyPr lIns="144000" tIns="36000" rIns="36000" bIns="36000" anchor="ctr"/>
          <a:lstStyle/>
          <a:p>
            <a:pPr marL="1588" lvl="1" defTabSz="1006475"/>
            <a:r>
              <a:rPr lang="en-US" sz="900" b="1">
                <a:solidFill>
                  <a:schemeClr val="bg1"/>
                </a:solidFill>
              </a:rPr>
              <a:t>Endorse</a:t>
            </a:r>
          </a:p>
        </p:txBody>
      </p:sp>
      <p:sp>
        <p:nvSpPr>
          <p:cNvPr id="68" name="Rectangle 152"/>
          <p:cNvSpPr>
            <a:spLocks noChangeArrowheads="1"/>
          </p:cNvSpPr>
          <p:nvPr/>
        </p:nvSpPr>
        <p:spPr bwMode="auto">
          <a:xfrm>
            <a:off x="5797682" y="3810368"/>
            <a:ext cx="371387" cy="1856232"/>
          </a:xfrm>
          <a:prstGeom prst="rect">
            <a:avLst/>
          </a:prstGeom>
          <a:solidFill>
            <a:schemeClr val="bg2">
              <a:lumMod val="20000"/>
              <a:lumOff val="80000"/>
              <a:alpha val="79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vert="vert270" anchor="ctr"/>
          <a:lstStyle/>
          <a:p>
            <a:pPr algn="ctr" eaLnBrk="0" hangingPunct="0">
              <a:defRPr/>
            </a:pPr>
            <a:r>
              <a:rPr lang="en-GB" sz="1200" b="1" dirty="0">
                <a:cs typeface="Arial" charset="0"/>
              </a:rPr>
              <a:t>Establish Environment</a:t>
            </a:r>
          </a:p>
        </p:txBody>
      </p:sp>
      <p:sp>
        <p:nvSpPr>
          <p:cNvPr id="69" name="Rectangle 152"/>
          <p:cNvSpPr>
            <a:spLocks noChangeArrowheads="1"/>
          </p:cNvSpPr>
          <p:nvPr/>
        </p:nvSpPr>
        <p:spPr bwMode="auto">
          <a:xfrm>
            <a:off x="6598786" y="3816050"/>
            <a:ext cx="371387" cy="1856232"/>
          </a:xfrm>
          <a:prstGeom prst="rect">
            <a:avLst/>
          </a:prstGeom>
          <a:solidFill>
            <a:schemeClr val="bg2">
              <a:lumMod val="20000"/>
              <a:lumOff val="80000"/>
              <a:alpha val="79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vert="vert270" anchor="ctr"/>
          <a:lstStyle/>
          <a:p>
            <a:pPr algn="ctr" eaLnBrk="0" hangingPunct="0">
              <a:defRPr/>
            </a:pPr>
            <a:r>
              <a:rPr lang="en-GB" sz="1200" b="1" dirty="0">
                <a:cs typeface="Arial" charset="0"/>
              </a:rPr>
              <a:t>Pilot</a:t>
            </a:r>
          </a:p>
        </p:txBody>
      </p:sp>
      <p:sp>
        <p:nvSpPr>
          <p:cNvPr id="70" name="Rectangle 152"/>
          <p:cNvSpPr>
            <a:spLocks noChangeArrowheads="1"/>
          </p:cNvSpPr>
          <p:nvPr/>
        </p:nvSpPr>
        <p:spPr bwMode="auto">
          <a:xfrm>
            <a:off x="7002316" y="3810368"/>
            <a:ext cx="371387" cy="1856232"/>
          </a:xfrm>
          <a:prstGeom prst="rect">
            <a:avLst/>
          </a:prstGeom>
          <a:solidFill>
            <a:schemeClr val="bg2">
              <a:lumMod val="20000"/>
              <a:lumOff val="80000"/>
              <a:alpha val="79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vert="vert270" anchor="ctr"/>
          <a:lstStyle/>
          <a:p>
            <a:pPr algn="ctr" eaLnBrk="0" hangingPunct="0">
              <a:defRPr/>
            </a:pPr>
            <a:r>
              <a:rPr lang="en-GB" sz="1200" b="1" dirty="0">
                <a:cs typeface="Arial" charset="0"/>
              </a:rPr>
              <a:t>Roll-Out</a:t>
            </a:r>
          </a:p>
        </p:txBody>
      </p:sp>
      <p:sp>
        <p:nvSpPr>
          <p:cNvPr id="72" name="Rectangle 152"/>
          <p:cNvSpPr>
            <a:spLocks noChangeArrowheads="1"/>
          </p:cNvSpPr>
          <p:nvPr/>
        </p:nvSpPr>
        <p:spPr bwMode="auto">
          <a:xfrm>
            <a:off x="7768181" y="3820878"/>
            <a:ext cx="371387" cy="1856232"/>
          </a:xfrm>
          <a:prstGeom prst="rect">
            <a:avLst/>
          </a:prstGeom>
          <a:solidFill>
            <a:schemeClr val="bg2">
              <a:lumMod val="20000"/>
              <a:lumOff val="80000"/>
              <a:alpha val="79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vert="vert270" anchor="ctr"/>
          <a:lstStyle/>
          <a:p>
            <a:pPr algn="ctr" eaLnBrk="0" hangingPunct="0">
              <a:defRPr/>
            </a:pPr>
            <a:r>
              <a:rPr lang="en-GB" sz="1200" b="1" dirty="0">
                <a:cs typeface="Arial" charset="0"/>
              </a:rPr>
              <a:t>Technical &amp; Functional Helpdesk</a:t>
            </a:r>
          </a:p>
        </p:txBody>
      </p:sp>
      <p:sp>
        <p:nvSpPr>
          <p:cNvPr id="73" name="Rectangle 152"/>
          <p:cNvSpPr>
            <a:spLocks noChangeArrowheads="1"/>
          </p:cNvSpPr>
          <p:nvPr/>
        </p:nvSpPr>
        <p:spPr bwMode="auto">
          <a:xfrm>
            <a:off x="8180802" y="3810368"/>
            <a:ext cx="371387" cy="1856232"/>
          </a:xfrm>
          <a:prstGeom prst="rect">
            <a:avLst/>
          </a:prstGeom>
          <a:solidFill>
            <a:schemeClr val="bg2">
              <a:lumMod val="20000"/>
              <a:lumOff val="80000"/>
              <a:alpha val="79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vert="vert270" anchor="ctr"/>
          <a:lstStyle/>
          <a:p>
            <a:pPr algn="ctr" eaLnBrk="0" hangingPunct="0">
              <a:defRPr/>
            </a:pPr>
            <a:r>
              <a:rPr lang="en-GB" sz="1200" b="1" dirty="0">
                <a:cs typeface="Arial" charset="0"/>
              </a:rPr>
              <a:t>Training</a:t>
            </a:r>
          </a:p>
        </p:txBody>
      </p:sp>
      <p:sp>
        <p:nvSpPr>
          <p:cNvPr id="16427" name="TextBox 95"/>
          <p:cNvSpPr txBox="1">
            <a:spLocks noChangeArrowheads="1"/>
          </p:cNvSpPr>
          <p:nvPr/>
        </p:nvSpPr>
        <p:spPr bwMode="auto">
          <a:xfrm>
            <a:off x="2473569" y="3185878"/>
            <a:ext cx="762000" cy="215900"/>
          </a:xfrm>
          <a:prstGeom prst="rect">
            <a:avLst/>
          </a:prstGeom>
          <a:noFill/>
          <a:ln w="9525">
            <a:noFill/>
            <a:miter lim="800000"/>
            <a:headEnd/>
            <a:tailEnd/>
          </a:ln>
        </p:spPr>
        <p:txBody>
          <a:bodyPr lIns="0" tIns="0" rIns="0" bIns="0">
            <a:spAutoFit/>
          </a:bodyPr>
          <a:lstStyle/>
          <a:p>
            <a:pPr algn="ctr"/>
            <a:r>
              <a:rPr lang="en-GB" sz="1400" i="1">
                <a:solidFill>
                  <a:schemeClr val="bg1"/>
                </a:solidFill>
                <a:cs typeface="Arial" charset="0"/>
              </a:rPr>
              <a:t>Socialize</a:t>
            </a:r>
          </a:p>
        </p:txBody>
      </p:sp>
      <p:sp>
        <p:nvSpPr>
          <p:cNvPr id="16428" name="TextBox 77"/>
          <p:cNvSpPr txBox="1">
            <a:spLocks noChangeArrowheads="1"/>
          </p:cNvSpPr>
          <p:nvPr/>
        </p:nvSpPr>
        <p:spPr bwMode="auto">
          <a:xfrm>
            <a:off x="4205656" y="3192228"/>
            <a:ext cx="858715" cy="215900"/>
          </a:xfrm>
          <a:prstGeom prst="rect">
            <a:avLst/>
          </a:prstGeom>
          <a:noFill/>
          <a:ln w="9525">
            <a:noFill/>
            <a:miter lim="800000"/>
            <a:headEnd/>
            <a:tailEnd/>
          </a:ln>
        </p:spPr>
        <p:txBody>
          <a:bodyPr lIns="0" tIns="0" rIns="0" bIns="0">
            <a:spAutoFit/>
          </a:bodyPr>
          <a:lstStyle/>
          <a:p>
            <a:pPr marL="0" lvl="1" algn="ctr"/>
            <a:r>
              <a:rPr lang="en-US" sz="1400" i="1">
                <a:solidFill>
                  <a:schemeClr val="bg1"/>
                </a:solidFill>
                <a:cs typeface="Arial" charset="0"/>
              </a:rPr>
              <a:t>Endorse</a:t>
            </a:r>
          </a:p>
        </p:txBody>
      </p:sp>
      <p:sp>
        <p:nvSpPr>
          <p:cNvPr id="16429" name="TextBox 79"/>
          <p:cNvSpPr txBox="1">
            <a:spLocks noChangeArrowheads="1"/>
          </p:cNvSpPr>
          <p:nvPr/>
        </p:nvSpPr>
        <p:spPr bwMode="auto">
          <a:xfrm>
            <a:off x="5908431" y="3192228"/>
            <a:ext cx="1257300" cy="215900"/>
          </a:xfrm>
          <a:prstGeom prst="rect">
            <a:avLst/>
          </a:prstGeom>
          <a:noFill/>
          <a:ln w="9525">
            <a:noFill/>
            <a:miter lim="800000"/>
            <a:headEnd/>
            <a:tailEnd/>
          </a:ln>
        </p:spPr>
        <p:txBody>
          <a:bodyPr lIns="0" tIns="0" rIns="0" bIns="0">
            <a:spAutoFit/>
          </a:bodyPr>
          <a:lstStyle/>
          <a:p>
            <a:pPr marL="0" lvl="1" algn="ctr"/>
            <a:r>
              <a:rPr lang="en-US" sz="1400" i="1">
                <a:solidFill>
                  <a:schemeClr val="bg1"/>
                </a:solidFill>
                <a:cs typeface="Arial" charset="0"/>
              </a:rPr>
              <a:t>Build &amp; Deploy</a:t>
            </a:r>
          </a:p>
        </p:txBody>
      </p:sp>
      <p:sp>
        <p:nvSpPr>
          <p:cNvPr id="16430" name="TextBox 80"/>
          <p:cNvSpPr txBox="1">
            <a:spLocks noChangeArrowheads="1"/>
          </p:cNvSpPr>
          <p:nvPr/>
        </p:nvSpPr>
        <p:spPr bwMode="auto">
          <a:xfrm>
            <a:off x="7647844" y="3185878"/>
            <a:ext cx="792773" cy="215900"/>
          </a:xfrm>
          <a:prstGeom prst="rect">
            <a:avLst/>
          </a:prstGeom>
          <a:noFill/>
          <a:ln w="9525">
            <a:noFill/>
            <a:miter lim="800000"/>
            <a:headEnd/>
            <a:tailEnd/>
          </a:ln>
        </p:spPr>
        <p:txBody>
          <a:bodyPr lIns="0" tIns="0" rIns="0" bIns="0">
            <a:spAutoFit/>
          </a:bodyPr>
          <a:lstStyle/>
          <a:p>
            <a:pPr marL="0" lvl="1" algn="ctr"/>
            <a:r>
              <a:rPr lang="en-US" sz="1400" i="1">
                <a:solidFill>
                  <a:schemeClr val="bg1"/>
                </a:solidFill>
                <a:cs typeface="Arial" charset="0"/>
              </a:rPr>
              <a:t>Support</a:t>
            </a:r>
          </a:p>
        </p:txBody>
      </p:sp>
      <p:sp>
        <p:nvSpPr>
          <p:cNvPr id="35" name="Rectangle 152"/>
          <p:cNvSpPr>
            <a:spLocks noChangeArrowheads="1"/>
          </p:cNvSpPr>
          <p:nvPr/>
        </p:nvSpPr>
        <p:spPr bwMode="auto">
          <a:xfrm>
            <a:off x="3419873" y="3748870"/>
            <a:ext cx="371387" cy="1856232"/>
          </a:xfrm>
          <a:prstGeom prst="rect">
            <a:avLst/>
          </a:prstGeom>
          <a:solidFill>
            <a:schemeClr val="bg2">
              <a:lumMod val="20000"/>
              <a:lumOff val="80000"/>
              <a:alpha val="79000"/>
            </a:schemeClr>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vert="vert270" anchor="ctr"/>
          <a:lstStyle/>
          <a:p>
            <a:pPr algn="ctr" eaLnBrk="0" hangingPunct="0">
              <a:defRPr/>
            </a:pPr>
            <a:r>
              <a:rPr lang="en-GB" sz="1200" b="1" dirty="0" smtClean="0">
                <a:cs typeface="Arial" charset="0"/>
              </a:rPr>
              <a:t>Architecture Impact</a:t>
            </a:r>
            <a:endParaRPr lang="en-GB" sz="1200" b="1" dirty="0">
              <a:cs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bwMode="auto">
          <a:xfrm>
            <a:off x="351693" y="4561110"/>
            <a:ext cx="8440615" cy="1752600"/>
          </a:xfrm>
          <a:prstGeom prst="rect">
            <a:avLst/>
          </a:prstGeom>
          <a:solidFill>
            <a:srgbClr val="CCECFF">
              <a:alpha val="75000"/>
            </a:srgb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44000" tIns="36000" rIns="36000" bIns="36000" anchor="ctr"/>
          <a:lstStyle/>
          <a:p>
            <a:pPr marL="1588" lvl="1" defTabSz="1006475" eaLnBrk="0" hangingPunct="0">
              <a:defRPr/>
            </a:pPr>
            <a:endParaRPr lang="en-US" sz="900" b="1" dirty="0">
              <a:solidFill>
                <a:srgbClr val="080808"/>
              </a:solidFill>
              <a:ea typeface="ＭＳ Ｐゴシック"/>
              <a:cs typeface="ＭＳ Ｐゴシック"/>
            </a:endParaRPr>
          </a:p>
        </p:txBody>
      </p:sp>
      <p:sp>
        <p:nvSpPr>
          <p:cNvPr id="9" name="TextBox 8"/>
          <p:cNvSpPr txBox="1"/>
          <p:nvPr/>
        </p:nvSpPr>
        <p:spPr bwMode="auto">
          <a:xfrm>
            <a:off x="351693" y="1679004"/>
            <a:ext cx="8440615" cy="2729706"/>
          </a:xfrm>
          <a:prstGeom prst="rect">
            <a:avLst/>
          </a:prstGeom>
          <a:solidFill>
            <a:srgbClr val="CCECFF">
              <a:alpha val="75000"/>
            </a:srgb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44000" tIns="36000" rIns="36000" bIns="36000" anchor="ctr"/>
          <a:lstStyle/>
          <a:p>
            <a:pPr marL="1588" lvl="1" defTabSz="1006475" eaLnBrk="0" hangingPunct="0">
              <a:defRPr/>
            </a:pPr>
            <a:endParaRPr lang="en-US" sz="900" b="1" dirty="0">
              <a:solidFill>
                <a:srgbClr val="080808"/>
              </a:solidFill>
              <a:ea typeface="ＭＳ Ｐゴシック"/>
              <a:cs typeface="ＭＳ Ｐゴシック"/>
            </a:endParaRPr>
          </a:p>
        </p:txBody>
      </p:sp>
      <p:sp>
        <p:nvSpPr>
          <p:cNvPr id="17418" name="Rectangle 2"/>
          <p:cNvSpPr>
            <a:spLocks noGrp="1" noChangeArrowheads="1"/>
          </p:cNvSpPr>
          <p:nvPr>
            <p:ph type="title"/>
          </p:nvPr>
        </p:nvSpPr>
        <p:spPr/>
        <p:txBody>
          <a:bodyPr/>
          <a:lstStyle/>
          <a:p>
            <a:r>
              <a:rPr lang="en-US" smtClean="0"/>
              <a:t>Discover phase can be need driven or innovation driven</a:t>
            </a:r>
            <a:endParaRPr lang="en-US" dirty="0" smtClean="0"/>
          </a:p>
        </p:txBody>
      </p:sp>
      <p:graphicFrame>
        <p:nvGraphicFramePr>
          <p:cNvPr id="11" name="Table 10"/>
          <p:cNvGraphicFramePr>
            <a:graphicFrameLocks noGrp="1"/>
          </p:cNvGraphicFramePr>
          <p:nvPr/>
        </p:nvGraphicFramePr>
        <p:xfrm>
          <a:off x="492369" y="1970310"/>
          <a:ext cx="8299938" cy="2286000"/>
        </p:xfrm>
        <a:graphic>
          <a:graphicData uri="http://schemas.openxmlformats.org/drawingml/2006/table">
            <a:tbl>
              <a:tblPr firstRow="1" bandRow="1">
                <a:tableStyleId>{5C22544A-7EE6-4342-B048-85BDC9FD1C3A}</a:tableStyleId>
              </a:tblPr>
              <a:tblGrid>
                <a:gridCol w="4149969"/>
                <a:gridCol w="4149969"/>
              </a:tblGrid>
              <a:tr h="2286000">
                <a:tc>
                  <a:txBody>
                    <a:bodyPr/>
                    <a:lstStyle/>
                    <a:p>
                      <a:r>
                        <a:rPr lang="en-US" sz="1800" dirty="0" smtClean="0">
                          <a:solidFill>
                            <a:schemeClr val="tx1"/>
                          </a:solidFill>
                        </a:rPr>
                        <a:t>Identify Need</a:t>
                      </a:r>
                    </a:p>
                    <a:p>
                      <a:endParaRPr lang="en-US" sz="1600" b="0" dirty="0" smtClean="0">
                        <a:solidFill>
                          <a:schemeClr val="tx1"/>
                        </a:solidFill>
                      </a:endParaRPr>
                    </a:p>
                    <a:p>
                      <a:r>
                        <a:rPr lang="en-US" sz="1600" b="0" dirty="0" smtClean="0">
                          <a:solidFill>
                            <a:schemeClr val="tx1"/>
                          </a:solidFill>
                        </a:rPr>
                        <a:t>A need</a:t>
                      </a:r>
                      <a:r>
                        <a:rPr lang="en-US" sz="1600" b="0" baseline="0" dirty="0" smtClean="0">
                          <a:solidFill>
                            <a:schemeClr val="tx1"/>
                          </a:solidFill>
                        </a:rPr>
                        <a:t> for:</a:t>
                      </a:r>
                    </a:p>
                    <a:p>
                      <a:pPr marL="119063" indent="-119063">
                        <a:buFont typeface="Arial" pitchFamily="34" charset="0"/>
                        <a:buChar char="•"/>
                        <a:tabLst>
                          <a:tab pos="52388" algn="l"/>
                        </a:tabLst>
                      </a:pPr>
                      <a:r>
                        <a:rPr lang="en-US" sz="1600" b="0" baseline="0" dirty="0" smtClean="0">
                          <a:solidFill>
                            <a:schemeClr val="tx1"/>
                          </a:solidFill>
                        </a:rPr>
                        <a:t>new learning technology; </a:t>
                      </a:r>
                    </a:p>
                    <a:p>
                      <a:pPr marL="119063" indent="-119063">
                        <a:buFont typeface="Arial" pitchFamily="34" charset="0"/>
                        <a:buChar char="•"/>
                      </a:pPr>
                      <a:r>
                        <a:rPr lang="en-US" sz="1600" b="0" baseline="0" dirty="0" smtClean="0">
                          <a:solidFill>
                            <a:schemeClr val="tx1"/>
                          </a:solidFill>
                        </a:rPr>
                        <a:t>new learning functionality; or </a:t>
                      </a:r>
                    </a:p>
                    <a:p>
                      <a:pPr marL="119063" indent="-119063">
                        <a:buFont typeface="Arial" pitchFamily="34" charset="0"/>
                        <a:buChar char="•"/>
                      </a:pPr>
                      <a:r>
                        <a:rPr lang="en-US" sz="1600" b="0" baseline="0" dirty="0" smtClean="0">
                          <a:solidFill>
                            <a:schemeClr val="tx1"/>
                          </a:solidFill>
                        </a:rPr>
                        <a:t>enhancing existing processes (e.g. automation) is identified</a:t>
                      </a:r>
                    </a:p>
                    <a:p>
                      <a:pPr marL="119063" indent="-119063">
                        <a:buFont typeface="Arial" pitchFamily="34" charset="0"/>
                        <a:buNone/>
                      </a:pPr>
                      <a:endParaRPr lang="en-US" sz="1600" b="0" baseline="0" dirty="0" smtClean="0">
                        <a:solidFill>
                          <a:schemeClr val="tx1"/>
                        </a:solidFill>
                      </a:endParaRPr>
                    </a:p>
                  </a:txBody>
                  <a:tcPr marL="84406" marR="84406">
                    <a:noFill/>
                  </a:tcPr>
                </a:tc>
                <a:tc>
                  <a:txBody>
                    <a:bodyPr/>
                    <a:lstStyle/>
                    <a:p>
                      <a:pPr marL="0" algn="l" defTabSz="914400" rtl="0" eaLnBrk="1" latinLnBrk="0" hangingPunct="1"/>
                      <a:r>
                        <a:rPr lang="en-US" sz="1800" b="1" kern="1200" dirty="0" smtClean="0">
                          <a:solidFill>
                            <a:schemeClr val="tx1"/>
                          </a:solidFill>
                          <a:latin typeface="+mn-lt"/>
                          <a:ea typeface="+mn-ea"/>
                          <a:cs typeface="+mn-cs"/>
                        </a:rPr>
                        <a:t>Qualify Need</a:t>
                      </a:r>
                    </a:p>
                    <a:p>
                      <a:pPr marL="119063" indent="-119063" algn="l" defTabSz="914400" rtl="0" eaLnBrk="1" latinLnBrk="0" hangingPunct="1">
                        <a:buFont typeface="Arial" pitchFamily="34" charset="0"/>
                        <a:buChar char="•"/>
                      </a:pPr>
                      <a:endParaRPr lang="en-US" sz="1600" b="0" kern="1200" baseline="0" dirty="0" smtClean="0">
                        <a:solidFill>
                          <a:schemeClr val="tx1"/>
                        </a:solidFill>
                        <a:latin typeface="+mn-lt"/>
                        <a:ea typeface="+mn-ea"/>
                        <a:cs typeface="+mn-cs"/>
                      </a:endParaRPr>
                    </a:p>
                    <a:p>
                      <a:pPr marL="119063" indent="-119063" algn="l" defTabSz="914400" rtl="0" eaLnBrk="1" latinLnBrk="0" hangingPunct="1">
                        <a:buFont typeface="Arial" pitchFamily="34" charset="0"/>
                        <a:buChar char="•"/>
                      </a:pPr>
                      <a:r>
                        <a:rPr lang="en-US" sz="1600" b="0" kern="1200" baseline="0" dirty="0" smtClean="0">
                          <a:solidFill>
                            <a:schemeClr val="tx1"/>
                          </a:solidFill>
                          <a:latin typeface="+mn-lt"/>
                          <a:ea typeface="+mn-ea"/>
                          <a:cs typeface="+mn-cs"/>
                        </a:rPr>
                        <a:t>The business need and the desired solution / outcome are discussed among the team and stakeholders.</a:t>
                      </a:r>
                    </a:p>
                    <a:p>
                      <a:pPr marL="119063" indent="-119063" algn="l" defTabSz="914400" rtl="0" eaLnBrk="1" latinLnBrk="0" hangingPunct="1">
                        <a:buFont typeface="Arial" pitchFamily="34" charset="0"/>
                        <a:buChar char="•"/>
                      </a:pPr>
                      <a:r>
                        <a:rPr lang="en-US" sz="1600" b="0" kern="1200" baseline="0" dirty="0" smtClean="0">
                          <a:solidFill>
                            <a:schemeClr val="tx1"/>
                          </a:solidFill>
                          <a:latin typeface="+mn-lt"/>
                          <a:ea typeface="+mn-ea"/>
                          <a:cs typeface="+mn-cs"/>
                        </a:rPr>
                        <a:t>Business needs is assessed for alignment with the University and Department Goals</a:t>
                      </a:r>
                      <a:endParaRPr lang="en-US" sz="1600" b="0" baseline="0" dirty="0" smtClean="0">
                        <a:solidFill>
                          <a:schemeClr val="tx1"/>
                        </a:solidFill>
                      </a:endParaRPr>
                    </a:p>
                  </a:txBody>
                  <a:tcPr marL="84406" marR="84406">
                    <a:noFill/>
                  </a:tcPr>
                </a:tc>
              </a:tr>
            </a:tbl>
          </a:graphicData>
        </a:graphic>
      </p:graphicFrame>
      <p:graphicFrame>
        <p:nvGraphicFramePr>
          <p:cNvPr id="7" name="Table 6"/>
          <p:cNvGraphicFramePr>
            <a:graphicFrameLocks noGrp="1"/>
          </p:cNvGraphicFramePr>
          <p:nvPr/>
        </p:nvGraphicFramePr>
        <p:xfrm>
          <a:off x="492369" y="4789710"/>
          <a:ext cx="8030308" cy="1371600"/>
        </p:xfrm>
        <a:graphic>
          <a:graphicData uri="http://schemas.openxmlformats.org/drawingml/2006/table">
            <a:tbl>
              <a:tblPr firstRow="1" bandRow="1">
                <a:tableStyleId>{5C22544A-7EE6-4342-B048-85BDC9FD1C3A}</a:tableStyleId>
              </a:tblPr>
              <a:tblGrid>
                <a:gridCol w="8030308"/>
              </a:tblGrid>
              <a:tr h="1371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smtClean="0">
                          <a:solidFill>
                            <a:schemeClr val="tx1"/>
                          </a:solidFill>
                          <a:latin typeface="+mn-lt"/>
                          <a:ea typeface="+mn-ea"/>
                          <a:cs typeface="+mn-cs"/>
                        </a:rPr>
                        <a:t>Deliverables:</a:t>
                      </a:r>
                      <a:endParaRPr lang="en-US" baseline="0" dirty="0" smtClean="0">
                        <a:solidFill>
                          <a:schemeClr val="tx1"/>
                        </a:solidFill>
                      </a:endParaRPr>
                    </a:p>
                    <a:p>
                      <a:pPr marL="119063" lvl="0" indent="-119063">
                        <a:buFont typeface="Arial" pitchFamily="34" charset="0"/>
                        <a:buChar char="•"/>
                      </a:pPr>
                      <a:r>
                        <a:rPr lang="en-US" sz="1600" b="0" dirty="0" smtClean="0">
                          <a:solidFill>
                            <a:schemeClr val="tx1"/>
                          </a:solidFill>
                        </a:rPr>
                        <a:t>Business Case Document Part 1:  Information Functionality</a:t>
                      </a:r>
                      <a:r>
                        <a:rPr lang="en-US" sz="1600" b="0" baseline="0" dirty="0" smtClean="0">
                          <a:solidFill>
                            <a:schemeClr val="tx1"/>
                          </a:solidFill>
                        </a:rPr>
                        <a:t> Request Section</a:t>
                      </a:r>
                      <a:endParaRPr lang="en-US" sz="1600" b="0" dirty="0" smtClean="0">
                        <a:solidFill>
                          <a:schemeClr val="tx1"/>
                        </a:solidFill>
                      </a:endParaRPr>
                    </a:p>
                    <a:p>
                      <a:pPr marL="119063" lvl="0" indent="-119063">
                        <a:buFont typeface="Arial" pitchFamily="34" charset="0"/>
                        <a:buChar char="•"/>
                      </a:pPr>
                      <a:r>
                        <a:rPr lang="en-US" sz="1600" b="0" dirty="0" smtClean="0">
                          <a:solidFill>
                            <a:schemeClr val="tx1"/>
                          </a:solidFill>
                        </a:rPr>
                        <a:t>Go / No Go decision to continue investigation</a:t>
                      </a:r>
                      <a:r>
                        <a:rPr lang="en-US" sz="1600" b="0" baseline="0" dirty="0" smtClean="0">
                          <a:solidFill>
                            <a:schemeClr val="tx1"/>
                          </a:solidFill>
                        </a:rPr>
                        <a:t> provided by Department Head</a:t>
                      </a:r>
                    </a:p>
                    <a:p>
                      <a:pPr marL="119063" lvl="0" indent="-119063">
                        <a:buFont typeface="Arial" pitchFamily="34" charset="0"/>
                        <a:buChar char="•"/>
                      </a:pPr>
                      <a:r>
                        <a:rPr lang="en-US" sz="1600" b="0" baseline="0" dirty="0" smtClean="0">
                          <a:solidFill>
                            <a:schemeClr val="tx1"/>
                          </a:solidFill>
                        </a:rPr>
                        <a:t>Core team defined to partner with Information Systems (IS) team to socialize the need</a:t>
                      </a:r>
                      <a:endParaRPr lang="en-US" sz="1600" b="0" dirty="0">
                        <a:solidFill>
                          <a:schemeClr val="tx1"/>
                        </a:solidFill>
                      </a:endParaRPr>
                    </a:p>
                  </a:txBody>
                  <a:tcPr marL="84406" marR="84406">
                    <a:noFill/>
                  </a:tcPr>
                </a:tc>
              </a:tr>
            </a:tbl>
          </a:graphicData>
        </a:graphic>
      </p:graphicFrame>
      <p:sp>
        <p:nvSpPr>
          <p:cNvPr id="21" name="AutoShape 17"/>
          <p:cNvSpPr>
            <a:spLocks noChangeArrowheads="1"/>
          </p:cNvSpPr>
          <p:nvPr>
            <p:custDataLst>
              <p:tags r:id="rId1"/>
            </p:custDataLst>
          </p:nvPr>
        </p:nvSpPr>
        <p:spPr bwMode="auto">
          <a:xfrm>
            <a:off x="6993654" y="793068"/>
            <a:ext cx="2039816" cy="788988"/>
          </a:xfrm>
          <a:prstGeom prst="homePlate">
            <a:avLst>
              <a:gd name="adj" fmla="val 18203"/>
            </a:avLst>
          </a:prstGeom>
          <a:solidFill>
            <a:srgbClr val="CCECFF"/>
          </a:solidFill>
          <a:ln w="9525">
            <a:noFill/>
            <a:miter lim="800000"/>
            <a:headEnd/>
            <a:tailEnd/>
          </a:ln>
        </p:spPr>
        <p:txBody>
          <a:bodyPr lIns="144000" tIns="36000" rIns="36000" bIns="36000" anchor="ctr"/>
          <a:lstStyle/>
          <a:p>
            <a:pPr marL="1588" lvl="1" defTabSz="1006475"/>
            <a:r>
              <a:rPr lang="en-US" sz="1800" b="1" dirty="0" smtClean="0">
                <a:solidFill>
                  <a:srgbClr val="080808"/>
                </a:solidFill>
              </a:rPr>
              <a:t>Discover – </a:t>
            </a:r>
          </a:p>
          <a:p>
            <a:pPr marL="1588" lvl="1" defTabSz="1006475"/>
            <a:r>
              <a:rPr lang="en-US" sz="1800" b="1" dirty="0" smtClean="0">
                <a:solidFill>
                  <a:srgbClr val="080808"/>
                </a:solidFill>
              </a:rPr>
              <a:t>Need Driven</a:t>
            </a:r>
            <a:endParaRPr lang="en-US" sz="1800" b="1" dirty="0">
              <a:solidFill>
                <a:srgbClr val="080808"/>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bwMode="auto">
          <a:xfrm>
            <a:off x="351693" y="1524000"/>
            <a:ext cx="8440615" cy="4724400"/>
          </a:xfrm>
          <a:prstGeom prst="rect">
            <a:avLst/>
          </a:prstGeom>
          <a:solidFill>
            <a:srgbClr val="CCECFF">
              <a:alpha val="75000"/>
            </a:srgb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44000" tIns="36000" rIns="36000" bIns="36000" anchor="ctr"/>
          <a:lstStyle/>
          <a:p>
            <a:pPr marL="1588" lvl="1" defTabSz="1006475" eaLnBrk="0" hangingPunct="0">
              <a:defRPr/>
            </a:pPr>
            <a:endParaRPr lang="en-US" sz="900" b="1" dirty="0">
              <a:solidFill>
                <a:srgbClr val="080808"/>
              </a:solidFill>
              <a:ea typeface="ＭＳ Ｐゴシック"/>
              <a:cs typeface="ＭＳ Ｐゴシック"/>
            </a:endParaRPr>
          </a:p>
        </p:txBody>
      </p:sp>
      <p:sp>
        <p:nvSpPr>
          <p:cNvPr id="17418" name="Rectangle 2"/>
          <p:cNvSpPr>
            <a:spLocks noGrp="1" noChangeArrowheads="1"/>
          </p:cNvSpPr>
          <p:nvPr>
            <p:ph type="title"/>
          </p:nvPr>
        </p:nvSpPr>
        <p:spPr/>
        <p:txBody>
          <a:bodyPr/>
          <a:lstStyle/>
          <a:p>
            <a:r>
              <a:rPr lang="en-US" sz="2000" dirty="0" smtClean="0"/>
              <a:t>Innovation driven discovery must be qualified immediately after detecting the potential of the technology and before investing more resources</a:t>
            </a:r>
          </a:p>
        </p:txBody>
      </p:sp>
      <p:sp>
        <p:nvSpPr>
          <p:cNvPr id="18" name="Down Arrow 21"/>
          <p:cNvSpPr>
            <a:spLocks noChangeArrowheads="1"/>
          </p:cNvSpPr>
          <p:nvPr/>
        </p:nvSpPr>
        <p:spPr bwMode="auto">
          <a:xfrm>
            <a:off x="5194225" y="2927353"/>
            <a:ext cx="259711" cy="420687"/>
          </a:xfrm>
          <a:prstGeom prst="downArrow">
            <a:avLst>
              <a:gd name="adj1" fmla="val 50000"/>
              <a:gd name="adj2" fmla="val 49943"/>
            </a:avLst>
          </a:prstGeom>
          <a:solidFill>
            <a:schemeClr val="bg2"/>
          </a:solidFill>
          <a:ln w="9525" algn="ctr">
            <a:solidFill>
              <a:schemeClr val="tx1"/>
            </a:solidFill>
            <a:round/>
            <a:headEnd/>
            <a:tailEnd/>
          </a:ln>
        </p:spPr>
        <p:txBody>
          <a:bodyPr/>
          <a:lstStyle/>
          <a:p>
            <a:pPr eaLnBrk="0" hangingPunct="0"/>
            <a:endParaRPr lang="en-US" sz="2400">
              <a:solidFill>
                <a:schemeClr val="tx1"/>
              </a:solidFill>
            </a:endParaRPr>
          </a:p>
        </p:txBody>
      </p:sp>
      <p:sp>
        <p:nvSpPr>
          <p:cNvPr id="19" name="Freeform 18"/>
          <p:cNvSpPr/>
          <p:nvPr/>
        </p:nvSpPr>
        <p:spPr>
          <a:xfrm>
            <a:off x="3254508" y="1904999"/>
            <a:ext cx="4861470" cy="1022350"/>
          </a:xfrm>
          <a:custGeom>
            <a:avLst/>
            <a:gdLst>
              <a:gd name="connsiteX0" fmla="*/ 189181 w 1135062"/>
              <a:gd name="connsiteY0" fmla="*/ 0 h 5705856"/>
              <a:gd name="connsiteX1" fmla="*/ 945881 w 1135062"/>
              <a:gd name="connsiteY1" fmla="*/ 0 h 5705856"/>
              <a:gd name="connsiteX2" fmla="*/ 1079652 w 1135062"/>
              <a:gd name="connsiteY2" fmla="*/ 55410 h 5705856"/>
              <a:gd name="connsiteX3" fmla="*/ 1135062 w 1135062"/>
              <a:gd name="connsiteY3" fmla="*/ 189181 h 5705856"/>
              <a:gd name="connsiteX4" fmla="*/ 1135062 w 1135062"/>
              <a:gd name="connsiteY4" fmla="*/ 5705856 h 5705856"/>
              <a:gd name="connsiteX5" fmla="*/ 1135062 w 1135062"/>
              <a:gd name="connsiteY5" fmla="*/ 5705856 h 5705856"/>
              <a:gd name="connsiteX6" fmla="*/ 1135062 w 1135062"/>
              <a:gd name="connsiteY6" fmla="*/ 5705856 h 5705856"/>
              <a:gd name="connsiteX7" fmla="*/ 0 w 1135062"/>
              <a:gd name="connsiteY7" fmla="*/ 5705856 h 5705856"/>
              <a:gd name="connsiteX8" fmla="*/ 0 w 1135062"/>
              <a:gd name="connsiteY8" fmla="*/ 5705856 h 5705856"/>
              <a:gd name="connsiteX9" fmla="*/ 0 w 1135062"/>
              <a:gd name="connsiteY9" fmla="*/ 5705856 h 5705856"/>
              <a:gd name="connsiteX10" fmla="*/ 0 w 1135062"/>
              <a:gd name="connsiteY10" fmla="*/ 189181 h 5705856"/>
              <a:gd name="connsiteX11" fmla="*/ 55410 w 1135062"/>
              <a:gd name="connsiteY11" fmla="*/ 55410 h 5705856"/>
              <a:gd name="connsiteX12" fmla="*/ 189181 w 1135062"/>
              <a:gd name="connsiteY12" fmla="*/ 0 h 5705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35062" h="5705856">
                <a:moveTo>
                  <a:pt x="1135062" y="950998"/>
                </a:moveTo>
                <a:lnTo>
                  <a:pt x="1135062" y="4754858"/>
                </a:lnTo>
                <a:cubicBezTo>
                  <a:pt x="1135062" y="5007078"/>
                  <a:pt x="1131097" y="5248968"/>
                  <a:pt x="1124039" y="5427313"/>
                </a:cubicBezTo>
                <a:cubicBezTo>
                  <a:pt x="1116982" y="5605657"/>
                  <a:pt x="1107409" y="5705853"/>
                  <a:pt x="1097428" y="5705853"/>
                </a:cubicBezTo>
                <a:lnTo>
                  <a:pt x="0" y="5705853"/>
                </a:lnTo>
                <a:lnTo>
                  <a:pt x="0" y="5705853"/>
                </a:lnTo>
                <a:lnTo>
                  <a:pt x="0" y="5705853"/>
                </a:lnTo>
                <a:lnTo>
                  <a:pt x="0" y="3"/>
                </a:lnTo>
                <a:lnTo>
                  <a:pt x="0" y="3"/>
                </a:lnTo>
                <a:lnTo>
                  <a:pt x="0" y="3"/>
                </a:lnTo>
                <a:lnTo>
                  <a:pt x="1097428" y="3"/>
                </a:lnTo>
                <a:cubicBezTo>
                  <a:pt x="1107409" y="3"/>
                  <a:pt x="1116982" y="100199"/>
                  <a:pt x="1124039" y="278543"/>
                </a:cubicBezTo>
                <a:cubicBezTo>
                  <a:pt x="1131097" y="456888"/>
                  <a:pt x="1135062" y="698778"/>
                  <a:pt x="1135062" y="950998"/>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247651" tIns="179234" rIns="303058" bIns="179236" spcCol="1270" anchor="ctr"/>
          <a:lstStyle/>
          <a:p>
            <a:pPr marL="171450" lvl="1" indent="-171450" defTabSz="711200">
              <a:lnSpc>
                <a:spcPct val="90000"/>
              </a:lnSpc>
              <a:spcAft>
                <a:spcPct val="15000"/>
              </a:spcAft>
              <a:defRPr/>
            </a:pPr>
            <a:r>
              <a:rPr lang="en-US" sz="1600" b="1" dirty="0" smtClean="0"/>
              <a:t>Identified new </a:t>
            </a:r>
            <a:r>
              <a:rPr lang="en-US" sz="1600" b="1" dirty="0"/>
              <a:t>learning technologies:</a:t>
            </a:r>
          </a:p>
          <a:p>
            <a:pPr marL="171450" lvl="1" indent="-171450" defTabSz="711200">
              <a:lnSpc>
                <a:spcPct val="90000"/>
              </a:lnSpc>
              <a:spcAft>
                <a:spcPct val="15000"/>
              </a:spcAft>
              <a:buFontTx/>
              <a:buChar char="••"/>
              <a:defRPr/>
            </a:pPr>
            <a:r>
              <a:rPr lang="en-US" sz="1600" dirty="0" smtClean="0"/>
              <a:t>Techno </a:t>
            </a:r>
            <a:r>
              <a:rPr lang="en-US" sz="1600" dirty="0"/>
              <a:t>Innovation scouting</a:t>
            </a:r>
          </a:p>
        </p:txBody>
      </p:sp>
      <p:sp>
        <p:nvSpPr>
          <p:cNvPr id="20" name="Freeform 19"/>
          <p:cNvSpPr/>
          <p:nvPr/>
        </p:nvSpPr>
        <p:spPr>
          <a:xfrm>
            <a:off x="519423" y="1763711"/>
            <a:ext cx="2735084" cy="1276350"/>
          </a:xfrm>
          <a:custGeom>
            <a:avLst/>
            <a:gdLst>
              <a:gd name="connsiteX0" fmla="*/ 0 w 3209544"/>
              <a:gd name="connsiteY0" fmla="*/ 236476 h 1418828"/>
              <a:gd name="connsiteX1" fmla="*/ 69262 w 3209544"/>
              <a:gd name="connsiteY1" fmla="*/ 69262 h 1418828"/>
              <a:gd name="connsiteX2" fmla="*/ 236476 w 3209544"/>
              <a:gd name="connsiteY2" fmla="*/ 0 h 1418828"/>
              <a:gd name="connsiteX3" fmla="*/ 2973068 w 3209544"/>
              <a:gd name="connsiteY3" fmla="*/ 0 h 1418828"/>
              <a:gd name="connsiteX4" fmla="*/ 3140282 w 3209544"/>
              <a:gd name="connsiteY4" fmla="*/ 69262 h 1418828"/>
              <a:gd name="connsiteX5" fmla="*/ 3209544 w 3209544"/>
              <a:gd name="connsiteY5" fmla="*/ 236476 h 1418828"/>
              <a:gd name="connsiteX6" fmla="*/ 3209544 w 3209544"/>
              <a:gd name="connsiteY6" fmla="*/ 1182352 h 1418828"/>
              <a:gd name="connsiteX7" fmla="*/ 3140282 w 3209544"/>
              <a:gd name="connsiteY7" fmla="*/ 1349566 h 1418828"/>
              <a:gd name="connsiteX8" fmla="*/ 2973068 w 3209544"/>
              <a:gd name="connsiteY8" fmla="*/ 1418828 h 1418828"/>
              <a:gd name="connsiteX9" fmla="*/ 236476 w 3209544"/>
              <a:gd name="connsiteY9" fmla="*/ 1418828 h 1418828"/>
              <a:gd name="connsiteX10" fmla="*/ 69262 w 3209544"/>
              <a:gd name="connsiteY10" fmla="*/ 1349566 h 1418828"/>
              <a:gd name="connsiteX11" fmla="*/ 0 w 3209544"/>
              <a:gd name="connsiteY11" fmla="*/ 1182352 h 1418828"/>
              <a:gd name="connsiteX12" fmla="*/ 0 w 3209544"/>
              <a:gd name="connsiteY12" fmla="*/ 236476 h 1418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9544" h="1418828">
                <a:moveTo>
                  <a:pt x="0" y="236476"/>
                </a:moveTo>
                <a:cubicBezTo>
                  <a:pt x="0" y="173759"/>
                  <a:pt x="24915" y="113610"/>
                  <a:pt x="69262" y="69262"/>
                </a:cubicBezTo>
                <a:cubicBezTo>
                  <a:pt x="113610" y="24914"/>
                  <a:pt x="173759" y="0"/>
                  <a:pt x="236476" y="0"/>
                </a:cubicBezTo>
                <a:lnTo>
                  <a:pt x="2973068" y="0"/>
                </a:lnTo>
                <a:cubicBezTo>
                  <a:pt x="3035785" y="0"/>
                  <a:pt x="3095934" y="24915"/>
                  <a:pt x="3140282" y="69262"/>
                </a:cubicBezTo>
                <a:cubicBezTo>
                  <a:pt x="3184630" y="113610"/>
                  <a:pt x="3209544" y="173759"/>
                  <a:pt x="3209544" y="236476"/>
                </a:cubicBezTo>
                <a:lnTo>
                  <a:pt x="3209544" y="1182352"/>
                </a:lnTo>
                <a:cubicBezTo>
                  <a:pt x="3209544" y="1245069"/>
                  <a:pt x="3184630" y="1305218"/>
                  <a:pt x="3140282" y="1349566"/>
                </a:cubicBezTo>
                <a:cubicBezTo>
                  <a:pt x="3095934" y="1393914"/>
                  <a:pt x="3035785" y="1418828"/>
                  <a:pt x="2973068" y="1418828"/>
                </a:cubicBezTo>
                <a:lnTo>
                  <a:pt x="236476" y="1418828"/>
                </a:lnTo>
                <a:cubicBezTo>
                  <a:pt x="173759" y="1418828"/>
                  <a:pt x="113610" y="1393914"/>
                  <a:pt x="69262" y="1349566"/>
                </a:cubicBezTo>
                <a:cubicBezTo>
                  <a:pt x="24914" y="1305218"/>
                  <a:pt x="0" y="1245069"/>
                  <a:pt x="0" y="1182352"/>
                </a:cubicBezTo>
                <a:lnTo>
                  <a:pt x="0" y="236476"/>
                </a:lnTo>
                <a:close/>
              </a:path>
            </a:pathLst>
          </a:custGeom>
          <a:solidFill>
            <a:schemeClr val="bg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37841" tIns="103551" rIns="137841" bIns="103551" spcCol="1270" anchor="ctr"/>
          <a:lstStyle/>
          <a:p>
            <a:pPr algn="ctr" defTabSz="800100">
              <a:lnSpc>
                <a:spcPct val="90000"/>
              </a:lnSpc>
              <a:spcAft>
                <a:spcPct val="35000"/>
              </a:spcAft>
              <a:defRPr/>
            </a:pPr>
            <a:r>
              <a:rPr lang="en-US" sz="2400" b="1" dirty="0" smtClean="0"/>
              <a:t>Stage 1</a:t>
            </a:r>
            <a:r>
              <a:rPr lang="en-US" sz="1800" dirty="0"/>
              <a:t/>
            </a:r>
            <a:br>
              <a:rPr lang="en-US" sz="1800" dirty="0"/>
            </a:br>
            <a:r>
              <a:rPr lang="en-US" sz="1800" dirty="0"/>
              <a:t>Techno Scouting</a:t>
            </a:r>
          </a:p>
        </p:txBody>
      </p:sp>
      <p:sp>
        <p:nvSpPr>
          <p:cNvPr id="21" name="Freeform 20"/>
          <p:cNvSpPr/>
          <p:nvPr/>
        </p:nvSpPr>
        <p:spPr>
          <a:xfrm>
            <a:off x="519423" y="3238503"/>
            <a:ext cx="2735084" cy="1292225"/>
          </a:xfrm>
          <a:custGeom>
            <a:avLst/>
            <a:gdLst>
              <a:gd name="connsiteX0" fmla="*/ 0 w 3209544"/>
              <a:gd name="connsiteY0" fmla="*/ 236476 h 1418828"/>
              <a:gd name="connsiteX1" fmla="*/ 69262 w 3209544"/>
              <a:gd name="connsiteY1" fmla="*/ 69262 h 1418828"/>
              <a:gd name="connsiteX2" fmla="*/ 236476 w 3209544"/>
              <a:gd name="connsiteY2" fmla="*/ 0 h 1418828"/>
              <a:gd name="connsiteX3" fmla="*/ 2973068 w 3209544"/>
              <a:gd name="connsiteY3" fmla="*/ 0 h 1418828"/>
              <a:gd name="connsiteX4" fmla="*/ 3140282 w 3209544"/>
              <a:gd name="connsiteY4" fmla="*/ 69262 h 1418828"/>
              <a:gd name="connsiteX5" fmla="*/ 3209544 w 3209544"/>
              <a:gd name="connsiteY5" fmla="*/ 236476 h 1418828"/>
              <a:gd name="connsiteX6" fmla="*/ 3209544 w 3209544"/>
              <a:gd name="connsiteY6" fmla="*/ 1182352 h 1418828"/>
              <a:gd name="connsiteX7" fmla="*/ 3140282 w 3209544"/>
              <a:gd name="connsiteY7" fmla="*/ 1349566 h 1418828"/>
              <a:gd name="connsiteX8" fmla="*/ 2973068 w 3209544"/>
              <a:gd name="connsiteY8" fmla="*/ 1418828 h 1418828"/>
              <a:gd name="connsiteX9" fmla="*/ 236476 w 3209544"/>
              <a:gd name="connsiteY9" fmla="*/ 1418828 h 1418828"/>
              <a:gd name="connsiteX10" fmla="*/ 69262 w 3209544"/>
              <a:gd name="connsiteY10" fmla="*/ 1349566 h 1418828"/>
              <a:gd name="connsiteX11" fmla="*/ 0 w 3209544"/>
              <a:gd name="connsiteY11" fmla="*/ 1182352 h 1418828"/>
              <a:gd name="connsiteX12" fmla="*/ 0 w 3209544"/>
              <a:gd name="connsiteY12" fmla="*/ 236476 h 1418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9544" h="1418828">
                <a:moveTo>
                  <a:pt x="0" y="236476"/>
                </a:moveTo>
                <a:cubicBezTo>
                  <a:pt x="0" y="173759"/>
                  <a:pt x="24915" y="113610"/>
                  <a:pt x="69262" y="69262"/>
                </a:cubicBezTo>
                <a:cubicBezTo>
                  <a:pt x="113610" y="24914"/>
                  <a:pt x="173759" y="0"/>
                  <a:pt x="236476" y="0"/>
                </a:cubicBezTo>
                <a:lnTo>
                  <a:pt x="2973068" y="0"/>
                </a:lnTo>
                <a:cubicBezTo>
                  <a:pt x="3035785" y="0"/>
                  <a:pt x="3095934" y="24915"/>
                  <a:pt x="3140282" y="69262"/>
                </a:cubicBezTo>
                <a:cubicBezTo>
                  <a:pt x="3184630" y="113610"/>
                  <a:pt x="3209544" y="173759"/>
                  <a:pt x="3209544" y="236476"/>
                </a:cubicBezTo>
                <a:lnTo>
                  <a:pt x="3209544" y="1182352"/>
                </a:lnTo>
                <a:cubicBezTo>
                  <a:pt x="3209544" y="1245069"/>
                  <a:pt x="3184630" y="1305218"/>
                  <a:pt x="3140282" y="1349566"/>
                </a:cubicBezTo>
                <a:cubicBezTo>
                  <a:pt x="3095934" y="1393914"/>
                  <a:pt x="3035785" y="1418828"/>
                  <a:pt x="2973068" y="1418828"/>
                </a:cubicBezTo>
                <a:lnTo>
                  <a:pt x="236476" y="1418828"/>
                </a:lnTo>
                <a:cubicBezTo>
                  <a:pt x="173759" y="1418828"/>
                  <a:pt x="113610" y="1393914"/>
                  <a:pt x="69262" y="1349566"/>
                </a:cubicBezTo>
                <a:cubicBezTo>
                  <a:pt x="24914" y="1305218"/>
                  <a:pt x="0" y="1245069"/>
                  <a:pt x="0" y="1182352"/>
                </a:cubicBezTo>
                <a:lnTo>
                  <a:pt x="0" y="236476"/>
                </a:lnTo>
                <a:close/>
              </a:path>
            </a:pathLst>
          </a:custGeom>
          <a:solidFill>
            <a:schemeClr val="bg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37841" tIns="103551" rIns="137841" bIns="103551" spcCol="1270" anchor="ctr"/>
          <a:lstStyle/>
          <a:p>
            <a:pPr algn="ctr" defTabSz="800100">
              <a:lnSpc>
                <a:spcPct val="90000"/>
              </a:lnSpc>
              <a:spcAft>
                <a:spcPct val="35000"/>
              </a:spcAft>
              <a:defRPr/>
            </a:pPr>
            <a:r>
              <a:rPr lang="en-US" sz="2400" b="1" dirty="0" smtClean="0"/>
              <a:t>Stage 2</a:t>
            </a:r>
            <a:r>
              <a:rPr lang="en-US" sz="1800" dirty="0"/>
              <a:t/>
            </a:r>
            <a:br>
              <a:rPr lang="en-US" sz="1800" dirty="0"/>
            </a:br>
            <a:r>
              <a:rPr lang="en-US" sz="1800" dirty="0"/>
              <a:t> Articulating Technology and Affordances</a:t>
            </a:r>
          </a:p>
        </p:txBody>
      </p:sp>
      <p:sp>
        <p:nvSpPr>
          <p:cNvPr id="22" name="Freeform 21"/>
          <p:cNvSpPr/>
          <p:nvPr/>
        </p:nvSpPr>
        <p:spPr>
          <a:xfrm>
            <a:off x="519423" y="4733928"/>
            <a:ext cx="2735084" cy="1285875"/>
          </a:xfrm>
          <a:custGeom>
            <a:avLst/>
            <a:gdLst>
              <a:gd name="connsiteX0" fmla="*/ 0 w 3209544"/>
              <a:gd name="connsiteY0" fmla="*/ 236476 h 1418828"/>
              <a:gd name="connsiteX1" fmla="*/ 69262 w 3209544"/>
              <a:gd name="connsiteY1" fmla="*/ 69262 h 1418828"/>
              <a:gd name="connsiteX2" fmla="*/ 236476 w 3209544"/>
              <a:gd name="connsiteY2" fmla="*/ 0 h 1418828"/>
              <a:gd name="connsiteX3" fmla="*/ 2973068 w 3209544"/>
              <a:gd name="connsiteY3" fmla="*/ 0 h 1418828"/>
              <a:gd name="connsiteX4" fmla="*/ 3140282 w 3209544"/>
              <a:gd name="connsiteY4" fmla="*/ 69262 h 1418828"/>
              <a:gd name="connsiteX5" fmla="*/ 3209544 w 3209544"/>
              <a:gd name="connsiteY5" fmla="*/ 236476 h 1418828"/>
              <a:gd name="connsiteX6" fmla="*/ 3209544 w 3209544"/>
              <a:gd name="connsiteY6" fmla="*/ 1182352 h 1418828"/>
              <a:gd name="connsiteX7" fmla="*/ 3140282 w 3209544"/>
              <a:gd name="connsiteY7" fmla="*/ 1349566 h 1418828"/>
              <a:gd name="connsiteX8" fmla="*/ 2973068 w 3209544"/>
              <a:gd name="connsiteY8" fmla="*/ 1418828 h 1418828"/>
              <a:gd name="connsiteX9" fmla="*/ 236476 w 3209544"/>
              <a:gd name="connsiteY9" fmla="*/ 1418828 h 1418828"/>
              <a:gd name="connsiteX10" fmla="*/ 69262 w 3209544"/>
              <a:gd name="connsiteY10" fmla="*/ 1349566 h 1418828"/>
              <a:gd name="connsiteX11" fmla="*/ 0 w 3209544"/>
              <a:gd name="connsiteY11" fmla="*/ 1182352 h 1418828"/>
              <a:gd name="connsiteX12" fmla="*/ 0 w 3209544"/>
              <a:gd name="connsiteY12" fmla="*/ 236476 h 1418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9544" h="1418828">
                <a:moveTo>
                  <a:pt x="0" y="236476"/>
                </a:moveTo>
                <a:cubicBezTo>
                  <a:pt x="0" y="173759"/>
                  <a:pt x="24915" y="113610"/>
                  <a:pt x="69262" y="69262"/>
                </a:cubicBezTo>
                <a:cubicBezTo>
                  <a:pt x="113610" y="24914"/>
                  <a:pt x="173759" y="0"/>
                  <a:pt x="236476" y="0"/>
                </a:cubicBezTo>
                <a:lnTo>
                  <a:pt x="2973068" y="0"/>
                </a:lnTo>
                <a:cubicBezTo>
                  <a:pt x="3035785" y="0"/>
                  <a:pt x="3095934" y="24915"/>
                  <a:pt x="3140282" y="69262"/>
                </a:cubicBezTo>
                <a:cubicBezTo>
                  <a:pt x="3184630" y="113610"/>
                  <a:pt x="3209544" y="173759"/>
                  <a:pt x="3209544" y="236476"/>
                </a:cubicBezTo>
                <a:lnTo>
                  <a:pt x="3209544" y="1182352"/>
                </a:lnTo>
                <a:cubicBezTo>
                  <a:pt x="3209544" y="1245069"/>
                  <a:pt x="3184630" y="1305218"/>
                  <a:pt x="3140282" y="1349566"/>
                </a:cubicBezTo>
                <a:cubicBezTo>
                  <a:pt x="3095934" y="1393914"/>
                  <a:pt x="3035785" y="1418828"/>
                  <a:pt x="2973068" y="1418828"/>
                </a:cubicBezTo>
                <a:lnTo>
                  <a:pt x="236476" y="1418828"/>
                </a:lnTo>
                <a:cubicBezTo>
                  <a:pt x="173759" y="1418828"/>
                  <a:pt x="113610" y="1393914"/>
                  <a:pt x="69262" y="1349566"/>
                </a:cubicBezTo>
                <a:cubicBezTo>
                  <a:pt x="24914" y="1305218"/>
                  <a:pt x="0" y="1245069"/>
                  <a:pt x="0" y="1182352"/>
                </a:cubicBezTo>
                <a:lnTo>
                  <a:pt x="0" y="236476"/>
                </a:lnTo>
                <a:close/>
              </a:path>
            </a:pathLst>
          </a:custGeom>
          <a:solidFill>
            <a:schemeClr val="bg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37841" tIns="103551" rIns="137841" bIns="103551" spcCol="1270" anchor="ctr"/>
          <a:lstStyle/>
          <a:p>
            <a:pPr algn="ctr" defTabSz="800100">
              <a:lnSpc>
                <a:spcPct val="90000"/>
              </a:lnSpc>
              <a:spcAft>
                <a:spcPct val="35000"/>
              </a:spcAft>
              <a:defRPr/>
            </a:pPr>
            <a:r>
              <a:rPr lang="en-US" sz="2400" b="1" dirty="0" smtClean="0"/>
              <a:t>Stage 3</a:t>
            </a:r>
            <a:r>
              <a:rPr lang="en-US" sz="1800" dirty="0"/>
              <a:t/>
            </a:r>
            <a:br>
              <a:rPr lang="en-US" sz="1800" dirty="0"/>
            </a:br>
            <a:r>
              <a:rPr lang="en-US" sz="1800" dirty="0"/>
              <a:t> Go/ No-Go</a:t>
            </a:r>
          </a:p>
        </p:txBody>
      </p:sp>
      <p:sp>
        <p:nvSpPr>
          <p:cNvPr id="23" name="Freeform 22"/>
          <p:cNvSpPr/>
          <p:nvPr/>
        </p:nvSpPr>
        <p:spPr>
          <a:xfrm>
            <a:off x="3254508" y="3362324"/>
            <a:ext cx="4861470" cy="1020762"/>
          </a:xfrm>
          <a:custGeom>
            <a:avLst/>
            <a:gdLst>
              <a:gd name="connsiteX0" fmla="*/ 189181 w 1135062"/>
              <a:gd name="connsiteY0" fmla="*/ 0 h 5705856"/>
              <a:gd name="connsiteX1" fmla="*/ 945881 w 1135062"/>
              <a:gd name="connsiteY1" fmla="*/ 0 h 5705856"/>
              <a:gd name="connsiteX2" fmla="*/ 1079652 w 1135062"/>
              <a:gd name="connsiteY2" fmla="*/ 55410 h 5705856"/>
              <a:gd name="connsiteX3" fmla="*/ 1135062 w 1135062"/>
              <a:gd name="connsiteY3" fmla="*/ 189181 h 5705856"/>
              <a:gd name="connsiteX4" fmla="*/ 1135062 w 1135062"/>
              <a:gd name="connsiteY4" fmla="*/ 5705856 h 5705856"/>
              <a:gd name="connsiteX5" fmla="*/ 1135062 w 1135062"/>
              <a:gd name="connsiteY5" fmla="*/ 5705856 h 5705856"/>
              <a:gd name="connsiteX6" fmla="*/ 1135062 w 1135062"/>
              <a:gd name="connsiteY6" fmla="*/ 5705856 h 5705856"/>
              <a:gd name="connsiteX7" fmla="*/ 0 w 1135062"/>
              <a:gd name="connsiteY7" fmla="*/ 5705856 h 5705856"/>
              <a:gd name="connsiteX8" fmla="*/ 0 w 1135062"/>
              <a:gd name="connsiteY8" fmla="*/ 5705856 h 5705856"/>
              <a:gd name="connsiteX9" fmla="*/ 0 w 1135062"/>
              <a:gd name="connsiteY9" fmla="*/ 5705856 h 5705856"/>
              <a:gd name="connsiteX10" fmla="*/ 0 w 1135062"/>
              <a:gd name="connsiteY10" fmla="*/ 189181 h 5705856"/>
              <a:gd name="connsiteX11" fmla="*/ 55410 w 1135062"/>
              <a:gd name="connsiteY11" fmla="*/ 55410 h 5705856"/>
              <a:gd name="connsiteX12" fmla="*/ 189181 w 1135062"/>
              <a:gd name="connsiteY12" fmla="*/ 0 h 5705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35062" h="5705856">
                <a:moveTo>
                  <a:pt x="1135062" y="950998"/>
                </a:moveTo>
                <a:lnTo>
                  <a:pt x="1135062" y="4754858"/>
                </a:lnTo>
                <a:cubicBezTo>
                  <a:pt x="1135062" y="5007078"/>
                  <a:pt x="1131097" y="5248968"/>
                  <a:pt x="1124039" y="5427313"/>
                </a:cubicBezTo>
                <a:cubicBezTo>
                  <a:pt x="1116982" y="5605657"/>
                  <a:pt x="1107409" y="5705853"/>
                  <a:pt x="1097428" y="5705853"/>
                </a:cubicBezTo>
                <a:lnTo>
                  <a:pt x="0" y="5705853"/>
                </a:lnTo>
                <a:lnTo>
                  <a:pt x="0" y="5705853"/>
                </a:lnTo>
                <a:lnTo>
                  <a:pt x="0" y="5705853"/>
                </a:lnTo>
                <a:lnTo>
                  <a:pt x="0" y="3"/>
                </a:lnTo>
                <a:lnTo>
                  <a:pt x="0" y="3"/>
                </a:lnTo>
                <a:lnTo>
                  <a:pt x="0" y="3"/>
                </a:lnTo>
                <a:lnTo>
                  <a:pt x="1097428" y="3"/>
                </a:lnTo>
                <a:cubicBezTo>
                  <a:pt x="1107409" y="3"/>
                  <a:pt x="1116982" y="100199"/>
                  <a:pt x="1124039" y="278543"/>
                </a:cubicBezTo>
                <a:cubicBezTo>
                  <a:pt x="1131097" y="456888"/>
                  <a:pt x="1135062" y="698778"/>
                  <a:pt x="1135062" y="950998"/>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247651" tIns="179234" rIns="303058" bIns="179236" spcCol="1270" anchor="ctr"/>
          <a:lstStyle/>
          <a:p>
            <a:pPr marL="171450" lvl="1" indent="-171450" defTabSz="711200">
              <a:lnSpc>
                <a:spcPct val="90000"/>
              </a:lnSpc>
              <a:spcAft>
                <a:spcPct val="15000"/>
              </a:spcAft>
              <a:defRPr/>
            </a:pPr>
            <a:r>
              <a:rPr lang="en-US" sz="1600" b="1" dirty="0" smtClean="0"/>
              <a:t>Qualify the new learning technology</a:t>
            </a:r>
            <a:endParaRPr lang="en-US" sz="1600" b="1" dirty="0"/>
          </a:p>
          <a:p>
            <a:pPr marL="171450" lvl="1" indent="-171450" defTabSz="711200">
              <a:lnSpc>
                <a:spcPct val="90000"/>
              </a:lnSpc>
              <a:spcAft>
                <a:spcPct val="15000"/>
              </a:spcAft>
              <a:buFontTx/>
              <a:buChar char="••"/>
              <a:defRPr/>
            </a:pPr>
            <a:r>
              <a:rPr lang="en-US" sz="1600" dirty="0"/>
              <a:t>Target Beneficiary</a:t>
            </a:r>
          </a:p>
          <a:p>
            <a:pPr marL="171450" lvl="1" indent="-171450" defTabSz="711200">
              <a:lnSpc>
                <a:spcPct val="90000"/>
              </a:lnSpc>
              <a:spcAft>
                <a:spcPct val="15000"/>
              </a:spcAft>
              <a:buFontTx/>
              <a:buChar char="••"/>
              <a:defRPr/>
            </a:pPr>
            <a:r>
              <a:rPr lang="en-US" sz="1600" dirty="0"/>
              <a:t>Challenges the technology will resolve</a:t>
            </a:r>
          </a:p>
          <a:p>
            <a:pPr marL="171450" lvl="1" indent="-171450" defTabSz="711200">
              <a:lnSpc>
                <a:spcPct val="90000"/>
              </a:lnSpc>
              <a:spcAft>
                <a:spcPct val="15000"/>
              </a:spcAft>
              <a:buFontTx/>
              <a:buChar char="••"/>
              <a:defRPr/>
            </a:pPr>
            <a:r>
              <a:rPr lang="en-US" sz="1600" dirty="0"/>
              <a:t>Readiness of technology for training industry</a:t>
            </a:r>
          </a:p>
        </p:txBody>
      </p:sp>
      <p:sp>
        <p:nvSpPr>
          <p:cNvPr id="24" name="Freeform 23"/>
          <p:cNvSpPr/>
          <p:nvPr/>
        </p:nvSpPr>
        <p:spPr>
          <a:xfrm>
            <a:off x="3254508" y="4854574"/>
            <a:ext cx="4861470" cy="1022350"/>
          </a:xfrm>
          <a:custGeom>
            <a:avLst/>
            <a:gdLst>
              <a:gd name="connsiteX0" fmla="*/ 189181 w 1135062"/>
              <a:gd name="connsiteY0" fmla="*/ 0 h 5705856"/>
              <a:gd name="connsiteX1" fmla="*/ 945881 w 1135062"/>
              <a:gd name="connsiteY1" fmla="*/ 0 h 5705856"/>
              <a:gd name="connsiteX2" fmla="*/ 1079652 w 1135062"/>
              <a:gd name="connsiteY2" fmla="*/ 55410 h 5705856"/>
              <a:gd name="connsiteX3" fmla="*/ 1135062 w 1135062"/>
              <a:gd name="connsiteY3" fmla="*/ 189181 h 5705856"/>
              <a:gd name="connsiteX4" fmla="*/ 1135062 w 1135062"/>
              <a:gd name="connsiteY4" fmla="*/ 5705856 h 5705856"/>
              <a:gd name="connsiteX5" fmla="*/ 1135062 w 1135062"/>
              <a:gd name="connsiteY5" fmla="*/ 5705856 h 5705856"/>
              <a:gd name="connsiteX6" fmla="*/ 1135062 w 1135062"/>
              <a:gd name="connsiteY6" fmla="*/ 5705856 h 5705856"/>
              <a:gd name="connsiteX7" fmla="*/ 0 w 1135062"/>
              <a:gd name="connsiteY7" fmla="*/ 5705856 h 5705856"/>
              <a:gd name="connsiteX8" fmla="*/ 0 w 1135062"/>
              <a:gd name="connsiteY8" fmla="*/ 5705856 h 5705856"/>
              <a:gd name="connsiteX9" fmla="*/ 0 w 1135062"/>
              <a:gd name="connsiteY9" fmla="*/ 5705856 h 5705856"/>
              <a:gd name="connsiteX10" fmla="*/ 0 w 1135062"/>
              <a:gd name="connsiteY10" fmla="*/ 189181 h 5705856"/>
              <a:gd name="connsiteX11" fmla="*/ 55410 w 1135062"/>
              <a:gd name="connsiteY11" fmla="*/ 55410 h 5705856"/>
              <a:gd name="connsiteX12" fmla="*/ 189181 w 1135062"/>
              <a:gd name="connsiteY12" fmla="*/ 0 h 5705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35062" h="5705856">
                <a:moveTo>
                  <a:pt x="1135062" y="950998"/>
                </a:moveTo>
                <a:lnTo>
                  <a:pt x="1135062" y="4754858"/>
                </a:lnTo>
                <a:cubicBezTo>
                  <a:pt x="1135062" y="5007078"/>
                  <a:pt x="1131097" y="5248968"/>
                  <a:pt x="1124039" y="5427313"/>
                </a:cubicBezTo>
                <a:cubicBezTo>
                  <a:pt x="1116982" y="5605657"/>
                  <a:pt x="1107409" y="5705853"/>
                  <a:pt x="1097428" y="5705853"/>
                </a:cubicBezTo>
                <a:lnTo>
                  <a:pt x="0" y="5705853"/>
                </a:lnTo>
                <a:lnTo>
                  <a:pt x="0" y="5705853"/>
                </a:lnTo>
                <a:lnTo>
                  <a:pt x="0" y="5705853"/>
                </a:lnTo>
                <a:lnTo>
                  <a:pt x="0" y="3"/>
                </a:lnTo>
                <a:lnTo>
                  <a:pt x="0" y="3"/>
                </a:lnTo>
                <a:lnTo>
                  <a:pt x="0" y="3"/>
                </a:lnTo>
                <a:lnTo>
                  <a:pt x="1097428" y="3"/>
                </a:lnTo>
                <a:cubicBezTo>
                  <a:pt x="1107409" y="3"/>
                  <a:pt x="1116982" y="100199"/>
                  <a:pt x="1124039" y="278543"/>
                </a:cubicBezTo>
                <a:cubicBezTo>
                  <a:pt x="1131097" y="456888"/>
                  <a:pt x="1135062" y="698778"/>
                  <a:pt x="1135062" y="950998"/>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247651" tIns="179234" rIns="303058" bIns="179236" spcCol="1270" anchor="ctr"/>
          <a:lstStyle/>
          <a:p>
            <a:pPr marL="171450" lvl="1" indent="-171450" defTabSz="711200">
              <a:lnSpc>
                <a:spcPct val="90000"/>
              </a:lnSpc>
              <a:spcAft>
                <a:spcPct val="15000"/>
              </a:spcAft>
              <a:buFontTx/>
              <a:buChar char="••"/>
              <a:defRPr/>
            </a:pPr>
            <a:r>
              <a:rPr lang="en-US" sz="1600" dirty="0" err="1"/>
              <a:t>Comex</a:t>
            </a:r>
            <a:r>
              <a:rPr lang="en-US" sz="1600" dirty="0"/>
              <a:t> to validate the requirement and provide Go/ No-Go </a:t>
            </a:r>
            <a:r>
              <a:rPr lang="en-US" sz="1600" dirty="0" smtClean="0"/>
              <a:t>decision to continue with Socialize phase</a:t>
            </a:r>
            <a:endParaRPr lang="en-US" sz="1600" dirty="0"/>
          </a:p>
        </p:txBody>
      </p:sp>
      <p:sp>
        <p:nvSpPr>
          <p:cNvPr id="25" name="Down Arrow 22"/>
          <p:cNvSpPr>
            <a:spLocks noChangeArrowheads="1"/>
          </p:cNvSpPr>
          <p:nvPr/>
        </p:nvSpPr>
        <p:spPr bwMode="auto">
          <a:xfrm>
            <a:off x="5194225" y="4433886"/>
            <a:ext cx="259711" cy="420688"/>
          </a:xfrm>
          <a:prstGeom prst="downArrow">
            <a:avLst>
              <a:gd name="adj1" fmla="val 50000"/>
              <a:gd name="adj2" fmla="val 49943"/>
            </a:avLst>
          </a:prstGeom>
          <a:solidFill>
            <a:schemeClr val="bg2"/>
          </a:solidFill>
          <a:ln w="9525" algn="ctr">
            <a:solidFill>
              <a:schemeClr val="tx1"/>
            </a:solidFill>
            <a:round/>
            <a:headEnd/>
            <a:tailEnd/>
          </a:ln>
        </p:spPr>
        <p:txBody>
          <a:bodyPr/>
          <a:lstStyle/>
          <a:p>
            <a:pPr eaLnBrk="0" hangingPunct="0"/>
            <a:endParaRPr lang="en-US" sz="2400">
              <a:solidFill>
                <a:schemeClr val="tx1"/>
              </a:solidFill>
            </a:endParaRPr>
          </a:p>
        </p:txBody>
      </p:sp>
      <p:sp>
        <p:nvSpPr>
          <p:cNvPr id="26" name="AutoShape 17"/>
          <p:cNvSpPr>
            <a:spLocks noChangeArrowheads="1"/>
          </p:cNvSpPr>
          <p:nvPr>
            <p:custDataLst>
              <p:tags r:id="rId1"/>
            </p:custDataLst>
          </p:nvPr>
        </p:nvSpPr>
        <p:spPr bwMode="auto">
          <a:xfrm>
            <a:off x="6916615" y="753155"/>
            <a:ext cx="2039816" cy="788988"/>
          </a:xfrm>
          <a:prstGeom prst="homePlate">
            <a:avLst>
              <a:gd name="adj" fmla="val 18203"/>
            </a:avLst>
          </a:prstGeom>
          <a:solidFill>
            <a:srgbClr val="CCECFF"/>
          </a:solidFill>
          <a:ln w="9525">
            <a:noFill/>
            <a:miter lim="800000"/>
            <a:headEnd/>
            <a:tailEnd/>
          </a:ln>
        </p:spPr>
        <p:txBody>
          <a:bodyPr lIns="144000" tIns="36000" rIns="36000" bIns="36000" anchor="ctr"/>
          <a:lstStyle/>
          <a:p>
            <a:pPr marL="1588" lvl="1" defTabSz="1006475"/>
            <a:r>
              <a:rPr lang="en-US" sz="1800" b="1" dirty="0" smtClean="0">
                <a:solidFill>
                  <a:srgbClr val="080808"/>
                </a:solidFill>
              </a:rPr>
              <a:t>Discover – Innovation Driven</a:t>
            </a:r>
            <a:endParaRPr lang="en-US" sz="1800" b="1" dirty="0">
              <a:solidFill>
                <a:srgbClr val="080808"/>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bwMode="auto">
          <a:xfrm>
            <a:off x="351693" y="1234440"/>
            <a:ext cx="8440615" cy="5170512"/>
          </a:xfrm>
          <a:prstGeom prst="rect">
            <a:avLst/>
          </a:prstGeom>
          <a:solidFill>
            <a:srgbClr val="00B0F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44000" tIns="36000" rIns="36000" bIns="36000" anchor="ctr"/>
          <a:lstStyle/>
          <a:p>
            <a:pPr marL="1588" lvl="1" defTabSz="1006475" eaLnBrk="0" hangingPunct="0">
              <a:defRPr/>
            </a:pPr>
            <a:endParaRPr lang="en-US" sz="900" b="1" dirty="0">
              <a:solidFill>
                <a:srgbClr val="080808"/>
              </a:solidFill>
              <a:ea typeface="ＭＳ Ｐゴシック"/>
              <a:cs typeface="ＭＳ Ｐゴシック"/>
            </a:endParaRPr>
          </a:p>
        </p:txBody>
      </p:sp>
      <p:sp>
        <p:nvSpPr>
          <p:cNvPr id="18439" name="Rectangle 2"/>
          <p:cNvSpPr>
            <a:spLocks noGrp="1" noChangeArrowheads="1"/>
          </p:cNvSpPr>
          <p:nvPr>
            <p:ph type="title"/>
          </p:nvPr>
        </p:nvSpPr>
        <p:spPr/>
        <p:txBody>
          <a:bodyPr/>
          <a:lstStyle/>
          <a:p>
            <a:r>
              <a:rPr lang="en-US" smtClean="0"/>
              <a:t>Socialize</a:t>
            </a:r>
            <a:endParaRPr lang="en-US" dirty="0" smtClean="0"/>
          </a:p>
        </p:txBody>
      </p:sp>
      <p:graphicFrame>
        <p:nvGraphicFramePr>
          <p:cNvPr id="11" name="Table 10"/>
          <p:cNvGraphicFramePr>
            <a:graphicFrameLocks noGrp="1"/>
          </p:cNvGraphicFramePr>
          <p:nvPr/>
        </p:nvGraphicFramePr>
        <p:xfrm>
          <a:off x="422031" y="1406461"/>
          <a:ext cx="8264768" cy="3535680"/>
        </p:xfrm>
        <a:graphic>
          <a:graphicData uri="http://schemas.openxmlformats.org/drawingml/2006/table">
            <a:tbl>
              <a:tblPr firstRow="1" bandRow="1">
                <a:tableStyleId>{5C22544A-7EE6-4342-B048-85BDC9FD1C3A}</a:tableStyleId>
              </a:tblPr>
              <a:tblGrid>
                <a:gridCol w="2066192"/>
                <a:gridCol w="2066192"/>
                <a:gridCol w="2066192"/>
                <a:gridCol w="2066192"/>
              </a:tblGrid>
              <a:tr h="3100387">
                <a:tc>
                  <a:txBody>
                    <a:bodyPr/>
                    <a:lstStyle/>
                    <a:p>
                      <a:r>
                        <a:rPr lang="en-US" sz="1600" baseline="0" dirty="0" smtClean="0">
                          <a:solidFill>
                            <a:schemeClr val="tx1"/>
                          </a:solidFill>
                        </a:rPr>
                        <a:t>Gather Requirements</a:t>
                      </a:r>
                    </a:p>
                    <a:p>
                      <a:endParaRPr lang="en-US" sz="1400" baseline="0" dirty="0" smtClean="0">
                        <a:solidFill>
                          <a:schemeClr val="tx1"/>
                        </a:solidFill>
                      </a:endParaRPr>
                    </a:p>
                    <a:p>
                      <a:pPr marL="119063" indent="-119063">
                        <a:buFont typeface="Arial" pitchFamily="34" charset="0"/>
                        <a:buChar char="•"/>
                      </a:pPr>
                      <a:r>
                        <a:rPr lang="en-US" sz="1400" b="0" baseline="0" dirty="0" smtClean="0">
                          <a:solidFill>
                            <a:schemeClr val="tx1"/>
                          </a:solidFill>
                        </a:rPr>
                        <a:t>Identify stakeholders to provide input into requirements to fulfill business need</a:t>
                      </a:r>
                    </a:p>
                    <a:p>
                      <a:pPr marL="119063" indent="-119063">
                        <a:buFont typeface="Arial" pitchFamily="34" charset="0"/>
                        <a:buChar char="•"/>
                      </a:pPr>
                      <a:r>
                        <a:rPr lang="en-US" sz="1400" b="0" dirty="0" smtClean="0">
                          <a:solidFill>
                            <a:schemeClr val="tx1"/>
                          </a:solidFill>
                        </a:rPr>
                        <a:t>Facilitate and collate all stakeholder requirements</a:t>
                      </a:r>
                    </a:p>
                    <a:p>
                      <a:pPr marL="119063" indent="-119063">
                        <a:buFont typeface="Arial" pitchFamily="34" charset="0"/>
                        <a:buChar char="•"/>
                      </a:pPr>
                      <a:r>
                        <a:rPr lang="en-US" sz="1400" b="0" baseline="0" dirty="0" smtClean="0">
                          <a:solidFill>
                            <a:schemeClr val="tx1"/>
                          </a:solidFill>
                        </a:rPr>
                        <a:t>Define vendor selection criteria and requirement prioritization matrix</a:t>
                      </a:r>
                    </a:p>
                  </a:txBody>
                  <a:tcPr marL="84406" marR="84406">
                    <a:noFill/>
                  </a:tcPr>
                </a:tc>
                <a:tc>
                  <a:txBody>
                    <a:bodyPr/>
                    <a:lstStyle/>
                    <a:p>
                      <a:pPr marL="0" algn="l" defTabSz="914400" rtl="0" eaLnBrk="1" latinLnBrk="0" hangingPunct="1"/>
                      <a:r>
                        <a:rPr lang="en-US" sz="1600" b="1" kern="1200" dirty="0" smtClean="0">
                          <a:solidFill>
                            <a:schemeClr val="tx1"/>
                          </a:solidFill>
                          <a:latin typeface="+mn-lt"/>
                          <a:ea typeface="+mn-ea"/>
                          <a:cs typeface="+mn-cs"/>
                        </a:rPr>
                        <a:t>Scan</a:t>
                      </a:r>
                      <a:r>
                        <a:rPr lang="en-US" sz="1600" b="1" kern="1200" baseline="0" dirty="0" smtClean="0">
                          <a:solidFill>
                            <a:schemeClr val="tx1"/>
                          </a:solidFill>
                          <a:latin typeface="+mn-lt"/>
                          <a:ea typeface="+mn-ea"/>
                          <a:cs typeface="+mn-cs"/>
                        </a:rPr>
                        <a:t> &amp; </a:t>
                      </a:r>
                      <a:r>
                        <a:rPr lang="en-US" sz="1600" b="1" kern="1200" dirty="0" smtClean="0">
                          <a:solidFill>
                            <a:schemeClr val="tx1"/>
                          </a:solidFill>
                          <a:latin typeface="+mn-lt"/>
                          <a:ea typeface="+mn-ea"/>
                          <a:cs typeface="+mn-cs"/>
                        </a:rPr>
                        <a:t>Analyze</a:t>
                      </a:r>
                    </a:p>
                    <a:p>
                      <a:pPr marL="0" algn="l" defTabSz="914400" rtl="0" eaLnBrk="1" latinLnBrk="0" hangingPunct="1"/>
                      <a:endParaRPr lang="en-US" sz="1400" b="1" kern="1200" dirty="0" smtClean="0">
                        <a:solidFill>
                          <a:schemeClr val="tx1"/>
                        </a:solidFill>
                        <a:latin typeface="+mn-lt"/>
                        <a:ea typeface="+mn-ea"/>
                        <a:cs typeface="+mn-cs"/>
                      </a:endParaRPr>
                    </a:p>
                    <a:p>
                      <a:pPr marL="119063" indent="-119063" algn="l" defTabSz="914400" rtl="0" eaLnBrk="1" latinLnBrk="0" hangingPunct="1">
                        <a:buFont typeface="Arial" pitchFamily="34" charset="0"/>
                        <a:buChar char="•"/>
                      </a:pPr>
                      <a:r>
                        <a:rPr lang="en-US" sz="1400" b="0" kern="1200" baseline="0" dirty="0" smtClean="0">
                          <a:solidFill>
                            <a:schemeClr val="tx1"/>
                          </a:solidFill>
                          <a:latin typeface="+mn-lt"/>
                          <a:ea typeface="+mn-ea"/>
                          <a:cs typeface="+mn-cs"/>
                        </a:rPr>
                        <a:t>Survey / Scan tools available (internally and/or externally)</a:t>
                      </a:r>
                    </a:p>
                    <a:p>
                      <a:pPr marL="119063" indent="-119063" algn="l" defTabSz="914400" rtl="0" eaLnBrk="1" latinLnBrk="0" hangingPunct="1">
                        <a:buFont typeface="Arial" pitchFamily="34" charset="0"/>
                        <a:buChar char="•"/>
                      </a:pPr>
                      <a:r>
                        <a:rPr lang="en-US" sz="1400" b="0" kern="1200" baseline="0" dirty="0" smtClean="0">
                          <a:solidFill>
                            <a:schemeClr val="tx1"/>
                          </a:solidFill>
                          <a:latin typeface="+mn-lt"/>
                          <a:ea typeface="+mn-ea"/>
                          <a:cs typeface="+mn-cs"/>
                        </a:rPr>
                        <a:t>Identify any Quick Win solutions available</a:t>
                      </a:r>
                    </a:p>
                    <a:p>
                      <a:pPr marL="119063" indent="-119063" algn="l" defTabSz="914400" rtl="0" eaLnBrk="1" latinLnBrk="0" hangingPunct="1">
                        <a:buFont typeface="Arial" pitchFamily="34" charset="0"/>
                        <a:buChar char="•"/>
                      </a:pPr>
                      <a:r>
                        <a:rPr lang="en-US" sz="1400" b="0" kern="1200" baseline="0" dirty="0" smtClean="0">
                          <a:solidFill>
                            <a:schemeClr val="tx1"/>
                          </a:solidFill>
                          <a:latin typeface="+mn-lt"/>
                          <a:ea typeface="+mn-ea"/>
                          <a:cs typeface="+mn-cs"/>
                        </a:rPr>
                        <a:t>Vendor research (liaison with the procurement team)</a:t>
                      </a:r>
                    </a:p>
                    <a:p>
                      <a:pPr marL="119063" marR="0" indent="-119063"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0" kern="1200" baseline="0" dirty="0" smtClean="0">
                          <a:solidFill>
                            <a:schemeClr val="tx1"/>
                          </a:solidFill>
                          <a:latin typeface="+mn-lt"/>
                          <a:ea typeface="+mn-ea"/>
                          <a:cs typeface="+mn-cs"/>
                        </a:rPr>
                        <a:t>Gap analysis to identify preferred / shortlisted vendors</a:t>
                      </a:r>
                    </a:p>
                  </a:txBody>
                  <a:tcPr marL="84406" marR="84406">
                    <a:noFill/>
                  </a:tcPr>
                </a:tc>
                <a:tc>
                  <a:txBody>
                    <a:bodyPr/>
                    <a:lstStyle/>
                    <a:p>
                      <a:pPr marL="0" lvl="0" algn="l" defTabSz="914400" rtl="0" eaLnBrk="1" latinLnBrk="0" hangingPunct="1">
                        <a:buFont typeface="Arial" pitchFamily="34" charset="0"/>
                        <a:buNone/>
                      </a:pPr>
                      <a:r>
                        <a:rPr lang="en-US" sz="1600" b="1" kern="1200" dirty="0" smtClean="0">
                          <a:solidFill>
                            <a:schemeClr val="tx1"/>
                          </a:solidFill>
                          <a:latin typeface="+mn-lt"/>
                          <a:ea typeface="+mn-ea"/>
                          <a:cs typeface="+mn-cs"/>
                        </a:rPr>
                        <a:t>Define</a:t>
                      </a:r>
                      <a:r>
                        <a:rPr lang="en-US" sz="1600" b="1" kern="1200" baseline="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Solution</a:t>
                      </a:r>
                    </a:p>
                    <a:p>
                      <a:pPr marL="0" lvl="0" algn="l" defTabSz="914400" rtl="0" eaLnBrk="1" latinLnBrk="0" hangingPunct="1">
                        <a:buFont typeface="Arial" pitchFamily="34" charset="0"/>
                        <a:buNone/>
                      </a:pPr>
                      <a:endParaRPr lang="en-US" sz="1400" b="0" kern="1200" dirty="0" smtClean="0">
                        <a:solidFill>
                          <a:schemeClr val="tx1"/>
                        </a:solidFill>
                        <a:latin typeface="+mn-lt"/>
                        <a:ea typeface="+mn-ea"/>
                        <a:cs typeface="+mn-cs"/>
                      </a:endParaRPr>
                    </a:p>
                    <a:p>
                      <a:pPr marL="119063" lvl="0" indent="-119063" algn="l" defTabSz="914400" rtl="0" eaLnBrk="1" latinLnBrk="0" hangingPunct="1">
                        <a:buFont typeface="Arial" pitchFamily="34" charset="0"/>
                        <a:buChar char="•"/>
                      </a:pPr>
                      <a:r>
                        <a:rPr lang="en-US" sz="1400" b="0" kern="1200" baseline="0" dirty="0" smtClean="0">
                          <a:solidFill>
                            <a:schemeClr val="tx1"/>
                          </a:solidFill>
                          <a:latin typeface="+mn-lt"/>
                          <a:ea typeface="+mn-ea"/>
                          <a:cs typeface="+mn-cs"/>
                        </a:rPr>
                        <a:t>Demos of shortlisted vendors to core (or extended) group to evaluate solution</a:t>
                      </a:r>
                    </a:p>
                    <a:p>
                      <a:pPr marL="119063" lvl="0" indent="-119063" algn="l" defTabSz="914400" rtl="0" eaLnBrk="1" latinLnBrk="0" hangingPunct="1">
                        <a:buFont typeface="Arial" pitchFamily="34" charset="0"/>
                        <a:buChar char="•"/>
                      </a:pPr>
                      <a:r>
                        <a:rPr lang="en-US" sz="1400" b="0" kern="1200" baseline="0" dirty="0" smtClean="0">
                          <a:solidFill>
                            <a:schemeClr val="tx1"/>
                          </a:solidFill>
                          <a:latin typeface="+mn-lt"/>
                          <a:ea typeface="+mn-ea"/>
                          <a:cs typeface="+mn-cs"/>
                        </a:rPr>
                        <a:t>Execute proof of concept pilot to test the technology against the selection criteria</a:t>
                      </a:r>
                    </a:p>
                    <a:p>
                      <a:pPr marL="119063" lvl="0" indent="-119063" algn="l" defTabSz="914400" rtl="0" eaLnBrk="1" latinLnBrk="0" hangingPunct="1">
                        <a:buFont typeface="Arial" pitchFamily="34" charset="0"/>
                        <a:buChar char="•"/>
                      </a:pPr>
                      <a:r>
                        <a:rPr lang="en-US" sz="1400" b="0" kern="1200" baseline="0" dirty="0" smtClean="0">
                          <a:solidFill>
                            <a:schemeClr val="tx1"/>
                          </a:solidFill>
                          <a:latin typeface="+mn-lt"/>
                          <a:ea typeface="+mn-ea"/>
                          <a:cs typeface="+mn-cs"/>
                        </a:rPr>
                        <a:t>Business case prepared considering the final result, the customizations required and the shortlisted vendors.</a:t>
                      </a:r>
                    </a:p>
                  </a:txBody>
                  <a:tcPr marL="84406" marR="84406">
                    <a:noFill/>
                  </a:tcPr>
                </a:tc>
                <a:tc>
                  <a:txBody>
                    <a:bodyPr/>
                    <a:lstStyle/>
                    <a:p>
                      <a:pPr marL="0" lvl="0" algn="l" defTabSz="914400" rtl="0" eaLnBrk="1" latinLnBrk="0" hangingPunct="1">
                        <a:buFont typeface="Arial" pitchFamily="34" charset="0"/>
                        <a:buNone/>
                      </a:pPr>
                      <a:r>
                        <a:rPr lang="en-US" sz="1600" b="1" kern="1200" baseline="0" dirty="0" smtClean="0">
                          <a:solidFill>
                            <a:schemeClr val="tx1"/>
                          </a:solidFill>
                          <a:latin typeface="+mn-lt"/>
                          <a:ea typeface="+mn-ea"/>
                          <a:cs typeface="+mn-cs"/>
                        </a:rPr>
                        <a:t>Architecture Assessment</a:t>
                      </a:r>
                    </a:p>
                    <a:p>
                      <a:pPr marL="0" lvl="0" algn="l" defTabSz="914400" rtl="0" eaLnBrk="1" latinLnBrk="0" hangingPunct="1">
                        <a:buFont typeface="Arial" pitchFamily="34" charset="0"/>
                        <a:buNone/>
                      </a:pPr>
                      <a:endParaRPr lang="en-US" sz="1400" b="1" kern="1200" baseline="0" dirty="0" smtClean="0">
                        <a:solidFill>
                          <a:schemeClr val="tx1"/>
                        </a:solidFill>
                        <a:latin typeface="+mn-lt"/>
                        <a:ea typeface="+mn-ea"/>
                        <a:cs typeface="+mn-cs"/>
                      </a:endParaRPr>
                    </a:p>
                    <a:p>
                      <a:pPr marL="111125" lvl="0" indent="-111125" algn="l" defTabSz="914400" rtl="0" eaLnBrk="1" latinLnBrk="0" hangingPunct="1">
                        <a:buFont typeface="Arial" pitchFamily="34" charset="0"/>
                        <a:buChar char="•"/>
                      </a:pPr>
                      <a:r>
                        <a:rPr lang="en-US" sz="1400" b="0" kern="1200" baseline="0" dirty="0" smtClean="0">
                          <a:solidFill>
                            <a:schemeClr val="tx1"/>
                          </a:solidFill>
                          <a:latin typeface="+mn-lt"/>
                          <a:ea typeface="+mn-ea"/>
                          <a:cs typeface="+mn-cs"/>
                        </a:rPr>
                        <a:t>Assess tool against the current architecture and outline the impact</a:t>
                      </a:r>
                    </a:p>
                    <a:p>
                      <a:pPr marL="111125" marR="0" lvl="0" indent="-111125"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0" kern="1200" baseline="0" dirty="0" smtClean="0">
                          <a:solidFill>
                            <a:schemeClr val="tx1"/>
                          </a:solidFill>
                          <a:latin typeface="+mn-lt"/>
                          <a:ea typeface="+mn-ea"/>
                          <a:cs typeface="+mn-cs"/>
                        </a:rPr>
                        <a:t>Assess tool functionality </a:t>
                      </a:r>
                      <a:r>
                        <a:rPr lang="en-US" sz="1400" b="0" kern="1200" baseline="0" dirty="0" err="1" smtClean="0">
                          <a:solidFill>
                            <a:schemeClr val="tx1"/>
                          </a:solidFill>
                          <a:latin typeface="+mn-lt"/>
                          <a:ea typeface="+mn-ea"/>
                          <a:cs typeface="+mn-cs"/>
                        </a:rPr>
                        <a:t>vs</a:t>
                      </a:r>
                      <a:r>
                        <a:rPr lang="en-US" sz="1400" b="0" kern="1200" baseline="0" dirty="0" smtClean="0">
                          <a:solidFill>
                            <a:schemeClr val="tx1"/>
                          </a:solidFill>
                          <a:latin typeface="+mn-lt"/>
                          <a:ea typeface="+mn-ea"/>
                          <a:cs typeface="+mn-cs"/>
                        </a:rPr>
                        <a:t> current tools for potential overlap</a:t>
                      </a:r>
                    </a:p>
                    <a:p>
                      <a:pPr marL="111125" lvl="0" indent="-111125" algn="l" defTabSz="914400" rtl="0" eaLnBrk="1" latinLnBrk="0" hangingPunct="1">
                        <a:buFont typeface="Arial" pitchFamily="34" charset="0"/>
                        <a:buChar char="•"/>
                      </a:pPr>
                      <a:r>
                        <a:rPr lang="en-US" sz="1400" b="0" kern="1200" baseline="0" dirty="0" smtClean="0">
                          <a:solidFill>
                            <a:schemeClr val="tx1"/>
                          </a:solidFill>
                          <a:latin typeface="+mn-lt"/>
                          <a:ea typeface="+mn-ea"/>
                          <a:cs typeface="+mn-cs"/>
                        </a:rPr>
                        <a:t>Assess data flows in / out and integrations</a:t>
                      </a:r>
                    </a:p>
                    <a:p>
                      <a:pPr marL="111125" lvl="0" indent="-111125" algn="l" defTabSz="914400" rtl="0" eaLnBrk="1" latinLnBrk="0" hangingPunct="1">
                        <a:buFont typeface="Arial" pitchFamily="34" charset="0"/>
                        <a:buChar char="•"/>
                      </a:pPr>
                      <a:r>
                        <a:rPr lang="en-US" sz="1400" b="0" kern="1200" baseline="0" dirty="0" smtClean="0">
                          <a:solidFill>
                            <a:schemeClr val="tx1"/>
                          </a:solidFill>
                          <a:latin typeface="+mn-lt"/>
                          <a:ea typeface="+mn-ea"/>
                          <a:cs typeface="+mn-cs"/>
                        </a:rPr>
                        <a:t>Assess disaster recovery </a:t>
                      </a:r>
                    </a:p>
                    <a:p>
                      <a:pPr marL="111125" lvl="0" indent="-111125" algn="l" defTabSz="914400" rtl="0" eaLnBrk="1" latinLnBrk="0" hangingPunct="1">
                        <a:buFont typeface="Arial" pitchFamily="34" charset="0"/>
                        <a:buChar char="•"/>
                      </a:pPr>
                      <a:r>
                        <a:rPr lang="en-US" sz="1400" b="0" kern="1200" baseline="0" dirty="0" smtClean="0">
                          <a:solidFill>
                            <a:schemeClr val="tx1"/>
                          </a:solidFill>
                          <a:latin typeface="+mn-lt"/>
                          <a:ea typeface="+mn-ea"/>
                          <a:cs typeface="+mn-cs"/>
                        </a:rPr>
                        <a:t>Assess security (account and data)</a:t>
                      </a:r>
                    </a:p>
                  </a:txBody>
                  <a:tcPr marL="84406" marR="84406">
                    <a:noFill/>
                  </a:tcPr>
                </a:tc>
              </a:tr>
            </a:tbl>
          </a:graphicData>
        </a:graphic>
      </p:graphicFrame>
      <p:graphicFrame>
        <p:nvGraphicFramePr>
          <p:cNvPr id="7" name="Table 6"/>
          <p:cNvGraphicFramePr>
            <a:graphicFrameLocks noGrp="1"/>
          </p:cNvGraphicFramePr>
          <p:nvPr/>
        </p:nvGraphicFramePr>
        <p:xfrm>
          <a:off x="422032" y="4951472"/>
          <a:ext cx="8264769" cy="1453480"/>
        </p:xfrm>
        <a:graphic>
          <a:graphicData uri="http://schemas.openxmlformats.org/drawingml/2006/table">
            <a:tbl>
              <a:tblPr firstRow="1" bandRow="1">
                <a:tableStyleId>{5C22544A-7EE6-4342-B048-85BDC9FD1C3A}</a:tableStyleId>
              </a:tblPr>
              <a:tblGrid>
                <a:gridCol w="8264769"/>
              </a:tblGrid>
              <a:tr h="1453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baseline="0" dirty="0" smtClean="0">
                          <a:solidFill>
                            <a:schemeClr val="tx1"/>
                          </a:solidFill>
                          <a:latin typeface="+mn-lt"/>
                          <a:ea typeface="+mn-ea"/>
                          <a:cs typeface="+mn-cs"/>
                        </a:rPr>
                        <a:t>Deliverables:</a:t>
                      </a:r>
                      <a:endParaRPr lang="en-US" sz="1600" baseline="0" dirty="0" smtClean="0">
                        <a:solidFill>
                          <a:schemeClr val="tx1"/>
                        </a:solidFill>
                      </a:endParaRPr>
                    </a:p>
                    <a:p>
                      <a:pPr marL="119063" lvl="0" indent="-119063">
                        <a:buFont typeface="Arial" pitchFamily="34" charset="0"/>
                        <a:buChar char="•"/>
                      </a:pPr>
                      <a:r>
                        <a:rPr lang="en-US" sz="1400" b="0" dirty="0" smtClean="0">
                          <a:solidFill>
                            <a:schemeClr val="tx1"/>
                          </a:solidFill>
                        </a:rPr>
                        <a:t>Information Systems Requirements Document</a:t>
                      </a:r>
                    </a:p>
                    <a:p>
                      <a:pPr marL="119063" lvl="0" indent="-119063">
                        <a:buFont typeface="Arial" pitchFamily="34" charset="0"/>
                        <a:buChar char="•"/>
                      </a:pPr>
                      <a:r>
                        <a:rPr lang="en-US" sz="1400" b="0" dirty="0" smtClean="0">
                          <a:solidFill>
                            <a:schemeClr val="tx1"/>
                          </a:solidFill>
                        </a:rPr>
                        <a:t>Gap Analysis for short</a:t>
                      </a:r>
                      <a:r>
                        <a:rPr lang="en-US" sz="1400" b="0" baseline="0" dirty="0" smtClean="0">
                          <a:solidFill>
                            <a:schemeClr val="tx1"/>
                          </a:solidFill>
                        </a:rPr>
                        <a:t> listed vendors</a:t>
                      </a:r>
                    </a:p>
                    <a:p>
                      <a:pPr marL="119063" lvl="0" indent="-119063">
                        <a:buFont typeface="Arial" pitchFamily="34" charset="0"/>
                        <a:buChar char="•"/>
                      </a:pPr>
                      <a:r>
                        <a:rPr lang="en-US" sz="1400" b="0" baseline="0" dirty="0" smtClean="0">
                          <a:solidFill>
                            <a:schemeClr val="tx1"/>
                          </a:solidFill>
                        </a:rPr>
                        <a:t>Transformation Map</a:t>
                      </a:r>
                    </a:p>
                    <a:p>
                      <a:pPr marL="119063" lvl="0" indent="-119063">
                        <a:buFont typeface="Arial" pitchFamily="34" charset="0"/>
                        <a:buChar char="•"/>
                      </a:pPr>
                      <a:r>
                        <a:rPr lang="en-US" sz="1400" b="0" baseline="0" dirty="0" smtClean="0">
                          <a:solidFill>
                            <a:schemeClr val="tx1"/>
                          </a:solidFill>
                        </a:rPr>
                        <a:t>Architecture Impact Assessment</a:t>
                      </a:r>
                    </a:p>
                    <a:p>
                      <a:pPr marL="119063" lvl="0" indent="-119063">
                        <a:buFont typeface="Arial" pitchFamily="34" charset="0"/>
                        <a:buChar char="•"/>
                      </a:pPr>
                      <a:r>
                        <a:rPr lang="en-US" sz="1400" b="0" baseline="0" dirty="0" smtClean="0">
                          <a:solidFill>
                            <a:schemeClr val="tx1"/>
                          </a:solidFill>
                        </a:rPr>
                        <a:t>Business Case with Solution Proposal (recommendation, budget, timeline)</a:t>
                      </a:r>
                      <a:endParaRPr lang="en-US" sz="1400" b="0" dirty="0" smtClean="0">
                        <a:solidFill>
                          <a:schemeClr val="tx1"/>
                        </a:solidFill>
                      </a:endParaRPr>
                    </a:p>
                  </a:txBody>
                  <a:tcPr marL="84406" marR="84406">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bwMode="auto">
          <a:xfrm>
            <a:off x="351693" y="1356360"/>
            <a:ext cx="8440615" cy="4953000"/>
          </a:xfrm>
          <a:prstGeom prst="rect">
            <a:avLst/>
          </a:prstGeom>
          <a:solidFill>
            <a:srgbClr val="F15A22"/>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44000" tIns="36000" rIns="36000" bIns="36000"/>
          <a:lstStyle/>
          <a:p>
            <a:pPr marL="1588" lvl="1" algn="ctr" defTabSz="1006475" eaLnBrk="0" hangingPunct="0">
              <a:defRPr/>
            </a:pPr>
            <a:endParaRPr lang="en-US" sz="1400" b="1" dirty="0">
              <a:solidFill>
                <a:schemeClr val="bg1"/>
              </a:solidFill>
              <a:effectLst>
                <a:outerShdw blurRad="38100" dist="38100" dir="2700000" algn="tl">
                  <a:srgbClr val="000000">
                    <a:alpha val="43137"/>
                  </a:srgbClr>
                </a:outerShdw>
              </a:effectLst>
              <a:ea typeface="ＭＳ Ｐゴシック"/>
              <a:cs typeface="ＭＳ Ｐゴシック"/>
            </a:endParaRPr>
          </a:p>
        </p:txBody>
      </p:sp>
      <p:sp>
        <p:nvSpPr>
          <p:cNvPr id="19463" name="Rectangle 2"/>
          <p:cNvSpPr>
            <a:spLocks noGrp="1" noChangeArrowheads="1"/>
          </p:cNvSpPr>
          <p:nvPr>
            <p:ph type="title"/>
          </p:nvPr>
        </p:nvSpPr>
        <p:spPr/>
        <p:txBody>
          <a:bodyPr/>
          <a:lstStyle/>
          <a:p>
            <a:r>
              <a:rPr lang="en-US" smtClean="0"/>
              <a:t>Endorse</a:t>
            </a:r>
            <a:endParaRPr lang="en-US" dirty="0" smtClean="0"/>
          </a:p>
        </p:txBody>
      </p:sp>
      <p:graphicFrame>
        <p:nvGraphicFramePr>
          <p:cNvPr id="11" name="Table 10"/>
          <p:cNvGraphicFramePr>
            <a:graphicFrameLocks noGrp="1"/>
          </p:cNvGraphicFramePr>
          <p:nvPr/>
        </p:nvGraphicFramePr>
        <p:xfrm>
          <a:off x="457199" y="1433654"/>
          <a:ext cx="8229602" cy="4813793"/>
        </p:xfrm>
        <a:graphic>
          <a:graphicData uri="http://schemas.openxmlformats.org/drawingml/2006/table">
            <a:tbl>
              <a:tblPr firstRow="1" bandRow="1">
                <a:tableStyleId>{5C22544A-7EE6-4342-B048-85BDC9FD1C3A}</a:tableStyleId>
              </a:tblPr>
              <a:tblGrid>
                <a:gridCol w="4114801"/>
                <a:gridCol w="4114801"/>
              </a:tblGrid>
              <a:tr h="3582353">
                <a:tc>
                  <a:txBody>
                    <a:bodyPr/>
                    <a:lstStyle/>
                    <a:p>
                      <a:r>
                        <a:rPr lang="en-US" sz="1800" dirty="0" smtClean="0">
                          <a:solidFill>
                            <a:schemeClr val="tx1"/>
                          </a:solidFill>
                        </a:rPr>
                        <a:t>Sign Off</a:t>
                      </a:r>
                    </a:p>
                    <a:p>
                      <a:endParaRPr lang="en-US" sz="1600" dirty="0" smtClean="0">
                        <a:solidFill>
                          <a:schemeClr val="tx1"/>
                        </a:solidFill>
                      </a:endParaRPr>
                    </a:p>
                    <a:p>
                      <a:pPr marL="119063" indent="-119063">
                        <a:buFont typeface="Arial" pitchFamily="34" charset="0"/>
                        <a:buChar char="•"/>
                      </a:pPr>
                      <a:r>
                        <a:rPr lang="en-US" sz="1600" b="0" kern="1200" dirty="0" smtClean="0">
                          <a:solidFill>
                            <a:schemeClr val="tx1"/>
                          </a:solidFill>
                          <a:latin typeface="+mn-lt"/>
                          <a:ea typeface="+mn-ea"/>
                          <a:cs typeface="+mn-cs"/>
                        </a:rPr>
                        <a:t>The Business Case is presented</a:t>
                      </a:r>
                      <a:r>
                        <a:rPr lang="en-US" sz="1600" b="0" kern="1200" baseline="0" dirty="0" smtClean="0">
                          <a:solidFill>
                            <a:schemeClr val="tx1"/>
                          </a:solidFill>
                          <a:latin typeface="+mn-lt"/>
                          <a:ea typeface="+mn-ea"/>
                          <a:cs typeface="+mn-cs"/>
                        </a:rPr>
                        <a:t> to the COMEX team for a GO/ No-Go</a:t>
                      </a:r>
                    </a:p>
                    <a:p>
                      <a:pPr marL="119063" indent="-119063">
                        <a:buFont typeface="Arial" pitchFamily="34" charset="0"/>
                        <a:buChar char="•"/>
                      </a:pPr>
                      <a:r>
                        <a:rPr lang="en-US" sz="1600" b="0" kern="1200" baseline="0" dirty="0" smtClean="0">
                          <a:solidFill>
                            <a:schemeClr val="tx1"/>
                          </a:solidFill>
                          <a:latin typeface="+mn-lt"/>
                          <a:ea typeface="+mn-ea"/>
                          <a:cs typeface="+mn-cs"/>
                        </a:rPr>
                        <a:t>COMEX to review and facilitate sign-off by appropriate body (i.e. COMEX, University Board)</a:t>
                      </a:r>
                    </a:p>
                    <a:p>
                      <a:endParaRPr lang="en-US" sz="1400" b="1" kern="1200" baseline="0" dirty="0" smtClean="0">
                        <a:solidFill>
                          <a:schemeClr val="tx1"/>
                        </a:solidFill>
                        <a:latin typeface="+mn-lt"/>
                        <a:ea typeface="+mn-ea"/>
                        <a:cs typeface="+mn-cs"/>
                      </a:endParaRPr>
                    </a:p>
                    <a:p>
                      <a:endParaRPr lang="en-US" sz="1400" b="1" kern="1200" baseline="0" dirty="0" smtClean="0">
                        <a:solidFill>
                          <a:schemeClr val="tx1"/>
                        </a:solidFill>
                        <a:latin typeface="+mn-lt"/>
                        <a:ea typeface="+mn-ea"/>
                        <a:cs typeface="+mn-cs"/>
                      </a:endParaRPr>
                    </a:p>
                    <a:p>
                      <a:pPr>
                        <a:buFont typeface="Arial" pitchFamily="34" charset="0"/>
                        <a:buChar char="•"/>
                      </a:pPr>
                      <a:r>
                        <a:rPr lang="en-US" sz="1600" b="0" kern="1200" baseline="0" dirty="0" smtClean="0">
                          <a:solidFill>
                            <a:schemeClr val="tx1"/>
                          </a:solidFill>
                          <a:latin typeface="+mn-lt"/>
                          <a:ea typeface="+mn-ea"/>
                          <a:cs typeface="+mn-cs"/>
                        </a:rPr>
                        <a:t> If the </a:t>
                      </a:r>
                      <a:r>
                        <a:rPr lang="en-US" sz="1600" b="0" kern="1200" dirty="0" smtClean="0">
                          <a:solidFill>
                            <a:schemeClr val="tx1"/>
                          </a:solidFill>
                          <a:latin typeface="+mn-lt"/>
                          <a:ea typeface="+mn-ea"/>
                          <a:cs typeface="+mn-cs"/>
                        </a:rPr>
                        <a:t>business case does</a:t>
                      </a:r>
                      <a:r>
                        <a:rPr lang="en-US" sz="1600" b="0" kern="1200" baseline="0" dirty="0" smtClean="0">
                          <a:solidFill>
                            <a:schemeClr val="tx1"/>
                          </a:solidFill>
                          <a:latin typeface="+mn-lt"/>
                          <a:ea typeface="+mn-ea"/>
                          <a:cs typeface="+mn-cs"/>
                        </a:rPr>
                        <a:t> </a:t>
                      </a:r>
                      <a:r>
                        <a:rPr lang="en-US" sz="1600" b="0" kern="1200" dirty="0" smtClean="0">
                          <a:solidFill>
                            <a:schemeClr val="tx1"/>
                          </a:solidFill>
                          <a:latin typeface="+mn-lt"/>
                          <a:ea typeface="+mn-ea"/>
                          <a:cs typeface="+mn-cs"/>
                        </a:rPr>
                        <a:t>not receive approval,</a:t>
                      </a:r>
                      <a:r>
                        <a:rPr lang="en-US" sz="1600" b="0" kern="1200" baseline="0" dirty="0" smtClean="0">
                          <a:solidFill>
                            <a:schemeClr val="tx1"/>
                          </a:solidFill>
                          <a:latin typeface="+mn-lt"/>
                          <a:ea typeface="+mn-ea"/>
                          <a:cs typeface="+mn-cs"/>
                        </a:rPr>
                        <a:t> then appropriate stakeholders / vendors are notified of decision</a:t>
                      </a:r>
                      <a:endParaRPr lang="en-US" sz="1600" b="0" kern="1200" dirty="0" smtClean="0">
                        <a:solidFill>
                          <a:schemeClr val="tx1"/>
                        </a:solidFill>
                        <a:latin typeface="+mn-lt"/>
                        <a:ea typeface="+mn-ea"/>
                        <a:cs typeface="+mn-cs"/>
                      </a:endParaRPr>
                    </a:p>
                    <a:p>
                      <a:endParaRPr lang="en-US" sz="1400" b="1" kern="1200" baseline="0" dirty="0" smtClean="0">
                        <a:solidFill>
                          <a:schemeClr val="tx1"/>
                        </a:solidFill>
                        <a:latin typeface="+mn-lt"/>
                        <a:ea typeface="+mn-ea"/>
                        <a:cs typeface="+mn-cs"/>
                      </a:endParaRPr>
                    </a:p>
                    <a:p>
                      <a:endParaRPr lang="en-US" sz="1400" b="1" kern="1200" baseline="0" dirty="0" smtClean="0">
                        <a:solidFill>
                          <a:schemeClr val="tx1"/>
                        </a:solidFill>
                        <a:latin typeface="+mn-lt"/>
                        <a:ea typeface="+mn-ea"/>
                        <a:cs typeface="+mn-cs"/>
                      </a:endParaRPr>
                    </a:p>
                  </a:txBody>
                  <a:tcPr marL="84406" marR="84406">
                    <a:noFill/>
                  </a:tcPr>
                </a:tc>
                <a:tc>
                  <a:txBody>
                    <a:bodyPr/>
                    <a:lstStyle/>
                    <a:p>
                      <a:pPr marL="0" algn="l" defTabSz="914400" rtl="0" eaLnBrk="1" latinLnBrk="0" hangingPunct="1"/>
                      <a:r>
                        <a:rPr lang="en-US" sz="1800" b="1" kern="1200" dirty="0" smtClean="0">
                          <a:solidFill>
                            <a:schemeClr val="tx1"/>
                          </a:solidFill>
                          <a:latin typeface="+mn-lt"/>
                          <a:ea typeface="+mn-ea"/>
                          <a:cs typeface="+mn-cs"/>
                        </a:rPr>
                        <a:t>Negotiate and Finalize</a:t>
                      </a:r>
                      <a:r>
                        <a:rPr lang="en-US" sz="1400" b="1" kern="1200" baseline="0" dirty="0" smtClean="0">
                          <a:solidFill>
                            <a:schemeClr val="tx1"/>
                          </a:solidFill>
                          <a:latin typeface="+mn-lt"/>
                          <a:ea typeface="+mn-ea"/>
                          <a:cs typeface="+mn-cs"/>
                        </a:rPr>
                        <a:t> </a:t>
                      </a:r>
                      <a:endParaRPr lang="en-US" sz="1400" b="1" kern="1200" dirty="0" smtClean="0">
                        <a:solidFill>
                          <a:schemeClr val="tx1"/>
                        </a:solidFill>
                        <a:latin typeface="+mn-lt"/>
                        <a:ea typeface="+mn-ea"/>
                        <a:cs typeface="+mn-cs"/>
                      </a:endParaRPr>
                    </a:p>
                    <a:p>
                      <a:pPr marL="0" algn="l" defTabSz="914400" rtl="0" eaLnBrk="1" latinLnBrk="0" hangingPunct="1"/>
                      <a:endParaRPr lang="en-US" sz="1600" b="1" kern="1200" dirty="0" smtClean="0">
                        <a:solidFill>
                          <a:schemeClr val="tx1"/>
                        </a:solidFill>
                        <a:latin typeface="+mn-lt"/>
                        <a:ea typeface="+mn-ea"/>
                        <a:cs typeface="+mn-cs"/>
                      </a:endParaRPr>
                    </a:p>
                    <a:p>
                      <a:pPr marL="119063" indent="-119063" algn="l" defTabSz="914400" rtl="0" eaLnBrk="1" latinLnBrk="0" hangingPunct="1">
                        <a:buFont typeface="Arial" pitchFamily="34" charset="0"/>
                        <a:buChar char="•"/>
                      </a:pPr>
                      <a:r>
                        <a:rPr lang="en-US" sz="1600" b="0" kern="1200" baseline="0" dirty="0" smtClean="0">
                          <a:solidFill>
                            <a:schemeClr val="tx1"/>
                          </a:solidFill>
                          <a:latin typeface="+mn-lt"/>
                          <a:ea typeface="+mn-ea"/>
                          <a:cs typeface="+mn-cs"/>
                        </a:rPr>
                        <a:t>The formalized business case and sign-off document are submitted to Procurement, as inputs to the negotiation. </a:t>
                      </a:r>
                    </a:p>
                    <a:p>
                      <a:pPr marL="119063" indent="-119063" algn="l" defTabSz="914400" rtl="0" eaLnBrk="1" latinLnBrk="0" hangingPunct="1">
                        <a:buFont typeface="Arial" pitchFamily="34" charset="0"/>
                        <a:buChar char="•"/>
                      </a:pPr>
                      <a:r>
                        <a:rPr lang="en-US" sz="1600" b="0" kern="1200" baseline="0" dirty="0" smtClean="0">
                          <a:solidFill>
                            <a:schemeClr val="tx1"/>
                          </a:solidFill>
                          <a:latin typeface="+mn-lt"/>
                          <a:ea typeface="+mn-ea"/>
                          <a:cs typeface="+mn-cs"/>
                        </a:rPr>
                        <a:t>Procurement follows its sustainable policies to negotiate delivery with vendors.</a:t>
                      </a:r>
                    </a:p>
                    <a:p>
                      <a:pPr marL="119063" marR="0" lvl="0" indent="-119063"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b="0" kern="1200" baseline="0" dirty="0" smtClean="0">
                          <a:solidFill>
                            <a:schemeClr val="tx1"/>
                          </a:solidFill>
                          <a:latin typeface="+mn-lt"/>
                          <a:ea typeface="+mn-ea"/>
                          <a:cs typeface="+mn-cs"/>
                        </a:rPr>
                        <a:t>The Procurement team comes back to the IS team with the finalized vendor and the proposal.</a:t>
                      </a:r>
                    </a:p>
                    <a:p>
                      <a:pPr marL="119063" indent="-119063" algn="l" defTabSz="914400" rtl="0" eaLnBrk="1" latinLnBrk="0" hangingPunct="1">
                        <a:buFont typeface="Arial" pitchFamily="34" charset="0"/>
                        <a:buChar char="•"/>
                      </a:pPr>
                      <a:r>
                        <a:rPr lang="en-US" sz="1600" b="0" kern="1200" baseline="0" dirty="0" smtClean="0">
                          <a:solidFill>
                            <a:schemeClr val="tx1"/>
                          </a:solidFill>
                          <a:latin typeface="+mn-lt"/>
                          <a:ea typeface="+mn-ea"/>
                          <a:cs typeface="+mn-cs"/>
                        </a:rPr>
                        <a:t>Procurement facilitates legal review and signatures.</a:t>
                      </a:r>
                    </a:p>
                    <a:p>
                      <a:pPr marL="0" algn="l" defTabSz="914400" rtl="0" eaLnBrk="1" latinLnBrk="0" hangingPunct="1"/>
                      <a:endParaRPr lang="en-US" sz="1400" b="1" kern="1200" baseline="0" dirty="0" smtClean="0">
                        <a:solidFill>
                          <a:schemeClr val="tx1"/>
                        </a:solidFill>
                        <a:latin typeface="+mn-lt"/>
                        <a:ea typeface="+mn-ea"/>
                        <a:cs typeface="+mn-cs"/>
                      </a:endParaRPr>
                    </a:p>
                    <a:p>
                      <a:pPr marL="0" algn="l" defTabSz="914400" rtl="0" eaLnBrk="1" latinLnBrk="0" hangingPunct="1"/>
                      <a:endParaRPr lang="en-US" sz="1400" b="1" kern="1200" baseline="0" dirty="0" smtClean="0">
                        <a:solidFill>
                          <a:schemeClr val="tx1"/>
                        </a:solidFill>
                        <a:latin typeface="+mn-lt"/>
                        <a:ea typeface="+mn-ea"/>
                        <a:cs typeface="+mn-cs"/>
                      </a:endParaRPr>
                    </a:p>
                    <a:p>
                      <a:pPr marL="0" algn="l" defTabSz="914400" rtl="0" eaLnBrk="1" latinLnBrk="0" hangingPunct="1"/>
                      <a:endParaRPr lang="en-US" sz="1400" b="1" kern="1200" baseline="0" dirty="0" smtClean="0">
                        <a:solidFill>
                          <a:schemeClr val="tx1"/>
                        </a:solidFill>
                        <a:latin typeface="+mn-lt"/>
                        <a:ea typeface="+mn-ea"/>
                        <a:cs typeface="+mn-cs"/>
                      </a:endParaRPr>
                    </a:p>
                  </a:txBody>
                  <a:tcPr marL="84406" marR="84406">
                    <a:noFill/>
                  </a:tcPr>
                </a:tc>
              </a:tr>
              <a:tr h="1125713">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smtClean="0">
                          <a:solidFill>
                            <a:schemeClr val="tx1"/>
                          </a:solidFill>
                          <a:latin typeface="+mn-lt"/>
                          <a:ea typeface="+mn-ea"/>
                          <a:cs typeface="+mn-cs"/>
                        </a:rPr>
                        <a:t>Deliverables:</a:t>
                      </a:r>
                    </a:p>
                    <a:p>
                      <a:pPr marL="119063" lvl="0" indent="-119063" algn="l" defTabSz="914400" rtl="0" eaLnBrk="1" latinLnBrk="0" hangingPunct="1">
                        <a:buFont typeface="Arial" pitchFamily="34" charset="0"/>
                        <a:buChar char="•"/>
                      </a:pPr>
                      <a:r>
                        <a:rPr lang="en-US" sz="1600" b="0" kern="1200" dirty="0" smtClean="0">
                          <a:solidFill>
                            <a:schemeClr val="tx1"/>
                          </a:solidFill>
                          <a:latin typeface="+mn-lt"/>
                          <a:ea typeface="+mn-ea"/>
                          <a:cs typeface="+mn-cs"/>
                        </a:rPr>
                        <a:t>Signed Contract</a:t>
                      </a:r>
                    </a:p>
                  </a:txBody>
                  <a:tcPr marL="84406" marR="84406">
                    <a:noFill/>
                  </a:tcPr>
                </a:tc>
                <a:tc hMerge="1">
                  <a:txBody>
                    <a:bodyPr/>
                    <a:lstStyle/>
                    <a:p>
                      <a:pPr marL="457200" lvl="1" algn="l" defTabSz="914400" rtl="0" eaLnBrk="1" latinLnBrk="0" hangingPunct="1">
                        <a:buFont typeface="Arial" pitchFamily="34" charset="0"/>
                        <a:buChar char="•"/>
                      </a:pPr>
                      <a:endParaRPr lang="en-US" sz="1400" b="1" kern="1200" dirty="0" smtClean="0">
                        <a:solidFill>
                          <a:schemeClr val="lt1"/>
                        </a:solidFill>
                        <a:latin typeface="+mn-lt"/>
                        <a:ea typeface="+mn-ea"/>
                        <a:cs typeface="+mn-cs"/>
                      </a:endParaRPr>
                    </a:p>
                  </a:txBody>
                  <a:tcPr>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bwMode="auto">
          <a:xfrm>
            <a:off x="351693" y="1219200"/>
            <a:ext cx="8440615" cy="5166360"/>
          </a:xfrm>
          <a:prstGeom prst="rect">
            <a:avLst/>
          </a:prstGeom>
          <a:solidFill>
            <a:srgbClr val="FFD4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44000" tIns="36000" rIns="36000" bIns="36000" anchor="ctr"/>
          <a:lstStyle/>
          <a:p>
            <a:pPr marL="1588" lvl="1" defTabSz="1006475" eaLnBrk="0" hangingPunct="0">
              <a:defRPr/>
            </a:pPr>
            <a:endParaRPr lang="en-US" sz="900" b="1" dirty="0">
              <a:solidFill>
                <a:srgbClr val="080808"/>
              </a:solidFill>
              <a:ea typeface="ＭＳ Ｐゴシック"/>
              <a:cs typeface="ＭＳ Ｐゴシック"/>
            </a:endParaRPr>
          </a:p>
        </p:txBody>
      </p:sp>
      <p:graphicFrame>
        <p:nvGraphicFramePr>
          <p:cNvPr id="11" name="Table 10"/>
          <p:cNvGraphicFramePr>
            <a:graphicFrameLocks noGrp="1"/>
          </p:cNvGraphicFramePr>
          <p:nvPr/>
        </p:nvGraphicFramePr>
        <p:xfrm>
          <a:off x="413358" y="1308720"/>
          <a:ext cx="8335107" cy="3566160"/>
        </p:xfrm>
        <a:graphic>
          <a:graphicData uri="http://schemas.openxmlformats.org/drawingml/2006/table">
            <a:tbl>
              <a:tblPr firstRow="1" bandRow="1">
                <a:tableStyleId>{5C22544A-7EE6-4342-B048-85BDC9FD1C3A}</a:tableStyleId>
              </a:tblPr>
              <a:tblGrid>
                <a:gridCol w="2318747"/>
                <a:gridCol w="1991021"/>
                <a:gridCol w="1941562"/>
                <a:gridCol w="2083777"/>
              </a:tblGrid>
              <a:tr h="2286000">
                <a:tc>
                  <a:txBody>
                    <a:bodyPr/>
                    <a:lstStyle/>
                    <a:p>
                      <a:r>
                        <a:rPr lang="en-US" sz="1800" dirty="0" smtClean="0">
                          <a:solidFill>
                            <a:schemeClr val="tx1"/>
                          </a:solidFill>
                        </a:rPr>
                        <a:t>Establish</a:t>
                      </a:r>
                      <a:r>
                        <a:rPr lang="en-US" sz="1800" baseline="0" dirty="0" smtClean="0">
                          <a:solidFill>
                            <a:schemeClr val="tx1"/>
                          </a:solidFill>
                        </a:rPr>
                        <a:t> Environment</a:t>
                      </a:r>
                      <a:endParaRPr lang="en-US" sz="1800" dirty="0" smtClean="0">
                        <a:solidFill>
                          <a:schemeClr val="tx1"/>
                        </a:solidFill>
                      </a:endParaRPr>
                    </a:p>
                    <a:p>
                      <a:endParaRPr lang="en-US" sz="1400" dirty="0" smtClean="0">
                        <a:solidFill>
                          <a:schemeClr val="tx1"/>
                        </a:solidFill>
                      </a:endParaRPr>
                    </a:p>
                    <a:p>
                      <a:pPr marL="119063" indent="-119063">
                        <a:buFont typeface="Arial" pitchFamily="34" charset="0"/>
                        <a:buChar char="•"/>
                      </a:pPr>
                      <a:r>
                        <a:rPr lang="en-US" sz="1400" b="0" kern="1200" baseline="0" dirty="0" smtClean="0">
                          <a:solidFill>
                            <a:schemeClr val="tx1"/>
                          </a:solidFill>
                          <a:latin typeface="+mn-lt"/>
                          <a:ea typeface="+mn-ea"/>
                          <a:cs typeface="+mn-cs"/>
                        </a:rPr>
                        <a:t>Establish the environment</a:t>
                      </a:r>
                    </a:p>
                    <a:p>
                      <a:pPr marL="119063" indent="-119063">
                        <a:buFont typeface="Arial" pitchFamily="34" charset="0"/>
                        <a:buChar char="•"/>
                      </a:pPr>
                      <a:r>
                        <a:rPr lang="en-US" sz="1400" b="0" kern="1200" baseline="0" dirty="0" smtClean="0">
                          <a:solidFill>
                            <a:schemeClr val="tx1"/>
                          </a:solidFill>
                          <a:latin typeface="+mn-lt"/>
                          <a:ea typeface="+mn-ea"/>
                          <a:cs typeface="+mn-cs"/>
                        </a:rPr>
                        <a:t>Identify and apply the branding, look and feel.</a:t>
                      </a:r>
                    </a:p>
                    <a:p>
                      <a:pPr marL="119063" indent="-119063">
                        <a:buFont typeface="Arial" pitchFamily="34" charset="0"/>
                        <a:buChar char="•"/>
                      </a:pPr>
                      <a:r>
                        <a:rPr lang="en-US" sz="1400" b="0" kern="1200" baseline="0" dirty="0" smtClean="0">
                          <a:solidFill>
                            <a:schemeClr val="tx1"/>
                          </a:solidFill>
                          <a:latin typeface="+mn-lt"/>
                          <a:ea typeface="+mn-ea"/>
                          <a:cs typeface="+mn-cs"/>
                        </a:rPr>
                        <a:t>Define tool administration (role management)</a:t>
                      </a:r>
                    </a:p>
                    <a:p>
                      <a:pPr marL="119063" indent="-119063">
                        <a:buFont typeface="Arial" pitchFamily="34" charset="0"/>
                        <a:buChar char="•"/>
                      </a:pPr>
                      <a:r>
                        <a:rPr lang="en-US" sz="1400" b="0" kern="1200" baseline="0" dirty="0" smtClean="0">
                          <a:solidFill>
                            <a:schemeClr val="tx1"/>
                          </a:solidFill>
                          <a:latin typeface="+mn-lt"/>
                          <a:ea typeface="+mn-ea"/>
                          <a:cs typeface="+mn-cs"/>
                        </a:rPr>
                        <a:t>Define and build integration with other tools </a:t>
                      </a:r>
                    </a:p>
                    <a:p>
                      <a:pPr marL="119063" indent="-119063">
                        <a:buFont typeface="Arial" pitchFamily="34" charset="0"/>
                        <a:buChar char="•"/>
                      </a:pPr>
                      <a:r>
                        <a:rPr lang="en-US" sz="1400" b="0" kern="1200" baseline="0" dirty="0" smtClean="0">
                          <a:solidFill>
                            <a:schemeClr val="tx1"/>
                          </a:solidFill>
                          <a:latin typeface="+mn-lt"/>
                          <a:ea typeface="+mn-ea"/>
                          <a:cs typeface="+mn-cs"/>
                        </a:rPr>
                        <a:t>Define and document  “run” processes to use the tool</a:t>
                      </a:r>
                    </a:p>
                    <a:p>
                      <a:pPr marL="119063" indent="-119063">
                        <a:buFont typeface="Arial" pitchFamily="34" charset="0"/>
                        <a:buChar char="•"/>
                      </a:pPr>
                      <a:r>
                        <a:rPr lang="en-US" sz="1400" b="0" kern="1200" baseline="0" dirty="0" smtClean="0">
                          <a:solidFill>
                            <a:schemeClr val="tx1"/>
                          </a:solidFill>
                          <a:latin typeface="+mn-lt"/>
                          <a:ea typeface="+mn-ea"/>
                          <a:cs typeface="+mn-cs"/>
                        </a:rPr>
                        <a:t>Define communication strategy</a:t>
                      </a:r>
                    </a:p>
                    <a:p>
                      <a:pPr marL="119063" indent="-119063">
                        <a:buFont typeface="Arial" pitchFamily="34" charset="0"/>
                        <a:buChar char="•"/>
                      </a:pPr>
                      <a:r>
                        <a:rPr lang="en-US" sz="1400" b="0" kern="1200" baseline="0" dirty="0" smtClean="0">
                          <a:solidFill>
                            <a:schemeClr val="tx1"/>
                          </a:solidFill>
                          <a:latin typeface="+mn-lt"/>
                          <a:ea typeface="+mn-ea"/>
                          <a:cs typeface="+mn-cs"/>
                        </a:rPr>
                        <a:t>Define training strategy</a:t>
                      </a:r>
                    </a:p>
                    <a:p>
                      <a:pPr marL="119063" indent="-119063">
                        <a:buFont typeface="Arial" pitchFamily="34" charset="0"/>
                        <a:buChar char="•"/>
                      </a:pPr>
                      <a:r>
                        <a:rPr lang="en-US" sz="1400" b="0" kern="1200" baseline="0" dirty="0" smtClean="0">
                          <a:solidFill>
                            <a:schemeClr val="tx1"/>
                          </a:solidFill>
                          <a:latin typeface="+mn-lt"/>
                          <a:ea typeface="+mn-ea"/>
                          <a:cs typeface="+mn-cs"/>
                        </a:rPr>
                        <a:t>Define support approach</a:t>
                      </a:r>
                      <a:endParaRPr lang="en-US" sz="1400" b="1" kern="1200" baseline="0" dirty="0" smtClean="0">
                        <a:solidFill>
                          <a:schemeClr val="tx1"/>
                        </a:solidFill>
                        <a:latin typeface="+mn-lt"/>
                        <a:ea typeface="+mn-ea"/>
                        <a:cs typeface="+mn-cs"/>
                      </a:endParaRPr>
                    </a:p>
                  </a:txBody>
                  <a:tcPr marL="84406" marR="84406">
                    <a:noFill/>
                  </a:tcPr>
                </a:tc>
                <a:tc>
                  <a:txBody>
                    <a:bodyPr/>
                    <a:lstStyle/>
                    <a:p>
                      <a:pPr marL="0" algn="l" defTabSz="914400" rtl="0" eaLnBrk="1" latinLnBrk="0" hangingPunct="1"/>
                      <a:r>
                        <a:rPr lang="en-US" sz="1800" b="1" kern="1200" dirty="0" smtClean="0">
                          <a:solidFill>
                            <a:schemeClr val="tx1"/>
                          </a:solidFill>
                          <a:latin typeface="+mn-lt"/>
                          <a:ea typeface="+mn-ea"/>
                          <a:cs typeface="+mn-cs"/>
                        </a:rPr>
                        <a:t>Test</a:t>
                      </a:r>
                    </a:p>
                    <a:p>
                      <a:pPr marL="0" algn="l" defTabSz="914400" rtl="0" eaLnBrk="1" latinLnBrk="0" hangingPunct="1"/>
                      <a:endParaRPr lang="en-US" sz="1400" b="1" kern="1200" dirty="0" smtClean="0">
                        <a:solidFill>
                          <a:schemeClr val="tx1"/>
                        </a:solidFill>
                        <a:latin typeface="+mn-lt"/>
                        <a:ea typeface="+mn-ea"/>
                        <a:cs typeface="+mn-cs"/>
                      </a:endParaRPr>
                    </a:p>
                    <a:p>
                      <a:pPr marL="119063" indent="-119063" algn="l" defTabSz="914400" rtl="0" eaLnBrk="1" latinLnBrk="0" hangingPunct="1">
                        <a:buFont typeface="Arial" pitchFamily="34" charset="0"/>
                        <a:buChar char="•"/>
                      </a:pPr>
                      <a:r>
                        <a:rPr lang="en-US" sz="1400" b="0" kern="1200" baseline="0" dirty="0" smtClean="0">
                          <a:solidFill>
                            <a:schemeClr val="tx1"/>
                          </a:solidFill>
                          <a:latin typeface="+mn-lt"/>
                          <a:ea typeface="+mn-ea"/>
                          <a:cs typeface="+mn-cs"/>
                        </a:rPr>
                        <a:t>Define Alpha / Beta testing scope and plan</a:t>
                      </a:r>
                    </a:p>
                    <a:p>
                      <a:pPr marL="119063" indent="-119063" algn="l" defTabSz="914400" rtl="0" eaLnBrk="1" latinLnBrk="0" hangingPunct="1">
                        <a:buFont typeface="Arial" pitchFamily="34" charset="0"/>
                        <a:buChar char="•"/>
                      </a:pPr>
                      <a:r>
                        <a:rPr lang="en-US" sz="1400" b="0" kern="1200" baseline="0" dirty="0" smtClean="0">
                          <a:solidFill>
                            <a:schemeClr val="tx1"/>
                          </a:solidFill>
                          <a:latin typeface="+mn-lt"/>
                          <a:ea typeface="+mn-ea"/>
                          <a:cs typeface="+mn-cs"/>
                        </a:rPr>
                        <a:t>Generate test scripts</a:t>
                      </a:r>
                    </a:p>
                    <a:p>
                      <a:pPr marL="119063" indent="-119063" algn="l" defTabSz="914400" rtl="0" eaLnBrk="1" latinLnBrk="0" hangingPunct="1">
                        <a:buFont typeface="Arial" pitchFamily="34" charset="0"/>
                        <a:buChar char="•"/>
                      </a:pPr>
                      <a:r>
                        <a:rPr lang="en-US" sz="1400" b="0" kern="1200" baseline="0" dirty="0" smtClean="0">
                          <a:solidFill>
                            <a:schemeClr val="tx1"/>
                          </a:solidFill>
                          <a:latin typeface="+mn-lt"/>
                          <a:ea typeface="+mn-ea"/>
                          <a:cs typeface="+mn-cs"/>
                        </a:rPr>
                        <a:t>Identify test audience</a:t>
                      </a:r>
                    </a:p>
                    <a:p>
                      <a:pPr marL="119063" indent="-119063" algn="l" defTabSz="914400" rtl="0" eaLnBrk="1" latinLnBrk="0" hangingPunct="1">
                        <a:buFont typeface="Arial" pitchFamily="34" charset="0"/>
                        <a:buChar char="•"/>
                      </a:pPr>
                      <a:r>
                        <a:rPr lang="en-US" sz="1400" b="0" kern="1200" baseline="0" dirty="0" smtClean="0">
                          <a:solidFill>
                            <a:schemeClr val="tx1"/>
                          </a:solidFill>
                          <a:latin typeface="+mn-lt"/>
                          <a:ea typeface="+mn-ea"/>
                          <a:cs typeface="+mn-cs"/>
                        </a:rPr>
                        <a:t>Execute testing</a:t>
                      </a:r>
                    </a:p>
                    <a:p>
                      <a:pPr marL="119063" indent="-119063" algn="l" defTabSz="914400" rtl="0" eaLnBrk="1" latinLnBrk="0" hangingPunct="1">
                        <a:buFont typeface="Arial" pitchFamily="34" charset="0"/>
                        <a:buChar char="•"/>
                      </a:pPr>
                      <a:r>
                        <a:rPr lang="en-US" sz="1400" b="0" kern="1200" baseline="0" dirty="0" smtClean="0">
                          <a:solidFill>
                            <a:schemeClr val="tx1"/>
                          </a:solidFill>
                          <a:latin typeface="+mn-lt"/>
                          <a:ea typeface="+mn-ea"/>
                          <a:cs typeface="+mn-cs"/>
                        </a:rPr>
                        <a:t>Collate results</a:t>
                      </a:r>
                    </a:p>
                    <a:p>
                      <a:pPr marL="119063" indent="-119063" algn="l" defTabSz="914400" rtl="0" eaLnBrk="1" latinLnBrk="0" hangingPunct="1">
                        <a:buFont typeface="Arial" pitchFamily="34" charset="0"/>
                        <a:buChar char="•"/>
                      </a:pPr>
                      <a:r>
                        <a:rPr lang="en-US" sz="1400" b="0" kern="1200" baseline="0" dirty="0" smtClean="0">
                          <a:solidFill>
                            <a:schemeClr val="tx1"/>
                          </a:solidFill>
                          <a:latin typeface="+mn-lt"/>
                          <a:ea typeface="+mn-ea"/>
                          <a:cs typeface="+mn-cs"/>
                        </a:rPr>
                        <a:t>Perform GAP testing</a:t>
                      </a:r>
                    </a:p>
                    <a:p>
                      <a:pPr marL="119063" indent="-119063" algn="l" defTabSz="914400" rtl="0" eaLnBrk="1" latinLnBrk="0" hangingPunct="1">
                        <a:buFont typeface="Arial" pitchFamily="34" charset="0"/>
                        <a:buChar char="•"/>
                      </a:pPr>
                      <a:r>
                        <a:rPr lang="en-US" sz="1400" b="0" kern="1200" baseline="0" dirty="0" smtClean="0">
                          <a:solidFill>
                            <a:schemeClr val="tx1"/>
                          </a:solidFill>
                          <a:latin typeface="+mn-lt"/>
                          <a:ea typeface="+mn-ea"/>
                          <a:cs typeface="+mn-cs"/>
                        </a:rPr>
                        <a:t>Disaster recovery procedures</a:t>
                      </a:r>
                      <a:endParaRPr lang="en-US" sz="1400" b="1" kern="1200" baseline="0" dirty="0" smtClean="0">
                        <a:solidFill>
                          <a:schemeClr val="tx1"/>
                        </a:solidFill>
                        <a:latin typeface="+mn-lt"/>
                        <a:ea typeface="+mn-ea"/>
                        <a:cs typeface="+mn-cs"/>
                      </a:endParaRPr>
                    </a:p>
                    <a:p>
                      <a:pPr marL="0" algn="l" defTabSz="914400" rtl="0" eaLnBrk="1" latinLnBrk="0" hangingPunct="1">
                        <a:buFont typeface="Arial" pitchFamily="34" charset="0"/>
                        <a:buNone/>
                      </a:pPr>
                      <a:endParaRPr lang="en-US" sz="1400" b="1" kern="1200" dirty="0" smtClean="0">
                        <a:solidFill>
                          <a:schemeClr val="tx1"/>
                        </a:solidFill>
                        <a:latin typeface="+mn-lt"/>
                        <a:ea typeface="+mn-ea"/>
                        <a:cs typeface="+mn-cs"/>
                      </a:endParaRPr>
                    </a:p>
                  </a:txBody>
                  <a:tcPr marL="84406" marR="84406">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800" b="1" kern="1200" dirty="0" smtClean="0">
                          <a:solidFill>
                            <a:schemeClr val="tx1"/>
                          </a:solidFill>
                          <a:latin typeface="+mn-lt"/>
                          <a:ea typeface="+mn-ea"/>
                          <a:cs typeface="+mn-cs"/>
                        </a:rPr>
                        <a:t>Pilot</a:t>
                      </a:r>
                    </a:p>
                    <a:p>
                      <a:pPr marL="0" algn="l" defTabSz="914400" rtl="0" eaLnBrk="1" latinLnBrk="0" hangingPunct="1">
                        <a:buFont typeface="Arial" pitchFamily="34" charset="0"/>
                        <a:buNone/>
                      </a:pPr>
                      <a:endParaRPr lang="en-US" sz="1400" b="1" kern="1200" dirty="0" smtClean="0">
                        <a:solidFill>
                          <a:schemeClr val="tx1"/>
                        </a:solidFill>
                        <a:latin typeface="+mn-lt"/>
                        <a:ea typeface="+mn-ea"/>
                        <a:cs typeface="+mn-cs"/>
                      </a:endParaRPr>
                    </a:p>
                    <a:p>
                      <a:pPr marL="119063" indent="-119063" algn="l" defTabSz="914400" rtl="0" eaLnBrk="1" latinLnBrk="0" hangingPunct="1">
                        <a:buFont typeface="Arial" pitchFamily="34" charset="0"/>
                        <a:buChar char="•"/>
                      </a:pPr>
                      <a:r>
                        <a:rPr lang="en-US" sz="1400" b="0" kern="1200" dirty="0" smtClean="0">
                          <a:solidFill>
                            <a:schemeClr val="tx1"/>
                          </a:solidFill>
                          <a:latin typeface="+mn-lt"/>
                          <a:ea typeface="+mn-ea"/>
                          <a:cs typeface="+mn-cs"/>
                        </a:rPr>
                        <a:t>Identify pilot group</a:t>
                      </a:r>
                      <a:endParaRPr lang="en-US" sz="1400" b="0" kern="1200" baseline="0" dirty="0" smtClean="0">
                        <a:solidFill>
                          <a:schemeClr val="tx1"/>
                        </a:solidFill>
                        <a:latin typeface="+mn-lt"/>
                        <a:ea typeface="+mn-ea"/>
                        <a:cs typeface="+mn-cs"/>
                      </a:endParaRPr>
                    </a:p>
                    <a:p>
                      <a:pPr marL="119063" indent="-119063" algn="l" defTabSz="914400" rtl="0" eaLnBrk="1" latinLnBrk="0" hangingPunct="1">
                        <a:buFont typeface="Arial" pitchFamily="34" charset="0"/>
                        <a:buChar char="•"/>
                      </a:pPr>
                      <a:r>
                        <a:rPr lang="en-US" sz="1400" b="0" kern="1200" baseline="0" dirty="0" smtClean="0">
                          <a:solidFill>
                            <a:schemeClr val="tx1"/>
                          </a:solidFill>
                          <a:latin typeface="+mn-lt"/>
                          <a:ea typeface="+mn-ea"/>
                          <a:cs typeface="+mn-cs"/>
                        </a:rPr>
                        <a:t>Execute pilot to test deployment approach</a:t>
                      </a:r>
                    </a:p>
                    <a:p>
                      <a:pPr marL="119063" indent="-119063" algn="l" defTabSz="914400" rtl="0" eaLnBrk="1" latinLnBrk="0" hangingPunct="1">
                        <a:buFont typeface="Arial" pitchFamily="34" charset="0"/>
                        <a:buChar char="•"/>
                      </a:pPr>
                      <a:r>
                        <a:rPr lang="en-US" sz="1400" b="0" kern="1200" dirty="0" smtClean="0">
                          <a:solidFill>
                            <a:schemeClr val="tx1"/>
                          </a:solidFill>
                          <a:latin typeface="+mn-lt"/>
                          <a:ea typeface="+mn-ea"/>
                          <a:cs typeface="+mn-cs"/>
                        </a:rPr>
                        <a:t>Collate results</a:t>
                      </a:r>
                    </a:p>
                    <a:p>
                      <a:pPr marL="119063" indent="-119063" algn="l" defTabSz="914400" rtl="0" eaLnBrk="1" latinLnBrk="0" hangingPunct="1">
                        <a:buFont typeface="Arial" pitchFamily="34" charset="0"/>
                        <a:buChar char="•"/>
                      </a:pPr>
                      <a:r>
                        <a:rPr lang="en-US" sz="1400" b="0" kern="1200" dirty="0" smtClean="0">
                          <a:solidFill>
                            <a:schemeClr val="tx1"/>
                          </a:solidFill>
                          <a:latin typeface="+mn-lt"/>
                          <a:ea typeface="+mn-ea"/>
                          <a:cs typeface="+mn-cs"/>
                        </a:rPr>
                        <a:t>Feed adjustment into the tool</a:t>
                      </a:r>
                    </a:p>
                  </a:txBody>
                  <a:tcPr marL="84406" marR="84406">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800" b="1" kern="1200" dirty="0" smtClean="0">
                          <a:solidFill>
                            <a:schemeClr val="tx1"/>
                          </a:solidFill>
                          <a:latin typeface="+mn-lt"/>
                          <a:ea typeface="+mn-ea"/>
                          <a:cs typeface="+mn-cs"/>
                        </a:rPr>
                        <a:t>Roll Out </a:t>
                      </a:r>
                    </a:p>
                    <a:p>
                      <a:pPr marL="0" algn="l" defTabSz="914400" rtl="0" eaLnBrk="1" latinLnBrk="0" hangingPunct="1">
                        <a:buFont typeface="Arial" pitchFamily="34" charset="0"/>
                        <a:buNone/>
                      </a:pPr>
                      <a:endParaRPr lang="en-US" sz="1400" b="1" kern="1200" dirty="0" smtClean="0">
                        <a:solidFill>
                          <a:schemeClr val="tx1"/>
                        </a:solidFill>
                        <a:latin typeface="+mn-lt"/>
                        <a:ea typeface="+mn-ea"/>
                        <a:cs typeface="+mn-cs"/>
                      </a:endParaRPr>
                    </a:p>
                    <a:p>
                      <a:pPr marL="119063" indent="-119063" algn="l" defTabSz="914400" rtl="0" eaLnBrk="1" latinLnBrk="0" hangingPunct="1">
                        <a:buFont typeface="Arial" pitchFamily="34" charset="0"/>
                        <a:buChar char="•"/>
                      </a:pPr>
                      <a:r>
                        <a:rPr lang="en-US" sz="1400" b="0" kern="1200" dirty="0" smtClean="0">
                          <a:solidFill>
                            <a:schemeClr val="tx1"/>
                          </a:solidFill>
                          <a:latin typeface="+mn-lt"/>
                          <a:ea typeface="+mn-ea"/>
                          <a:cs typeface="+mn-cs"/>
                        </a:rPr>
                        <a:t>Define deployment schedule and cut-over strategy</a:t>
                      </a:r>
                    </a:p>
                    <a:p>
                      <a:pPr marL="119063" indent="-119063" algn="l" defTabSz="914400" rtl="0" eaLnBrk="1" latinLnBrk="0" hangingPunct="1">
                        <a:buFont typeface="Arial" pitchFamily="34" charset="0"/>
                        <a:buChar char="•"/>
                      </a:pPr>
                      <a:r>
                        <a:rPr lang="en-US" sz="1400" b="0" kern="1200" dirty="0" smtClean="0">
                          <a:solidFill>
                            <a:schemeClr val="tx1"/>
                          </a:solidFill>
                          <a:latin typeface="+mn-lt"/>
                          <a:ea typeface="+mn-ea"/>
                          <a:cs typeface="+mn-cs"/>
                        </a:rPr>
                        <a:t>Determine run support required:</a:t>
                      </a:r>
                      <a:r>
                        <a:rPr lang="en-US" sz="1400" b="0" kern="1200" baseline="0" dirty="0" smtClean="0">
                          <a:solidFill>
                            <a:schemeClr val="tx1"/>
                          </a:solidFill>
                          <a:latin typeface="+mn-lt"/>
                          <a:ea typeface="+mn-ea"/>
                          <a:cs typeface="+mn-cs"/>
                        </a:rPr>
                        <a:t>  in-house </a:t>
                      </a:r>
                      <a:r>
                        <a:rPr lang="en-US" sz="1400" b="0" kern="1200" baseline="0" dirty="0" err="1" smtClean="0">
                          <a:solidFill>
                            <a:schemeClr val="tx1"/>
                          </a:solidFill>
                          <a:latin typeface="+mn-lt"/>
                          <a:ea typeface="+mn-ea"/>
                          <a:cs typeface="+mn-cs"/>
                        </a:rPr>
                        <a:t>vs</a:t>
                      </a:r>
                      <a:r>
                        <a:rPr lang="en-US" sz="1400" b="0" kern="1200" baseline="0" dirty="0" smtClean="0">
                          <a:solidFill>
                            <a:schemeClr val="tx1"/>
                          </a:solidFill>
                          <a:latin typeface="+mn-lt"/>
                          <a:ea typeface="+mn-ea"/>
                          <a:cs typeface="+mn-cs"/>
                        </a:rPr>
                        <a:t> purchase </a:t>
                      </a:r>
                      <a:r>
                        <a:rPr lang="en-US" sz="1400" b="0" kern="1200" baseline="0" dirty="0" err="1" smtClean="0">
                          <a:solidFill>
                            <a:schemeClr val="tx1"/>
                          </a:solidFill>
                          <a:latin typeface="+mn-lt"/>
                          <a:ea typeface="+mn-ea"/>
                          <a:cs typeface="+mn-cs"/>
                        </a:rPr>
                        <a:t>vs</a:t>
                      </a:r>
                      <a:r>
                        <a:rPr lang="en-US" sz="1400" b="0" kern="1200" baseline="0" dirty="0" smtClean="0">
                          <a:solidFill>
                            <a:schemeClr val="tx1"/>
                          </a:solidFill>
                          <a:latin typeface="+mn-lt"/>
                          <a:ea typeface="+mn-ea"/>
                          <a:cs typeface="+mn-cs"/>
                        </a:rPr>
                        <a:t> blended solution</a:t>
                      </a:r>
                      <a:endParaRPr lang="en-US" sz="1400" b="0" kern="1200" dirty="0" smtClean="0">
                        <a:solidFill>
                          <a:schemeClr val="tx1"/>
                        </a:solidFill>
                        <a:latin typeface="+mn-lt"/>
                        <a:ea typeface="+mn-ea"/>
                        <a:cs typeface="+mn-cs"/>
                      </a:endParaRPr>
                    </a:p>
                    <a:p>
                      <a:pPr marL="119063" indent="-119063" algn="l" defTabSz="914400" rtl="0" eaLnBrk="1" latinLnBrk="0" hangingPunct="1">
                        <a:buFont typeface="Arial" pitchFamily="34" charset="0"/>
                        <a:buChar char="•"/>
                      </a:pPr>
                      <a:r>
                        <a:rPr lang="en-US" sz="1400" b="0" kern="1200" dirty="0" smtClean="0">
                          <a:solidFill>
                            <a:schemeClr val="tx1"/>
                          </a:solidFill>
                          <a:latin typeface="+mn-lt"/>
                          <a:ea typeface="+mn-ea"/>
                          <a:cs typeface="+mn-cs"/>
                        </a:rPr>
                        <a:t>Develop</a:t>
                      </a:r>
                      <a:r>
                        <a:rPr lang="en-US" sz="1400" b="0" kern="1200" baseline="0" dirty="0" smtClean="0">
                          <a:solidFill>
                            <a:schemeClr val="tx1"/>
                          </a:solidFill>
                          <a:latin typeface="+mn-lt"/>
                          <a:ea typeface="+mn-ea"/>
                          <a:cs typeface="+mn-cs"/>
                        </a:rPr>
                        <a:t> and deploy c</a:t>
                      </a:r>
                      <a:r>
                        <a:rPr lang="en-US" sz="1400" b="0" kern="1200" dirty="0" smtClean="0">
                          <a:solidFill>
                            <a:schemeClr val="tx1"/>
                          </a:solidFill>
                          <a:latin typeface="+mn-lt"/>
                          <a:ea typeface="+mn-ea"/>
                          <a:cs typeface="+mn-cs"/>
                        </a:rPr>
                        <a:t>ommunications</a:t>
                      </a:r>
                    </a:p>
                  </a:txBody>
                  <a:tcPr marL="84406" marR="84406">
                    <a:noFill/>
                  </a:tcPr>
                </a:tc>
              </a:tr>
            </a:tbl>
          </a:graphicData>
        </a:graphic>
      </p:graphicFrame>
      <p:sp>
        <p:nvSpPr>
          <p:cNvPr id="20499" name="Rectangle 2"/>
          <p:cNvSpPr>
            <a:spLocks noGrp="1" noChangeArrowheads="1"/>
          </p:cNvSpPr>
          <p:nvPr>
            <p:ph type="title"/>
          </p:nvPr>
        </p:nvSpPr>
        <p:spPr/>
        <p:txBody>
          <a:bodyPr/>
          <a:lstStyle/>
          <a:p>
            <a:r>
              <a:rPr lang="en-US" smtClean="0"/>
              <a:t>Build And Deploy</a:t>
            </a:r>
            <a:endParaRPr lang="en-US" dirty="0" smtClean="0"/>
          </a:p>
        </p:txBody>
      </p:sp>
      <p:graphicFrame>
        <p:nvGraphicFramePr>
          <p:cNvPr id="7" name="Table 6"/>
          <p:cNvGraphicFramePr>
            <a:graphicFrameLocks noGrp="1"/>
          </p:cNvGraphicFramePr>
          <p:nvPr/>
        </p:nvGraphicFramePr>
        <p:xfrm>
          <a:off x="413358" y="4877544"/>
          <a:ext cx="8307293" cy="1432560"/>
        </p:xfrm>
        <a:graphic>
          <a:graphicData uri="http://schemas.openxmlformats.org/drawingml/2006/table">
            <a:tbl>
              <a:tblPr firstRow="1" bandRow="1">
                <a:tableStyleId>{5C22544A-7EE6-4342-B048-85BDC9FD1C3A}</a:tableStyleId>
              </a:tblPr>
              <a:tblGrid>
                <a:gridCol w="8307293"/>
              </a:tblGrid>
              <a:tr h="1219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smtClean="0">
                          <a:solidFill>
                            <a:schemeClr val="tx1"/>
                          </a:solidFill>
                          <a:latin typeface="+mn-lt"/>
                          <a:ea typeface="+mn-ea"/>
                          <a:cs typeface="+mn-cs"/>
                        </a:rPr>
                        <a:t>Deliverables:</a:t>
                      </a:r>
                      <a:endParaRPr lang="en-US" baseline="0" dirty="0" smtClean="0">
                        <a:solidFill>
                          <a:schemeClr val="tx1"/>
                        </a:solidFill>
                      </a:endParaRPr>
                    </a:p>
                    <a:p>
                      <a:pPr marL="119063" lvl="0" indent="-119063">
                        <a:buFont typeface="Arial" pitchFamily="34" charset="0"/>
                        <a:buChar char="•"/>
                      </a:pPr>
                      <a:r>
                        <a:rPr lang="en-US" sz="1400" b="0" dirty="0" smtClean="0">
                          <a:solidFill>
                            <a:schemeClr val="tx1"/>
                          </a:solidFill>
                        </a:rPr>
                        <a:t>Environment</a:t>
                      </a:r>
                      <a:r>
                        <a:rPr lang="en-US" sz="1400" b="0" baseline="0" dirty="0" smtClean="0">
                          <a:solidFill>
                            <a:schemeClr val="tx1"/>
                          </a:solidFill>
                        </a:rPr>
                        <a:t> established and built</a:t>
                      </a:r>
                    </a:p>
                    <a:p>
                      <a:pPr marL="119063" lvl="0" indent="-119063">
                        <a:buFont typeface="Arial" pitchFamily="34" charset="0"/>
                        <a:buChar char="•"/>
                      </a:pPr>
                      <a:r>
                        <a:rPr lang="en-US" sz="1400" b="0" baseline="0" dirty="0" smtClean="0">
                          <a:solidFill>
                            <a:schemeClr val="tx1"/>
                          </a:solidFill>
                        </a:rPr>
                        <a:t>Roles and processes defined to use new technology</a:t>
                      </a:r>
                    </a:p>
                    <a:p>
                      <a:pPr marL="119063" lvl="0" indent="-119063">
                        <a:buFont typeface="Arial" pitchFamily="34" charset="0"/>
                        <a:buChar char="•"/>
                      </a:pPr>
                      <a:r>
                        <a:rPr lang="en-US" sz="1400" b="0" baseline="0" dirty="0" smtClean="0">
                          <a:solidFill>
                            <a:schemeClr val="tx1"/>
                          </a:solidFill>
                        </a:rPr>
                        <a:t>Communication plan; messages/channels</a:t>
                      </a:r>
                    </a:p>
                    <a:p>
                      <a:pPr marL="119063" lvl="0" indent="-119063">
                        <a:buFont typeface="Arial" pitchFamily="34" charset="0"/>
                        <a:buChar char="•"/>
                      </a:pPr>
                      <a:r>
                        <a:rPr lang="en-US" sz="1400" b="0" baseline="0" dirty="0" smtClean="0">
                          <a:solidFill>
                            <a:schemeClr val="tx1"/>
                          </a:solidFill>
                        </a:rPr>
                        <a:t>Testing plan</a:t>
                      </a:r>
                    </a:p>
                    <a:p>
                      <a:pPr marL="119063" lvl="0" indent="-119063">
                        <a:buFont typeface="Arial" pitchFamily="34" charset="0"/>
                        <a:buChar char="•"/>
                      </a:pPr>
                      <a:r>
                        <a:rPr lang="en-US" sz="1400" b="0" baseline="0" dirty="0" smtClean="0">
                          <a:solidFill>
                            <a:schemeClr val="tx1"/>
                          </a:solidFill>
                        </a:rPr>
                        <a:t>Rollout strategy (including pilot)</a:t>
                      </a:r>
                    </a:p>
                  </a:txBody>
                  <a:tcPr marL="84406" marR="84406">
                    <a:noFill/>
                  </a:tcPr>
                </a:tc>
              </a:tr>
            </a:tbl>
          </a:graphicData>
        </a:graphic>
      </p:graphicFrame>
      <p:graphicFrame>
        <p:nvGraphicFramePr>
          <p:cNvPr id="6" name="Table 5"/>
          <p:cNvGraphicFramePr>
            <a:graphicFrameLocks noGrp="1"/>
          </p:cNvGraphicFramePr>
          <p:nvPr/>
        </p:nvGraphicFramePr>
        <p:xfrm>
          <a:off x="4739641" y="5258544"/>
          <a:ext cx="3855720" cy="915144"/>
        </p:xfrm>
        <a:graphic>
          <a:graphicData uri="http://schemas.openxmlformats.org/drawingml/2006/table">
            <a:tbl>
              <a:tblPr firstRow="1" bandRow="1">
                <a:tableStyleId>{5C22544A-7EE6-4342-B048-85BDC9FD1C3A}</a:tableStyleId>
              </a:tblPr>
              <a:tblGrid>
                <a:gridCol w="3855720"/>
              </a:tblGrid>
              <a:tr h="915144">
                <a:tc>
                  <a:txBody>
                    <a:bodyPr/>
                    <a:lstStyle/>
                    <a:p>
                      <a:pPr marL="119063" lvl="0" indent="-119063">
                        <a:buFont typeface="Arial" pitchFamily="34" charset="0"/>
                        <a:buChar char="•"/>
                      </a:pPr>
                      <a:r>
                        <a:rPr lang="en-US" sz="1400" b="0" dirty="0" smtClean="0">
                          <a:solidFill>
                            <a:schemeClr val="tx1"/>
                          </a:solidFill>
                        </a:rPr>
                        <a:t>Disaster Recovery Plan</a:t>
                      </a:r>
                      <a:endParaRPr lang="en-US" sz="1400" b="0" baseline="0" dirty="0" smtClean="0">
                        <a:solidFill>
                          <a:schemeClr val="tx1"/>
                        </a:solidFill>
                      </a:endParaRPr>
                    </a:p>
                    <a:p>
                      <a:pPr marL="119063" lvl="0" indent="-119063">
                        <a:buFont typeface="Arial" pitchFamily="34" charset="0"/>
                        <a:buChar char="•"/>
                      </a:pPr>
                      <a:r>
                        <a:rPr lang="en-US" sz="1400" b="0" baseline="0" dirty="0" smtClean="0">
                          <a:solidFill>
                            <a:schemeClr val="tx1"/>
                          </a:solidFill>
                        </a:rPr>
                        <a:t>Business Continuity Plan</a:t>
                      </a:r>
                    </a:p>
                    <a:p>
                      <a:pPr marL="119063" lvl="0" indent="-119063">
                        <a:buFont typeface="Arial" pitchFamily="34" charset="0"/>
                        <a:buChar char="•"/>
                      </a:pPr>
                      <a:r>
                        <a:rPr lang="en-US" sz="1400" b="0" baseline="0" dirty="0" smtClean="0">
                          <a:solidFill>
                            <a:schemeClr val="tx1"/>
                          </a:solidFill>
                        </a:rPr>
                        <a:t>Account management processes</a:t>
                      </a:r>
                    </a:p>
                  </a:txBody>
                  <a:tcPr marL="84406" marR="84406">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bwMode="auto">
          <a:xfrm>
            <a:off x="351693" y="1295400"/>
            <a:ext cx="8440615" cy="4983480"/>
          </a:xfrm>
          <a:prstGeom prst="rect">
            <a:avLst/>
          </a:prstGeom>
          <a:solidFill>
            <a:srgbClr val="F7931E"/>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44000" tIns="36000" rIns="36000" bIns="36000"/>
          <a:lstStyle/>
          <a:p>
            <a:pPr marL="1588" lvl="1" algn="ctr" defTabSz="1006475" eaLnBrk="0" hangingPunct="0">
              <a:defRPr/>
            </a:pPr>
            <a:endParaRPr lang="en-US" sz="1400" b="1" dirty="0">
              <a:solidFill>
                <a:schemeClr val="bg1"/>
              </a:solidFill>
              <a:effectLst>
                <a:outerShdw blurRad="38100" dist="38100" dir="2700000" algn="tl">
                  <a:srgbClr val="000000">
                    <a:alpha val="43137"/>
                  </a:srgbClr>
                </a:outerShdw>
              </a:effectLst>
              <a:ea typeface="ＭＳ Ｐゴシック"/>
              <a:cs typeface="ＭＳ Ｐゴシック"/>
            </a:endParaRPr>
          </a:p>
        </p:txBody>
      </p:sp>
      <p:sp>
        <p:nvSpPr>
          <p:cNvPr id="21511" name="Rectangle 2"/>
          <p:cNvSpPr>
            <a:spLocks noGrp="1" noChangeArrowheads="1"/>
          </p:cNvSpPr>
          <p:nvPr>
            <p:ph type="title"/>
          </p:nvPr>
        </p:nvSpPr>
        <p:spPr/>
        <p:txBody>
          <a:bodyPr/>
          <a:lstStyle/>
          <a:p>
            <a:r>
              <a:rPr lang="en-US" smtClean="0"/>
              <a:t>Support</a:t>
            </a:r>
            <a:endParaRPr lang="en-US" dirty="0" smtClean="0"/>
          </a:p>
        </p:txBody>
      </p:sp>
      <p:graphicFrame>
        <p:nvGraphicFramePr>
          <p:cNvPr id="11" name="Table 10"/>
          <p:cNvGraphicFramePr>
            <a:graphicFrameLocks noGrp="1"/>
          </p:cNvGraphicFramePr>
          <p:nvPr/>
        </p:nvGraphicFramePr>
        <p:xfrm>
          <a:off x="457199" y="1439416"/>
          <a:ext cx="8264770" cy="3154288"/>
        </p:xfrm>
        <a:graphic>
          <a:graphicData uri="http://schemas.openxmlformats.org/drawingml/2006/table">
            <a:tbl>
              <a:tblPr firstRow="1" bandRow="1">
                <a:tableStyleId>{5C22544A-7EE6-4342-B048-85BDC9FD1C3A}</a:tableStyleId>
              </a:tblPr>
              <a:tblGrid>
                <a:gridCol w="4132385"/>
                <a:gridCol w="4132385"/>
              </a:tblGrid>
              <a:tr h="3154288">
                <a:tc>
                  <a:txBody>
                    <a:bodyPr/>
                    <a:lstStyle/>
                    <a:p>
                      <a:r>
                        <a:rPr lang="en-US" sz="1800" b="1" dirty="0" smtClean="0">
                          <a:solidFill>
                            <a:schemeClr val="tx1"/>
                          </a:solidFill>
                        </a:rPr>
                        <a:t>Technical And Functional Helpdesk</a:t>
                      </a:r>
                    </a:p>
                    <a:p>
                      <a:pPr marL="119063" indent="-119063"/>
                      <a:endParaRPr lang="en-US" sz="1600" b="0" dirty="0" smtClean="0">
                        <a:solidFill>
                          <a:schemeClr val="tx1"/>
                        </a:solidFill>
                      </a:endParaRPr>
                    </a:p>
                    <a:p>
                      <a:pPr marL="119063" indent="-119063">
                        <a:buFont typeface="Arial" pitchFamily="34" charset="0"/>
                        <a:buChar char="•"/>
                      </a:pPr>
                      <a:r>
                        <a:rPr lang="en-US" sz="1600" b="0" kern="1200" baseline="0" dirty="0" smtClean="0">
                          <a:solidFill>
                            <a:schemeClr val="tx1"/>
                          </a:solidFill>
                          <a:latin typeface="+mn-lt"/>
                          <a:ea typeface="+mn-ea"/>
                          <a:cs typeface="+mn-cs"/>
                        </a:rPr>
                        <a:t>Define help desk support model </a:t>
                      </a:r>
                    </a:p>
                    <a:p>
                      <a:pPr marL="576263" lvl="1" indent="-119063">
                        <a:buFont typeface="Arial" pitchFamily="34" charset="0"/>
                        <a:buChar char="•"/>
                      </a:pPr>
                      <a:r>
                        <a:rPr lang="en-US" sz="1600" b="0" kern="1200" baseline="0" dirty="0" smtClean="0">
                          <a:solidFill>
                            <a:schemeClr val="tx1"/>
                          </a:solidFill>
                          <a:latin typeface="+mn-lt"/>
                          <a:ea typeface="+mn-ea"/>
                          <a:cs typeface="+mn-cs"/>
                        </a:rPr>
                        <a:t>Internal / Vendor</a:t>
                      </a:r>
                    </a:p>
                    <a:p>
                      <a:pPr marL="576263" lvl="1" indent="-119063">
                        <a:buFont typeface="Arial" pitchFamily="34" charset="0"/>
                        <a:buChar char="•"/>
                      </a:pPr>
                      <a:r>
                        <a:rPr lang="en-US" sz="1600" b="0" kern="1200" baseline="0" dirty="0" smtClean="0">
                          <a:solidFill>
                            <a:schemeClr val="tx1"/>
                          </a:solidFill>
                          <a:latin typeface="+mn-lt"/>
                          <a:ea typeface="+mn-ea"/>
                          <a:cs typeface="+mn-cs"/>
                        </a:rPr>
                        <a:t>Telephone, ticketing system, live chat, email</a:t>
                      </a:r>
                    </a:p>
                    <a:p>
                      <a:pPr marL="119063" indent="-119063">
                        <a:buFont typeface="Arial" pitchFamily="34" charset="0"/>
                        <a:buChar char="•"/>
                      </a:pPr>
                      <a:r>
                        <a:rPr lang="en-US" sz="1600" b="0" kern="1200" baseline="0" dirty="0" smtClean="0">
                          <a:solidFill>
                            <a:schemeClr val="tx1"/>
                          </a:solidFill>
                          <a:latin typeface="+mn-lt"/>
                          <a:ea typeface="+mn-ea"/>
                          <a:cs typeface="+mn-cs"/>
                        </a:rPr>
                        <a:t>Identify help desk support team</a:t>
                      </a:r>
                    </a:p>
                    <a:p>
                      <a:pPr marL="119063" indent="-119063">
                        <a:buFont typeface="Arial" pitchFamily="34" charset="0"/>
                        <a:buChar char="•"/>
                      </a:pPr>
                      <a:r>
                        <a:rPr lang="en-US" sz="1600" b="0" kern="1200" baseline="0" dirty="0" smtClean="0">
                          <a:solidFill>
                            <a:schemeClr val="tx1"/>
                          </a:solidFill>
                          <a:latin typeface="+mn-lt"/>
                          <a:ea typeface="+mn-ea"/>
                          <a:cs typeface="+mn-cs"/>
                        </a:rPr>
                        <a:t>Build support materials (FAQ’s)</a:t>
                      </a:r>
                    </a:p>
                    <a:p>
                      <a:pPr marL="119063" indent="-119063">
                        <a:buFont typeface="Arial" pitchFamily="34" charset="0"/>
                        <a:buChar char="•"/>
                      </a:pPr>
                      <a:r>
                        <a:rPr lang="en-US" sz="1600" b="0" kern="1200" baseline="0" dirty="0" smtClean="0">
                          <a:solidFill>
                            <a:schemeClr val="tx1"/>
                          </a:solidFill>
                          <a:latin typeface="+mn-lt"/>
                          <a:ea typeface="+mn-ea"/>
                          <a:cs typeface="+mn-cs"/>
                        </a:rPr>
                        <a:t>Define escalation procedures</a:t>
                      </a:r>
                    </a:p>
                  </a:txBody>
                  <a:tcPr marL="84406" marR="84406">
                    <a:noFill/>
                  </a:tcPr>
                </a:tc>
                <a:tc>
                  <a:txBody>
                    <a:bodyPr/>
                    <a:lstStyle/>
                    <a:p>
                      <a:pPr marL="0" algn="l" defTabSz="914400" rtl="0" eaLnBrk="1" latinLnBrk="0" hangingPunct="1"/>
                      <a:r>
                        <a:rPr lang="en-US" sz="1800" b="1" kern="1200" dirty="0" smtClean="0">
                          <a:solidFill>
                            <a:schemeClr val="tx1"/>
                          </a:solidFill>
                          <a:latin typeface="+mn-lt"/>
                          <a:ea typeface="+mn-ea"/>
                          <a:cs typeface="+mn-cs"/>
                        </a:rPr>
                        <a:t>Training</a:t>
                      </a:r>
                    </a:p>
                    <a:p>
                      <a:pPr marL="0" algn="l" defTabSz="914400" rtl="0" eaLnBrk="1" latinLnBrk="0" hangingPunct="1"/>
                      <a:endParaRPr lang="en-US" sz="1600" b="0" kern="1200" dirty="0" smtClean="0">
                        <a:solidFill>
                          <a:schemeClr val="tx1"/>
                        </a:solidFill>
                        <a:latin typeface="+mn-lt"/>
                        <a:ea typeface="+mn-ea"/>
                        <a:cs typeface="+mn-cs"/>
                      </a:endParaRPr>
                    </a:p>
                    <a:p>
                      <a:pPr marL="119063" marR="0" indent="-119063"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b="0" kern="1200" baseline="0" dirty="0" smtClean="0">
                          <a:solidFill>
                            <a:schemeClr val="tx1"/>
                          </a:solidFill>
                          <a:latin typeface="+mn-lt"/>
                          <a:ea typeface="+mn-ea"/>
                          <a:cs typeface="+mn-cs"/>
                        </a:rPr>
                        <a:t>Identify target audiences (end user, administrator, help desk support)</a:t>
                      </a:r>
                    </a:p>
                    <a:p>
                      <a:pPr marL="119063" marR="0" indent="-119063"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b="0" kern="1200" baseline="0" dirty="0" smtClean="0">
                          <a:solidFill>
                            <a:schemeClr val="tx1"/>
                          </a:solidFill>
                          <a:latin typeface="+mn-lt"/>
                          <a:ea typeface="+mn-ea"/>
                          <a:cs typeface="+mn-cs"/>
                        </a:rPr>
                        <a:t>Define training objectives</a:t>
                      </a:r>
                    </a:p>
                    <a:p>
                      <a:pPr marL="119063" marR="0" indent="-119063"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b="0" kern="1200" baseline="0" dirty="0" smtClean="0">
                          <a:solidFill>
                            <a:schemeClr val="tx1"/>
                          </a:solidFill>
                          <a:latin typeface="+mn-lt"/>
                          <a:ea typeface="+mn-ea"/>
                          <a:cs typeface="+mn-cs"/>
                        </a:rPr>
                        <a:t>Develop training materials</a:t>
                      </a:r>
                    </a:p>
                    <a:p>
                      <a:pPr marL="119063" marR="0" indent="-119063"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b="0" kern="1200" baseline="0" dirty="0" smtClean="0">
                          <a:solidFill>
                            <a:schemeClr val="tx1"/>
                          </a:solidFill>
                          <a:latin typeface="+mn-lt"/>
                          <a:ea typeface="+mn-ea"/>
                          <a:cs typeface="+mn-cs"/>
                        </a:rPr>
                        <a:t>Deliver training (ILT/Web based/virtual)</a:t>
                      </a:r>
                    </a:p>
                    <a:p>
                      <a:pPr marL="119063" marR="0" indent="-119063"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b="0" kern="1200" baseline="0" dirty="0" smtClean="0">
                          <a:solidFill>
                            <a:schemeClr val="tx1"/>
                          </a:solidFill>
                          <a:latin typeface="+mn-lt"/>
                          <a:ea typeface="+mn-ea"/>
                          <a:cs typeface="+mn-cs"/>
                        </a:rPr>
                        <a:t>Obtain feedback on training </a:t>
                      </a:r>
                    </a:p>
                    <a:p>
                      <a:pPr marL="0" algn="l" defTabSz="914400" rtl="0" eaLnBrk="1" latinLnBrk="0" hangingPunct="1"/>
                      <a:endParaRPr lang="en-US" sz="1600" b="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kern="1200" baseline="0" dirty="0" smtClean="0">
                        <a:solidFill>
                          <a:schemeClr val="tx1"/>
                        </a:solidFill>
                        <a:latin typeface="+mn-lt"/>
                        <a:ea typeface="+mn-ea"/>
                        <a:cs typeface="+mn-cs"/>
                      </a:endParaRPr>
                    </a:p>
                    <a:p>
                      <a:pPr marL="0" algn="l" defTabSz="914400" rtl="0" eaLnBrk="1" latinLnBrk="0" hangingPunct="1">
                        <a:buFont typeface="Arial" pitchFamily="34" charset="0"/>
                        <a:buNone/>
                      </a:pPr>
                      <a:endParaRPr lang="en-US" sz="1600" b="0" kern="1200" dirty="0" smtClean="0">
                        <a:solidFill>
                          <a:schemeClr val="tx1"/>
                        </a:solidFill>
                        <a:latin typeface="+mn-lt"/>
                        <a:ea typeface="+mn-ea"/>
                        <a:cs typeface="+mn-cs"/>
                      </a:endParaRPr>
                    </a:p>
                  </a:txBody>
                  <a:tcPr marL="84406" marR="84406">
                    <a:noFill/>
                  </a:tcPr>
                </a:tc>
              </a:tr>
            </a:tbl>
          </a:graphicData>
        </a:graphic>
      </p:graphicFrame>
      <p:graphicFrame>
        <p:nvGraphicFramePr>
          <p:cNvPr id="7" name="Table 6"/>
          <p:cNvGraphicFramePr>
            <a:graphicFrameLocks noGrp="1"/>
          </p:cNvGraphicFramePr>
          <p:nvPr/>
        </p:nvGraphicFramePr>
        <p:xfrm>
          <a:off x="398584" y="4800600"/>
          <a:ext cx="8323385" cy="1377280"/>
        </p:xfrm>
        <a:graphic>
          <a:graphicData uri="http://schemas.openxmlformats.org/drawingml/2006/table">
            <a:tbl>
              <a:tblPr firstRow="1" bandRow="1">
                <a:tableStyleId>{5C22544A-7EE6-4342-B048-85BDC9FD1C3A}</a:tableStyleId>
              </a:tblPr>
              <a:tblGrid>
                <a:gridCol w="8323385"/>
              </a:tblGrid>
              <a:tr h="1377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smtClean="0">
                          <a:solidFill>
                            <a:schemeClr val="tx1"/>
                          </a:solidFill>
                          <a:latin typeface="+mn-lt"/>
                          <a:ea typeface="+mn-ea"/>
                          <a:cs typeface="+mn-cs"/>
                        </a:rPr>
                        <a:t>Deliverables:</a:t>
                      </a:r>
                      <a:endParaRPr lang="en-US" baseline="0" dirty="0" smtClean="0">
                        <a:solidFill>
                          <a:schemeClr val="tx1"/>
                        </a:solidFill>
                      </a:endParaRPr>
                    </a:p>
                    <a:p>
                      <a:pPr marL="119063" lvl="0" indent="-119063">
                        <a:buFont typeface="Arial" pitchFamily="34" charset="0"/>
                        <a:buChar char="•"/>
                      </a:pPr>
                      <a:r>
                        <a:rPr lang="en-US" sz="1600" b="0" baseline="0" dirty="0" smtClean="0">
                          <a:solidFill>
                            <a:schemeClr val="tx1"/>
                          </a:solidFill>
                        </a:rPr>
                        <a:t>Training plan; training materials; facilitators</a:t>
                      </a:r>
                    </a:p>
                    <a:p>
                      <a:pPr marL="119063" lvl="0" indent="-119063">
                        <a:buFont typeface="Arial" pitchFamily="34" charset="0"/>
                        <a:buChar char="•"/>
                      </a:pPr>
                      <a:r>
                        <a:rPr lang="en-US" sz="1600" b="0" baseline="0" dirty="0" smtClean="0">
                          <a:solidFill>
                            <a:schemeClr val="tx1"/>
                          </a:solidFill>
                        </a:rPr>
                        <a:t>Support model; FAQs; support materials</a:t>
                      </a:r>
                    </a:p>
                  </a:txBody>
                  <a:tcPr marL="84406" marR="84406">
                    <a:noFill/>
                  </a:tcPr>
                </a:tc>
              </a:tr>
            </a:tbl>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AsGzc600yUu9FpcKlVENh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ualUsQwFDEmplOOqM6Ijt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AlhFVbNS8k.uOx3hEqJGG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AlhFVbNS8k.uOx3hEqJGG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BIp7L_hts0yYCdR5Hfz03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nbdzeGLowUKqXoe6eDN.F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ualUsQwFDEmplOOqM6Ijt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ualUsQwFDEmplOOqM6Ijt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ualUsQwFDEmplOOqM6Ijt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AlhFVbNS8k.uOx3hEqJGG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AlhFVbNS8k.uOx3hEqJGG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heme/theme1.xml><?xml version="1.0" encoding="utf-8"?>
<a:theme xmlns:a="http://schemas.openxmlformats.org/drawingml/2006/main" name="University_Template">
  <a:themeElements>
    <a:clrScheme name="Our University">
      <a:dk1>
        <a:srgbClr val="505150"/>
      </a:dk1>
      <a:lt1>
        <a:srgbClr val="FFFFFE"/>
      </a:lt1>
      <a:dk2>
        <a:srgbClr val="00264A"/>
      </a:dk2>
      <a:lt2>
        <a:srgbClr val="009AC7"/>
      </a:lt2>
      <a:accent1>
        <a:srgbClr val="FFDD00"/>
      </a:accent1>
      <a:accent2>
        <a:srgbClr val="8DC63F"/>
      </a:accent2>
      <a:accent3>
        <a:srgbClr val="00BDF2"/>
      </a:accent3>
      <a:accent4>
        <a:srgbClr val="F26531"/>
      </a:accent4>
      <a:accent5>
        <a:srgbClr val="EC098D"/>
      </a:accent5>
      <a:accent6>
        <a:srgbClr val="8D8E8D"/>
      </a:accent6>
      <a:hlink>
        <a:srgbClr val="00BDF2"/>
      </a:hlink>
      <a:folHlink>
        <a:srgbClr val="8D8E8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ection Header">
  <a:themeElements>
    <a:clrScheme name="University">
      <a:dk1>
        <a:srgbClr val="505150"/>
      </a:dk1>
      <a:lt1>
        <a:srgbClr val="FFFFFE"/>
      </a:lt1>
      <a:dk2>
        <a:srgbClr val="00539B"/>
      </a:dk2>
      <a:lt2>
        <a:srgbClr val="009AC7"/>
      </a:lt2>
      <a:accent1>
        <a:srgbClr val="FFDD00"/>
      </a:accent1>
      <a:accent2>
        <a:srgbClr val="8DC63F"/>
      </a:accent2>
      <a:accent3>
        <a:srgbClr val="00BDF2"/>
      </a:accent3>
      <a:accent4>
        <a:srgbClr val="F26531"/>
      </a:accent4>
      <a:accent5>
        <a:srgbClr val="EC098D"/>
      </a:accent5>
      <a:accent6>
        <a:srgbClr val="8D8E8D"/>
      </a:accent6>
      <a:hlink>
        <a:srgbClr val="A5A6A5"/>
      </a:hlink>
      <a:folHlink>
        <a:srgbClr val="C0C1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losing slides">
  <a:themeElements>
    <a:clrScheme name="Capgemini New Colors">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007299"/>
      </a:hlink>
      <a:folHlink>
        <a:srgbClr val="BA006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19A669178FB914D83C2B323A0AB44AA" ma:contentTypeVersion="0" ma:contentTypeDescription="Create a new document." ma:contentTypeScope="" ma:versionID="f91c11d82e21c054681da68450c40de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59A4169-1A29-4FCD-B2DC-C7B5AF377B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002AE24-DB40-4346-8AD2-8495859CA2A5}">
  <ds:schemaRefs>
    <ds:schemaRef ds:uri="http://schemas.microsoft.com/sharepoint/v3/contenttype/forms"/>
  </ds:schemaRefs>
</ds:datastoreItem>
</file>

<file path=customXml/itemProps3.xml><?xml version="1.0" encoding="utf-8"?>
<ds:datastoreItem xmlns:ds="http://schemas.openxmlformats.org/officeDocument/2006/customXml" ds:itemID="{F2466917-A4F9-4402-A464-D853885135D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3526</TotalTime>
  <Words>1087</Words>
  <Application>Microsoft Office PowerPoint</Application>
  <PresentationFormat>On-screen Show (4:3)</PresentationFormat>
  <Paragraphs>307</Paragraphs>
  <Slides>10</Slides>
  <Notes>8</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10</vt:i4>
      </vt:variant>
    </vt:vector>
  </HeadingPairs>
  <TitlesOfParts>
    <vt:vector size="14" baseType="lpstr">
      <vt:lpstr>University_Template</vt:lpstr>
      <vt:lpstr>Section Header</vt:lpstr>
      <vt:lpstr>1_Closing slides</vt:lpstr>
      <vt:lpstr>think-cell Slide</vt:lpstr>
      <vt:lpstr>Information Systems Framework</vt:lpstr>
      <vt:lpstr>Why do we need an Information Systems Framework?</vt:lpstr>
      <vt:lpstr>Information Systems Framework</vt:lpstr>
      <vt:lpstr>Discover phase can be need driven or innovation driven</vt:lpstr>
      <vt:lpstr>Innovation driven discovery must be qualified immediately after detecting the potential of the technology and before investing more resources</vt:lpstr>
      <vt:lpstr>Socialize</vt:lpstr>
      <vt:lpstr>Endorse</vt:lpstr>
      <vt:lpstr>Build And Deploy</vt:lpstr>
      <vt:lpstr>Support</vt:lpstr>
      <vt:lpstr>RACI </vt:lpstr>
    </vt:vector>
  </TitlesOfParts>
  <Company>peoplebrands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 you want to walk fast, walk alone.  If you want to walk far, walk together”</dc:title>
  <dc:creator>Charlotte Dewar</dc:creator>
  <cp:lastModifiedBy>shrsuman</cp:lastModifiedBy>
  <cp:revision>627</cp:revision>
  <dcterms:created xsi:type="dcterms:W3CDTF">2011-06-24T12:15:59Z</dcterms:created>
  <dcterms:modified xsi:type="dcterms:W3CDTF">2016-12-08T08:53:43Z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0x010100219A669178FB914D83C2B323A0AB44AA</vt:lpwstr>
  </property>
</Properties>
</file>