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9" r:id="rId3"/>
    <p:sldId id="263" r:id="rId4"/>
    <p:sldId id="264" r:id="rId5"/>
    <p:sldId id="266" r:id="rId6"/>
    <p:sldId id="260" r:id="rId7"/>
    <p:sldId id="257" r:id="rId8"/>
    <p:sldId id="258" r:id="rId9"/>
    <p:sldId id="268" r:id="rId10"/>
    <p:sldId id="265" r:id="rId11"/>
    <p:sldId id="267" r:id="rId12"/>
    <p:sldId id="259" r:id="rId13"/>
    <p:sldId id="26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5143A263-C7C7-4886-BA5F-CFA5F102D829}">
          <p14:sldIdLst>
            <p14:sldId id="256"/>
            <p14:sldId id="269"/>
          </p14:sldIdLst>
        </p14:section>
        <p14:section name="REGISTRATION" id="{A9183085-75A3-4CA2-9331-F91F8E86EAE3}">
          <p14:sldIdLst>
            <p14:sldId id="263"/>
            <p14:sldId id="264"/>
            <p14:sldId id="266"/>
          </p14:sldIdLst>
        </p14:section>
        <p14:section name="OVERVIEW" id="{D0092BB4-8B61-469A-B20E-3FFD92C7F57E}">
          <p14:sldIdLst>
            <p14:sldId id="260"/>
            <p14:sldId id="257"/>
            <p14:sldId id="258"/>
            <p14:sldId id="268"/>
            <p14:sldId id="265"/>
            <p14:sldId id="267"/>
          </p14:sldIdLst>
        </p14:section>
        <p14:section name="RULES" id="{0E13902D-8061-42F9-ACBA-1A507F490FA4}">
          <p14:sldIdLst>
            <p14:sldId id="259"/>
            <p14:sldId id="26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42B"/>
    <a:srgbClr val="2C624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76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74E-9E62-4679-B7AD-A594CB8E9D0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4780-01F7-49E7-82EB-B06E91E59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5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74E-9E62-4679-B7AD-A594CB8E9D0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4780-01F7-49E7-82EB-B06E91E59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6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74E-9E62-4679-B7AD-A594CB8E9D0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4780-01F7-49E7-82EB-B06E91E59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1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74E-9E62-4679-B7AD-A594CB8E9D0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4780-01F7-49E7-82EB-B06E91E59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4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74E-9E62-4679-B7AD-A594CB8E9D0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4780-01F7-49E7-82EB-B06E91E59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6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74E-9E62-4679-B7AD-A594CB8E9D0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4780-01F7-49E7-82EB-B06E91E59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9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74E-9E62-4679-B7AD-A594CB8E9D0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4780-01F7-49E7-82EB-B06E91E59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3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74E-9E62-4679-B7AD-A594CB8E9D0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4780-01F7-49E7-82EB-B06E91E59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5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74E-9E62-4679-B7AD-A594CB8E9D0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4780-01F7-49E7-82EB-B06E91E59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74E-9E62-4679-B7AD-A594CB8E9D0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4780-01F7-49E7-82EB-B06E91E59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674E-9E62-4679-B7AD-A594CB8E9D0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4780-01F7-49E7-82EB-B06E91E59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2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A674E-9E62-4679-B7AD-A594CB8E9D0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94780-01F7-49E7-82EB-B06E91E59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23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4224"/>
            <a:ext cx="9144000" cy="3530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84491" y="189367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GETTING STARTED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96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Nicolaas\OneDrive\Events\Cape Town Testing Meeting\Social_October\CTTMeetup_FBCTF_Score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15" y="490285"/>
            <a:ext cx="5379371" cy="416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" y="485775"/>
            <a:ext cx="9126372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35379"/>
            <a:ext cx="8229600" cy="536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TROUBLESHOOTING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24171" y="1809750"/>
            <a:ext cx="2133600" cy="914400"/>
          </a:xfrm>
          <a:prstGeom prst="roundRect">
            <a:avLst/>
          </a:prstGeom>
          <a:solidFill>
            <a:srgbClr val="000000">
              <a:alpha val="1961"/>
            </a:srgb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REFRESH THE PAGE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191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9"/>
            <a:ext cx="8229600" cy="53697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GENERAL RULES</a:t>
            </a:r>
            <a:endParaRPr lang="en-US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88392"/>
            <a:ext cx="9143999" cy="416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971800" y="1428750"/>
            <a:ext cx="457200" cy="152400"/>
          </a:xfrm>
          <a:prstGeom prst="roundRect">
            <a:avLst/>
          </a:prstGeom>
          <a:solidFill>
            <a:srgbClr val="000000">
              <a:alpha val="1961"/>
            </a:srgb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9"/>
            <a:ext cx="8229600" cy="53697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THE EVENT RULES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71550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Play fair and don’t be a douche.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Using Google Search Engine or any other tools available is permitted to find answers.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First capture will always get DOUBLE the points.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Prizes are for the team. The splitting up of prizes is the team’s responsibility.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Feedback can be provided to the event organizers after the event.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2434" y="4019550"/>
            <a:ext cx="6199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REMEMBER TO HAVE FUN!!!</a:t>
            </a:r>
            <a:endParaRPr lang="en-U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31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74142"/>
            <a:ext cx="9144000" cy="3530951"/>
          </a:xfrm>
          <a:prstGeom prst="rect">
            <a:avLst/>
          </a:prstGeom>
          <a:solidFill>
            <a:srgbClr val="132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 descr="C:\Users\Nicolaas\Development\fbctf\src\static\img\bg--worl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81150"/>
            <a:ext cx="4539204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87163" y="802035"/>
            <a:ext cx="6769674" cy="35394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Connect to </a:t>
            </a:r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open </a:t>
            </a:r>
            <a:r>
              <a:rPr lang="en-US" sz="28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WiFi</a:t>
            </a:r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sz="2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SSID “Gaming</a:t>
            </a:r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”.</a:t>
            </a:r>
            <a:endParaRPr lang="en-US" sz="2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Open </a:t>
            </a:r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your browser.</a:t>
            </a:r>
            <a:endParaRPr lang="en-US" sz="2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Navigate </a:t>
            </a:r>
            <a:r>
              <a:rPr lang="en-US" sz="2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to URL </a:t>
            </a:r>
            <a:r>
              <a:rPr lang="en-US" sz="2800" b="1" u="sng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http://</a:t>
            </a:r>
            <a:r>
              <a:rPr lang="en-US" sz="2800" b="1" u="sng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10.10.10.5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Register or Login</a:t>
            </a:r>
            <a:endParaRPr lang="en-US" sz="2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4491" y="189367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GETTING STARTED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14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9"/>
            <a:ext cx="8229600" cy="53697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REGISTRATION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4902"/>
            <a:ext cx="9144000" cy="419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3505199" y="3562350"/>
            <a:ext cx="1400175" cy="228600"/>
          </a:xfrm>
          <a:prstGeom prst="roundRect">
            <a:avLst/>
          </a:prstGeom>
          <a:solidFill>
            <a:srgbClr val="000000">
              <a:alpha val="1961"/>
            </a:srgbClr>
          </a:solidFill>
          <a:ln>
            <a:solidFill>
              <a:srgbClr val="00B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5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0217"/>
            <a:ext cx="9144000" cy="420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459480" y="1581150"/>
            <a:ext cx="1226820" cy="457200"/>
          </a:xfrm>
          <a:prstGeom prst="roundRect">
            <a:avLst/>
          </a:prstGeom>
          <a:solidFill>
            <a:srgbClr val="000000">
              <a:alpha val="1961"/>
            </a:srgbClr>
          </a:solidFill>
          <a:ln>
            <a:solidFill>
              <a:srgbClr val="00B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18560" y="2346960"/>
            <a:ext cx="2674620" cy="411480"/>
          </a:xfrm>
          <a:prstGeom prst="roundRect">
            <a:avLst/>
          </a:prstGeom>
          <a:solidFill>
            <a:srgbClr val="000000">
              <a:alpha val="1961"/>
            </a:srgbClr>
          </a:solidFill>
          <a:ln>
            <a:solidFill>
              <a:srgbClr val="00B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438400" y="3409950"/>
            <a:ext cx="4267200" cy="533400"/>
          </a:xfrm>
          <a:prstGeom prst="roundRect">
            <a:avLst/>
          </a:prstGeom>
          <a:solidFill>
            <a:srgbClr val="000000">
              <a:alpha val="1961"/>
            </a:srgbClr>
          </a:solidFill>
          <a:ln>
            <a:solidFill>
              <a:srgbClr val="00B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14800" y="4248150"/>
            <a:ext cx="914400" cy="180975"/>
          </a:xfrm>
          <a:prstGeom prst="roundRect">
            <a:avLst/>
          </a:prstGeom>
          <a:solidFill>
            <a:srgbClr val="000000">
              <a:alpha val="1961"/>
            </a:srgbClr>
          </a:solidFill>
          <a:ln>
            <a:solidFill>
              <a:srgbClr val="00B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35379"/>
            <a:ext cx="8229600" cy="536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REGISTRATION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9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61" y="476250"/>
            <a:ext cx="9161722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9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4" y="335427"/>
            <a:ext cx="9147629" cy="447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3886200" y="1276350"/>
            <a:ext cx="1371600" cy="304800"/>
          </a:xfrm>
          <a:prstGeom prst="roundRect">
            <a:avLst/>
          </a:prstGeom>
          <a:solidFill>
            <a:srgbClr val="000000">
              <a:alpha val="1961"/>
            </a:srgb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2400" y="3324224"/>
            <a:ext cx="2514600" cy="1381125"/>
          </a:xfrm>
          <a:prstGeom prst="roundRect">
            <a:avLst/>
          </a:prstGeom>
          <a:solidFill>
            <a:srgbClr val="000000">
              <a:alpha val="1961"/>
            </a:srgb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3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0285"/>
            <a:ext cx="9144000" cy="41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6400800" y="3333750"/>
            <a:ext cx="2667000" cy="1143000"/>
          </a:xfrm>
          <a:prstGeom prst="roundRect">
            <a:avLst/>
          </a:prstGeom>
          <a:solidFill>
            <a:srgbClr val="000000">
              <a:alpha val="1961"/>
            </a:srgb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934200" y="895350"/>
            <a:ext cx="2057400" cy="1371600"/>
          </a:xfrm>
          <a:prstGeom prst="roundRect">
            <a:avLst/>
          </a:prstGeom>
          <a:solidFill>
            <a:srgbClr val="000000">
              <a:alpha val="1961"/>
            </a:srgb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0285"/>
            <a:ext cx="9144000" cy="41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971800" y="2800350"/>
            <a:ext cx="1600200" cy="381000"/>
          </a:xfrm>
          <a:prstGeom prst="roundRect">
            <a:avLst/>
          </a:prstGeom>
          <a:solidFill>
            <a:srgbClr val="000000">
              <a:alpha val="1961"/>
            </a:srgb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10200" y="2806700"/>
            <a:ext cx="762000" cy="184150"/>
          </a:xfrm>
          <a:prstGeom prst="roundRect">
            <a:avLst/>
          </a:prstGeom>
          <a:solidFill>
            <a:srgbClr val="000000">
              <a:alpha val="1961"/>
            </a:srgb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33800" y="3573424"/>
            <a:ext cx="4289071" cy="461664"/>
            <a:chOff x="3733800" y="3573424"/>
            <a:chExt cx="4289071" cy="461664"/>
          </a:xfrm>
        </p:grpSpPr>
        <p:sp>
          <p:nvSpPr>
            <p:cNvPr id="10" name="TextBox 9"/>
            <p:cNvSpPr txBox="1"/>
            <p:nvPr/>
          </p:nvSpPr>
          <p:spPr>
            <a:xfrm>
              <a:off x="6858000" y="3665756"/>
              <a:ext cx="116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Type: Quiz</a:t>
              </a:r>
              <a:endPara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3733800" y="3573424"/>
              <a:ext cx="3124200" cy="2769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0999" y="3690820"/>
            <a:ext cx="2514601" cy="369332"/>
            <a:chOff x="380999" y="3573424"/>
            <a:chExt cx="2514601" cy="369332"/>
          </a:xfrm>
        </p:grpSpPr>
        <p:cxnSp>
          <p:nvCxnSpPr>
            <p:cNvPr id="13" name="Straight Arrow Connector 12"/>
            <p:cNvCxnSpPr>
              <a:stCxn id="14" idx="3"/>
            </p:cNvCxnSpPr>
            <p:nvPr/>
          </p:nvCxnSpPr>
          <p:spPr>
            <a:xfrm flipV="1">
              <a:off x="1140822" y="3573424"/>
              <a:ext cx="1754778" cy="1846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80999" y="3573424"/>
              <a:ext cx="759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Points</a:t>
              </a:r>
              <a:endPara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971800" y="2260937"/>
            <a:ext cx="6022486" cy="646331"/>
            <a:chOff x="2927858" y="2407503"/>
            <a:chExt cx="6022486" cy="646331"/>
          </a:xfrm>
        </p:grpSpPr>
        <p:sp>
          <p:nvSpPr>
            <p:cNvPr id="16" name="Rounded Rectangle 15"/>
            <p:cNvSpPr/>
            <p:nvPr/>
          </p:nvSpPr>
          <p:spPr>
            <a:xfrm>
              <a:off x="2927858" y="2711450"/>
              <a:ext cx="3200400" cy="159266"/>
            </a:xfrm>
            <a:prstGeom prst="roundRect">
              <a:avLst/>
            </a:prstGeom>
            <a:solidFill>
              <a:srgbClr val="000000">
                <a:alpha val="1961"/>
              </a:srgbClr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137783" y="2407503"/>
              <a:ext cx="2812561" cy="646331"/>
              <a:chOff x="6137783" y="2407503"/>
              <a:chExt cx="2812561" cy="64633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6899783" y="2407503"/>
                <a:ext cx="20505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AnSwErS</a:t>
                </a:r>
                <a:r>
                  <a:rPr lang="en-US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 </a:t>
                </a:r>
                <a:r>
                  <a:rPr lang="en-US" dirty="0" err="1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aRe</a:t>
                </a:r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  <a:p>
                <a:r>
                  <a:rPr lang="en-US" dirty="0" err="1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NoT</a:t>
                </a:r>
                <a:r>
                  <a:rPr lang="en-US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 </a:t>
                </a:r>
                <a:r>
                  <a:rPr lang="en-US" dirty="0" err="1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CaSe</a:t>
                </a:r>
                <a:r>
                  <a:rPr lang="en-US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 </a:t>
                </a:r>
                <a:r>
                  <a:rPr lang="en-US" dirty="0" err="1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SeNsItIvE</a:t>
                </a:r>
                <a:r>
                  <a:rPr lang="en-US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 </a:t>
                </a:r>
              </a:p>
            </p:txBody>
          </p:sp>
          <p:cxnSp>
            <p:nvCxnSpPr>
              <p:cNvPr id="19" name="Straight Arrow Connector 18"/>
              <p:cNvCxnSpPr>
                <a:stCxn id="18" idx="1"/>
              </p:cNvCxnSpPr>
              <p:nvPr/>
            </p:nvCxnSpPr>
            <p:spPr>
              <a:xfrm flipH="1">
                <a:off x="6137783" y="2730669"/>
                <a:ext cx="76200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0184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46" y="485775"/>
            <a:ext cx="9180293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124200" y="2952750"/>
            <a:ext cx="1447800" cy="152400"/>
          </a:xfrm>
          <a:prstGeom prst="roundRect">
            <a:avLst/>
          </a:prstGeom>
          <a:solidFill>
            <a:srgbClr val="000000">
              <a:alpha val="1961"/>
            </a:srgb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334000" y="2952750"/>
            <a:ext cx="685800" cy="146050"/>
          </a:xfrm>
          <a:prstGeom prst="roundRect">
            <a:avLst/>
          </a:prstGeom>
          <a:solidFill>
            <a:srgbClr val="000000">
              <a:alpha val="1961"/>
            </a:srgb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733800" y="3573424"/>
            <a:ext cx="4245789" cy="461664"/>
            <a:chOff x="3733800" y="3573424"/>
            <a:chExt cx="4245789" cy="461664"/>
          </a:xfrm>
        </p:grpSpPr>
        <p:sp>
          <p:nvSpPr>
            <p:cNvPr id="13" name="TextBox 12"/>
            <p:cNvSpPr txBox="1"/>
            <p:nvPr/>
          </p:nvSpPr>
          <p:spPr>
            <a:xfrm>
              <a:off x="6858000" y="3665756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Type: Flag</a:t>
              </a:r>
              <a:endPara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3733800" y="3573424"/>
              <a:ext cx="3124200" cy="2769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81000" y="2285484"/>
            <a:ext cx="5562600" cy="369332"/>
            <a:chOff x="381000" y="2285484"/>
            <a:chExt cx="5562600" cy="369332"/>
          </a:xfrm>
        </p:grpSpPr>
        <p:sp>
          <p:nvSpPr>
            <p:cNvPr id="6" name="Rounded Rectangle 5"/>
            <p:cNvSpPr/>
            <p:nvPr/>
          </p:nvSpPr>
          <p:spPr>
            <a:xfrm>
              <a:off x="3124200" y="2393950"/>
              <a:ext cx="2819400" cy="152400"/>
            </a:xfrm>
            <a:prstGeom prst="roundRect">
              <a:avLst/>
            </a:prstGeom>
            <a:solidFill>
              <a:srgbClr val="000000">
                <a:alpha val="1961"/>
              </a:srgbClr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81000" y="2285484"/>
              <a:ext cx="2743200" cy="369332"/>
              <a:chOff x="381000" y="2285484"/>
              <a:chExt cx="2743200" cy="36933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81000" y="2285484"/>
                <a:ext cx="1376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Attachments</a:t>
                </a:r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cxnSp>
            <p:nvCxnSpPr>
              <p:cNvPr id="18" name="Straight Arrow Connector 17"/>
              <p:cNvCxnSpPr>
                <a:endCxn id="6" idx="1"/>
              </p:cNvCxnSpPr>
              <p:nvPr/>
            </p:nvCxnSpPr>
            <p:spPr>
              <a:xfrm>
                <a:off x="1757082" y="2470150"/>
                <a:ext cx="136711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/>
          <p:cNvGrpSpPr/>
          <p:nvPr/>
        </p:nvGrpSpPr>
        <p:grpSpPr>
          <a:xfrm>
            <a:off x="3124200" y="2526784"/>
            <a:ext cx="5151279" cy="646331"/>
            <a:chOff x="3124200" y="2526784"/>
            <a:chExt cx="5151279" cy="646331"/>
          </a:xfrm>
        </p:grpSpPr>
        <p:sp>
          <p:nvSpPr>
            <p:cNvPr id="8" name="Rounded Rectangle 7"/>
            <p:cNvSpPr/>
            <p:nvPr/>
          </p:nvSpPr>
          <p:spPr>
            <a:xfrm>
              <a:off x="3124200" y="2711450"/>
              <a:ext cx="2895600" cy="152400"/>
            </a:xfrm>
            <a:prstGeom prst="roundRect">
              <a:avLst/>
            </a:prstGeom>
            <a:solidFill>
              <a:srgbClr val="000000">
                <a:alpha val="1961"/>
              </a:srgbClr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019800" y="2526784"/>
              <a:ext cx="2255679" cy="646331"/>
              <a:chOff x="6019800" y="2526784"/>
              <a:chExt cx="2255679" cy="64633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6781800" y="2526784"/>
                <a:ext cx="14936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Answers </a:t>
                </a:r>
                <a:r>
                  <a:rPr lang="en-US" i="1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0000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ARE</a:t>
                </a:r>
                <a:r>
                  <a: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 </a:t>
                </a:r>
                <a:br>
                  <a:rPr lang="en-US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</a:br>
                <a:r>
                  <a:rPr lang="en-US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Case sensitive</a:t>
                </a:r>
                <a:endParaRPr lang="en-US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>
                <a:off x="6019800" y="2711450"/>
                <a:ext cx="762000" cy="76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380999" y="3573423"/>
            <a:ext cx="2514601" cy="369333"/>
            <a:chOff x="380999" y="3573423"/>
            <a:chExt cx="2514601" cy="369333"/>
          </a:xfrm>
        </p:grpSpPr>
        <p:cxnSp>
          <p:nvCxnSpPr>
            <p:cNvPr id="14" name="Straight Arrow Connector 13"/>
            <p:cNvCxnSpPr>
              <a:stCxn id="25" idx="3"/>
            </p:cNvCxnSpPr>
            <p:nvPr/>
          </p:nvCxnSpPr>
          <p:spPr>
            <a:xfrm flipV="1">
              <a:off x="1705272" y="3573423"/>
              <a:ext cx="1190328" cy="1846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80999" y="3573424"/>
              <a:ext cx="1324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More Points</a:t>
              </a:r>
              <a:endPara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03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</TotalTime>
  <Words>118</Words>
  <Application>Microsoft Office PowerPoint</Application>
  <PresentationFormat>On-screen Show (16:9)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REGISTRATION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RULES</vt:lpstr>
      <vt:lpstr>THE EVENT RULES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Nicolaas Kotze</dc:creator>
  <cp:lastModifiedBy>Nicolaas Kotze</cp:lastModifiedBy>
  <cp:revision>28</cp:revision>
  <dcterms:created xsi:type="dcterms:W3CDTF">2018-11-04T12:17:08Z</dcterms:created>
  <dcterms:modified xsi:type="dcterms:W3CDTF">2018-11-07T08:07:35Z</dcterms:modified>
</cp:coreProperties>
</file>