
<file path=[Content_Types].xml><?xml version="1.0" encoding="utf-8"?>
<Types xmlns="http://schemas.openxmlformats.org/package/2006/content-types">
  <Default Extension="bin" ContentType="image/jpeg"/>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8" r:id="rId2"/>
    <p:sldId id="260" r:id="rId3"/>
    <p:sldId id="272" r:id="rId4"/>
    <p:sldId id="264" r:id="rId5"/>
    <p:sldId id="261" r:id="rId6"/>
    <p:sldId id="273" r:id="rId7"/>
    <p:sldId id="262" r:id="rId8"/>
    <p:sldId id="274" r:id="rId9"/>
    <p:sldId id="263" r:id="rId10"/>
    <p:sldId id="267" r:id="rId11"/>
    <p:sldId id="276" r:id="rId12"/>
    <p:sldId id="265" r:id="rId13"/>
    <p:sldId id="275" r:id="rId14"/>
    <p:sldId id="271"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844D88-05E2-467C-9445-1D460629F315}" v="3304" dt="2018-11-05T14:22:24.9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676" autoAdjust="0"/>
  </p:normalViewPr>
  <p:slideViewPr>
    <p:cSldViewPr snapToGrid="0">
      <p:cViewPr varScale="1">
        <p:scale>
          <a:sx n="82" d="100"/>
          <a:sy n="82" d="100"/>
        </p:scale>
        <p:origin x="15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vin Naidoo" userId="a83af174-7c19-49a1-aa60-bdd15c39893f" providerId="ADAL" clId="{BE844D88-05E2-467C-9445-1D460629F315}"/>
    <pc:docChg chg="undo custSel mod addSld delSld modSld sldOrd delMainMaster">
      <pc:chgData name="Salvin Naidoo" userId="a83af174-7c19-49a1-aa60-bdd15c39893f" providerId="ADAL" clId="{BE844D88-05E2-467C-9445-1D460629F315}" dt="2018-11-05T14:22:24.990" v="14693"/>
      <pc:docMkLst>
        <pc:docMk/>
      </pc:docMkLst>
      <pc:sldChg chg="addSp modSp modNotesTx">
        <pc:chgData name="Salvin Naidoo" userId="a83af174-7c19-49a1-aa60-bdd15c39893f" providerId="ADAL" clId="{BE844D88-05E2-467C-9445-1D460629F315}" dt="2018-10-25T11:28:00.108" v="13034" actId="20577"/>
        <pc:sldMkLst>
          <pc:docMk/>
          <pc:sldMk cId="4116675057" sldId="258"/>
        </pc:sldMkLst>
        <pc:spChg chg="add mod">
          <ac:chgData name="Salvin Naidoo" userId="a83af174-7c19-49a1-aa60-bdd15c39893f" providerId="ADAL" clId="{BE844D88-05E2-467C-9445-1D460629F315}" dt="2018-10-23T06:39:19.157" v="3245" actId="20577"/>
          <ac:spMkLst>
            <pc:docMk/>
            <pc:sldMk cId="4116675057" sldId="258"/>
            <ac:spMk id="7" creationId="{7B465693-6D01-4F90-A47D-24A9544E3D02}"/>
          </ac:spMkLst>
        </pc:spChg>
      </pc:sldChg>
      <pc:sldChg chg="addSp delSp modSp modNotesTx">
        <pc:chgData name="Salvin Naidoo" userId="a83af174-7c19-49a1-aa60-bdd15c39893f" providerId="ADAL" clId="{BE844D88-05E2-467C-9445-1D460629F315}" dt="2018-10-25T06:38:59.612" v="3407" actId="20577"/>
        <pc:sldMkLst>
          <pc:docMk/>
          <pc:sldMk cId="548834400" sldId="260"/>
        </pc:sldMkLst>
        <pc:spChg chg="add del mod">
          <ac:chgData name="Salvin Naidoo" userId="a83af174-7c19-49a1-aa60-bdd15c39893f" providerId="ADAL" clId="{BE844D88-05E2-467C-9445-1D460629F315}" dt="2018-10-24T07:07:30.628" v="3300" actId="931"/>
          <ac:spMkLst>
            <pc:docMk/>
            <pc:sldMk cId="548834400" sldId="260"/>
            <ac:spMk id="5" creationId="{CCABAFD9-1646-45DF-8A07-E6971F324ABC}"/>
          </ac:spMkLst>
        </pc:spChg>
        <pc:picChg chg="add del mod">
          <ac:chgData name="Salvin Naidoo" userId="a83af174-7c19-49a1-aa60-bdd15c39893f" providerId="ADAL" clId="{BE844D88-05E2-467C-9445-1D460629F315}" dt="2018-10-24T07:07:30.628" v="3300" actId="931"/>
          <ac:picMkLst>
            <pc:docMk/>
            <pc:sldMk cId="548834400" sldId="260"/>
            <ac:picMk id="4" creationId="{D7EA9B2E-D400-4CC4-8159-9DBE5F13E9CB}"/>
          </ac:picMkLst>
        </pc:picChg>
      </pc:sldChg>
      <pc:sldChg chg="addSp delSp modSp mod setBg setClrOvrMap delDesignElem">
        <pc:chgData name="Salvin Naidoo" userId="a83af174-7c19-49a1-aa60-bdd15c39893f" providerId="ADAL" clId="{BE844D88-05E2-467C-9445-1D460629F315}" dt="2018-10-23T06:41:23.105" v="3254" actId="20577"/>
        <pc:sldMkLst>
          <pc:docMk/>
          <pc:sldMk cId="2147452996" sldId="261"/>
        </pc:sldMkLst>
        <pc:spChg chg="mod">
          <ac:chgData name="Salvin Naidoo" userId="a83af174-7c19-49a1-aa60-bdd15c39893f" providerId="ADAL" clId="{BE844D88-05E2-467C-9445-1D460629F315}" dt="2018-10-22T07:43:07.188" v="186" actId="27636"/>
          <ac:spMkLst>
            <pc:docMk/>
            <pc:sldMk cId="2147452996" sldId="261"/>
            <ac:spMk id="2" creationId="{00000000-0000-0000-0000-000000000000}"/>
          </ac:spMkLst>
        </pc:spChg>
        <pc:spChg chg="add del mod">
          <ac:chgData name="Salvin Naidoo" userId="a83af174-7c19-49a1-aa60-bdd15c39893f" providerId="ADAL" clId="{BE844D88-05E2-467C-9445-1D460629F315}" dt="2018-10-23T06:41:23.105" v="3254" actId="20577"/>
          <ac:spMkLst>
            <pc:docMk/>
            <pc:sldMk cId="2147452996" sldId="261"/>
            <ac:spMk id="3" creationId="{00000000-0000-0000-0000-000000000000}"/>
          </ac:spMkLst>
        </pc:spChg>
        <pc:spChg chg="add del mod">
          <ac:chgData name="Salvin Naidoo" userId="a83af174-7c19-49a1-aa60-bdd15c39893f" providerId="ADAL" clId="{BE844D88-05E2-467C-9445-1D460629F315}" dt="2018-10-22T07:42:04.358" v="136"/>
          <ac:spMkLst>
            <pc:docMk/>
            <pc:sldMk cId="2147452996" sldId="261"/>
            <ac:spMk id="4" creationId="{2E872604-E5AB-4A63-9762-F069424D04D1}"/>
          </ac:spMkLst>
        </pc:spChg>
        <pc:spChg chg="add del mod">
          <ac:chgData name="Salvin Naidoo" userId="a83af174-7c19-49a1-aa60-bdd15c39893f" providerId="ADAL" clId="{BE844D88-05E2-467C-9445-1D460629F315}" dt="2018-10-22T07:42:04.358" v="136"/>
          <ac:spMkLst>
            <pc:docMk/>
            <pc:sldMk cId="2147452996" sldId="261"/>
            <ac:spMk id="5" creationId="{CB6D740F-3F20-4A8D-BF5C-854B54E61A3B}"/>
          </ac:spMkLst>
        </pc:spChg>
        <pc:spChg chg="add del">
          <ac:chgData name="Salvin Naidoo" userId="a83af174-7c19-49a1-aa60-bdd15c39893f" providerId="ADAL" clId="{BE844D88-05E2-467C-9445-1D460629F315}" dt="2018-10-22T07:42:13.486" v="137" actId="26606"/>
          <ac:spMkLst>
            <pc:docMk/>
            <pc:sldMk cId="2147452996" sldId="261"/>
            <ac:spMk id="9" creationId="{3B854194-185D-494D-905C-7C7CB2E30F6E}"/>
          </ac:spMkLst>
        </pc:spChg>
        <pc:spChg chg="add del">
          <ac:chgData name="Salvin Naidoo" userId="a83af174-7c19-49a1-aa60-bdd15c39893f" providerId="ADAL" clId="{BE844D88-05E2-467C-9445-1D460629F315}" dt="2018-10-22T07:42:13.486" v="137" actId="26606"/>
          <ac:spMkLst>
            <pc:docMk/>
            <pc:sldMk cId="2147452996" sldId="261"/>
            <ac:spMk id="11" creationId="{B4F5FA0D-0104-4987-8241-EFF7C85B88DE}"/>
          </ac:spMkLst>
        </pc:spChg>
        <pc:spChg chg="add">
          <ac:chgData name="Salvin Naidoo" userId="a83af174-7c19-49a1-aa60-bdd15c39893f" providerId="ADAL" clId="{BE844D88-05E2-467C-9445-1D460629F315}" dt="2018-10-22T07:42:13.486" v="137" actId="26606"/>
          <ac:spMkLst>
            <pc:docMk/>
            <pc:sldMk cId="2147452996" sldId="261"/>
            <ac:spMk id="20" creationId="{4F74D28C-3268-4E35-8EE1-D92CB4A85A7D}"/>
          </ac:spMkLst>
        </pc:spChg>
        <pc:spChg chg="add">
          <ac:chgData name="Salvin Naidoo" userId="a83af174-7c19-49a1-aa60-bdd15c39893f" providerId="ADAL" clId="{BE844D88-05E2-467C-9445-1D460629F315}" dt="2018-10-22T07:42:13.486" v="137" actId="26606"/>
          <ac:spMkLst>
            <pc:docMk/>
            <pc:sldMk cId="2147452996" sldId="261"/>
            <ac:spMk id="22" creationId="{58D44E42-C462-4105-BC86-FE75B4E3C4AF}"/>
          </ac:spMkLst>
        </pc:spChg>
        <pc:picChg chg="add del">
          <ac:chgData name="Salvin Naidoo" userId="a83af174-7c19-49a1-aa60-bdd15c39893f" providerId="ADAL" clId="{BE844D88-05E2-467C-9445-1D460629F315}" dt="2018-10-22T07:42:13.486" v="137" actId="26606"/>
          <ac:picMkLst>
            <pc:docMk/>
            <pc:sldMk cId="2147452996" sldId="261"/>
            <ac:picMk id="13" creationId="{2897127E-6CEF-446C-BE87-93B7C46E49D1}"/>
          </ac:picMkLst>
        </pc:picChg>
        <pc:picChg chg="add">
          <ac:chgData name="Salvin Naidoo" userId="a83af174-7c19-49a1-aa60-bdd15c39893f" providerId="ADAL" clId="{BE844D88-05E2-467C-9445-1D460629F315}" dt="2018-10-22T07:42:13.486" v="137" actId="26606"/>
          <ac:picMkLst>
            <pc:docMk/>
            <pc:sldMk cId="2147452996" sldId="261"/>
            <ac:picMk id="17" creationId="{0F029281-B653-4B6B-B9D8-CB32BD41BF1B}"/>
          </ac:picMkLst>
        </pc:picChg>
      </pc:sldChg>
      <pc:sldChg chg="addSp delSp modSp mod setBg setClrOvrMap modNotesTx">
        <pc:chgData name="Salvin Naidoo" userId="a83af174-7c19-49a1-aa60-bdd15c39893f" providerId="ADAL" clId="{BE844D88-05E2-467C-9445-1D460629F315}" dt="2018-10-25T06:44:57.191" v="4321" actId="20577"/>
        <pc:sldMkLst>
          <pc:docMk/>
          <pc:sldMk cId="3964729183" sldId="262"/>
        </pc:sldMkLst>
        <pc:spChg chg="mod">
          <ac:chgData name="Salvin Naidoo" userId="a83af174-7c19-49a1-aa60-bdd15c39893f" providerId="ADAL" clId="{BE844D88-05E2-467C-9445-1D460629F315}" dt="2018-10-22T08:17:33.385" v="1707" actId="26606"/>
          <ac:spMkLst>
            <pc:docMk/>
            <pc:sldMk cId="3964729183" sldId="262"/>
            <ac:spMk id="2" creationId="{00000000-0000-0000-0000-000000000000}"/>
          </ac:spMkLst>
        </pc:spChg>
        <pc:spChg chg="del mod">
          <ac:chgData name="Salvin Naidoo" userId="a83af174-7c19-49a1-aa60-bdd15c39893f" providerId="ADAL" clId="{BE844D88-05E2-467C-9445-1D460629F315}" dt="2018-10-22T07:58:47.033" v="1073" actId="478"/>
          <ac:spMkLst>
            <pc:docMk/>
            <pc:sldMk cId="3964729183" sldId="262"/>
            <ac:spMk id="3" creationId="{00000000-0000-0000-0000-000000000000}"/>
          </ac:spMkLst>
        </pc:spChg>
        <pc:spChg chg="del">
          <ac:chgData name="Salvin Naidoo" userId="a83af174-7c19-49a1-aa60-bdd15c39893f" providerId="ADAL" clId="{BE844D88-05E2-467C-9445-1D460629F315}" dt="2018-10-22T07:58:24.156" v="1071" actId="26606"/>
          <ac:spMkLst>
            <pc:docMk/>
            <pc:sldMk cId="3964729183" sldId="262"/>
            <ac:spMk id="9" creationId="{23962611-DFD5-4092-AAFD-559E3DFCE2C9}"/>
          </ac:spMkLst>
        </pc:spChg>
        <pc:spChg chg="add del">
          <ac:chgData name="Salvin Naidoo" userId="a83af174-7c19-49a1-aa60-bdd15c39893f" providerId="ADAL" clId="{BE844D88-05E2-467C-9445-1D460629F315}" dt="2018-10-22T08:17:33.385" v="1707" actId="26606"/>
          <ac:spMkLst>
            <pc:docMk/>
            <pc:sldMk cId="3964729183" sldId="262"/>
            <ac:spMk id="16" creationId="{C66F2F30-5DC0-44A0-BFA6-E12F46ED16DA}"/>
          </ac:spMkLst>
        </pc:spChg>
        <pc:spChg chg="add del">
          <ac:chgData name="Salvin Naidoo" userId="a83af174-7c19-49a1-aa60-bdd15c39893f" providerId="ADAL" clId="{BE844D88-05E2-467C-9445-1D460629F315}" dt="2018-10-22T08:17:33.385" v="1707" actId="26606"/>
          <ac:spMkLst>
            <pc:docMk/>
            <pc:sldMk cId="3964729183" sldId="262"/>
            <ac:spMk id="18" creationId="{85872F57-7F42-4F97-8391-DDC8D0054C03}"/>
          </ac:spMkLst>
        </pc:spChg>
        <pc:spChg chg="add del">
          <ac:chgData name="Salvin Naidoo" userId="a83af174-7c19-49a1-aa60-bdd15c39893f" providerId="ADAL" clId="{BE844D88-05E2-467C-9445-1D460629F315}" dt="2018-10-22T08:17:33.385" v="1707" actId="26606"/>
          <ac:spMkLst>
            <pc:docMk/>
            <pc:sldMk cId="3964729183" sldId="262"/>
            <ac:spMk id="20" creationId="{04DC2037-48A0-4F22-B9D4-8EAEBC780AB4}"/>
          </ac:spMkLst>
        </pc:spChg>
        <pc:spChg chg="add del">
          <ac:chgData name="Salvin Naidoo" userId="a83af174-7c19-49a1-aa60-bdd15c39893f" providerId="ADAL" clId="{BE844D88-05E2-467C-9445-1D460629F315}" dt="2018-10-22T08:17:33.385" v="1707" actId="26606"/>
          <ac:spMkLst>
            <pc:docMk/>
            <pc:sldMk cId="3964729183" sldId="262"/>
            <ac:spMk id="22" creationId="{0006CBFD-ADA0-43D1-9332-9C34CA1C76ED}"/>
          </ac:spMkLst>
        </pc:spChg>
        <pc:spChg chg="add del">
          <ac:chgData name="Salvin Naidoo" userId="a83af174-7c19-49a1-aa60-bdd15c39893f" providerId="ADAL" clId="{BE844D88-05E2-467C-9445-1D460629F315}" dt="2018-10-22T08:17:33.385" v="1707" actId="26606"/>
          <ac:spMkLst>
            <pc:docMk/>
            <pc:sldMk cId="3964729183" sldId="262"/>
            <ac:spMk id="24" creationId="{2B931666-F28F-45F3-A074-66D2272D580B}"/>
          </ac:spMkLst>
        </pc:spChg>
        <pc:spChg chg="add">
          <ac:chgData name="Salvin Naidoo" userId="a83af174-7c19-49a1-aa60-bdd15c39893f" providerId="ADAL" clId="{BE844D88-05E2-467C-9445-1D460629F315}" dt="2018-10-22T08:17:33.385" v="1707" actId="26606"/>
          <ac:spMkLst>
            <pc:docMk/>
            <pc:sldMk cId="3964729183" sldId="262"/>
            <ac:spMk id="29" creationId="{66B332A4-D438-4773-A77F-5ED49A448D9D}"/>
          </ac:spMkLst>
        </pc:spChg>
        <pc:spChg chg="add">
          <ac:chgData name="Salvin Naidoo" userId="a83af174-7c19-49a1-aa60-bdd15c39893f" providerId="ADAL" clId="{BE844D88-05E2-467C-9445-1D460629F315}" dt="2018-10-22T08:17:33.385" v="1707" actId="26606"/>
          <ac:spMkLst>
            <pc:docMk/>
            <pc:sldMk cId="3964729183" sldId="262"/>
            <ac:spMk id="31" creationId="{DF9AD32D-FF05-44F4-BD4D-9CEE89B71EB9}"/>
          </ac:spMkLst>
        </pc:spChg>
        <pc:picChg chg="del">
          <ac:chgData name="Salvin Naidoo" userId="a83af174-7c19-49a1-aa60-bdd15c39893f" providerId="ADAL" clId="{BE844D88-05E2-467C-9445-1D460629F315}" dt="2018-10-22T07:58:24.156" v="1071" actId="26606"/>
          <ac:picMkLst>
            <pc:docMk/>
            <pc:sldMk cId="3964729183" sldId="262"/>
            <ac:picMk id="11" creationId="{2270F1FA-0425-408F-9861-80BF5AFB276D}"/>
          </ac:picMkLst>
        </pc:picChg>
      </pc:sldChg>
      <pc:sldChg chg="addSp delSp modSp mod setBg setClrOvrMap delDesignElem modNotesTx">
        <pc:chgData name="Salvin Naidoo" userId="a83af174-7c19-49a1-aa60-bdd15c39893f" providerId="ADAL" clId="{BE844D88-05E2-467C-9445-1D460629F315}" dt="2018-11-05T06:53:58.828" v="13872" actId="313"/>
        <pc:sldMkLst>
          <pc:docMk/>
          <pc:sldMk cId="3500464212" sldId="263"/>
        </pc:sldMkLst>
        <pc:spChg chg="mod">
          <ac:chgData name="Salvin Naidoo" userId="a83af174-7c19-49a1-aa60-bdd15c39893f" providerId="ADAL" clId="{BE844D88-05E2-467C-9445-1D460629F315}" dt="2018-10-22T08:39:40.344" v="1924" actId="26606"/>
          <ac:spMkLst>
            <pc:docMk/>
            <pc:sldMk cId="3500464212" sldId="263"/>
            <ac:spMk id="2" creationId="{00000000-0000-0000-0000-000000000000}"/>
          </ac:spMkLst>
        </pc:spChg>
        <pc:spChg chg="mod">
          <ac:chgData name="Salvin Naidoo" userId="a83af174-7c19-49a1-aa60-bdd15c39893f" providerId="ADAL" clId="{BE844D88-05E2-467C-9445-1D460629F315}" dt="2018-10-22T13:14:24.524" v="2743" actId="313"/>
          <ac:spMkLst>
            <pc:docMk/>
            <pc:sldMk cId="3500464212" sldId="263"/>
            <ac:spMk id="3" creationId="{00000000-0000-0000-0000-000000000000}"/>
          </ac:spMkLst>
        </pc:spChg>
        <pc:spChg chg="add del">
          <ac:chgData name="Salvin Naidoo" userId="a83af174-7c19-49a1-aa60-bdd15c39893f" providerId="ADAL" clId="{BE844D88-05E2-467C-9445-1D460629F315}" dt="2018-10-22T08:39:40.344" v="1924" actId="26606"/>
          <ac:spMkLst>
            <pc:docMk/>
            <pc:sldMk cId="3500464212" sldId="263"/>
            <ac:spMk id="9" creationId="{3B854194-185D-494D-905C-7C7CB2E30F6E}"/>
          </ac:spMkLst>
        </pc:spChg>
        <pc:spChg chg="add del">
          <ac:chgData name="Salvin Naidoo" userId="a83af174-7c19-49a1-aa60-bdd15c39893f" providerId="ADAL" clId="{BE844D88-05E2-467C-9445-1D460629F315}" dt="2018-10-22T08:39:40.344" v="1924" actId="26606"/>
          <ac:spMkLst>
            <pc:docMk/>
            <pc:sldMk cId="3500464212" sldId="263"/>
            <ac:spMk id="11" creationId="{B4F5FA0D-0104-4987-8241-EFF7C85B88DE}"/>
          </ac:spMkLst>
        </pc:spChg>
        <pc:spChg chg="add">
          <ac:chgData name="Salvin Naidoo" userId="a83af174-7c19-49a1-aa60-bdd15c39893f" providerId="ADAL" clId="{BE844D88-05E2-467C-9445-1D460629F315}" dt="2018-10-22T08:39:40.344" v="1924" actId="26606"/>
          <ac:spMkLst>
            <pc:docMk/>
            <pc:sldMk cId="3500464212" sldId="263"/>
            <ac:spMk id="20" creationId="{CF62D2A7-8207-488C-9F46-316BA81A16C8}"/>
          </ac:spMkLst>
        </pc:spChg>
        <pc:spChg chg="add">
          <ac:chgData name="Salvin Naidoo" userId="a83af174-7c19-49a1-aa60-bdd15c39893f" providerId="ADAL" clId="{BE844D88-05E2-467C-9445-1D460629F315}" dt="2018-10-22T08:39:40.344" v="1924" actId="26606"/>
          <ac:spMkLst>
            <pc:docMk/>
            <pc:sldMk cId="3500464212" sldId="263"/>
            <ac:spMk id="22" creationId="{52AC6D7F-F068-4E11-BB06-F601D89BB980}"/>
          </ac:spMkLst>
        </pc:spChg>
        <pc:picChg chg="add del">
          <ac:chgData name="Salvin Naidoo" userId="a83af174-7c19-49a1-aa60-bdd15c39893f" providerId="ADAL" clId="{BE844D88-05E2-467C-9445-1D460629F315}" dt="2018-10-22T08:39:40.344" v="1924" actId="26606"/>
          <ac:picMkLst>
            <pc:docMk/>
            <pc:sldMk cId="3500464212" sldId="263"/>
            <ac:picMk id="13" creationId="{2897127E-6CEF-446C-BE87-93B7C46E49D1}"/>
          </ac:picMkLst>
        </pc:picChg>
        <pc:picChg chg="add">
          <ac:chgData name="Salvin Naidoo" userId="a83af174-7c19-49a1-aa60-bdd15c39893f" providerId="ADAL" clId="{BE844D88-05E2-467C-9445-1D460629F315}" dt="2018-10-22T08:39:40.344" v="1924" actId="26606"/>
          <ac:picMkLst>
            <pc:docMk/>
            <pc:sldMk cId="3500464212" sldId="263"/>
            <ac:picMk id="17" creationId="{E5466264-251B-4C4D-A98A-3CCC4FB52B82}"/>
          </ac:picMkLst>
        </pc:picChg>
      </pc:sldChg>
      <pc:sldChg chg="addSp delSp modSp mod ord setBg setClrOvrMap delDesignElem modNotesTx">
        <pc:chgData name="Salvin Naidoo" userId="a83af174-7c19-49a1-aa60-bdd15c39893f" providerId="ADAL" clId="{BE844D88-05E2-467C-9445-1D460629F315}" dt="2018-10-26T08:44:30.023" v="13231" actId="6549"/>
        <pc:sldMkLst>
          <pc:docMk/>
          <pc:sldMk cId="670728374" sldId="264"/>
        </pc:sldMkLst>
        <pc:spChg chg="mod">
          <ac:chgData name="Salvin Naidoo" userId="a83af174-7c19-49a1-aa60-bdd15c39893f" providerId="ADAL" clId="{BE844D88-05E2-467C-9445-1D460629F315}" dt="2018-10-22T12:45:29.479" v="2412" actId="26606"/>
          <ac:spMkLst>
            <pc:docMk/>
            <pc:sldMk cId="670728374" sldId="264"/>
            <ac:spMk id="2" creationId="{00000000-0000-0000-0000-000000000000}"/>
          </ac:spMkLst>
        </pc:spChg>
        <pc:spChg chg="del mod">
          <ac:chgData name="Salvin Naidoo" userId="a83af174-7c19-49a1-aa60-bdd15c39893f" providerId="ADAL" clId="{BE844D88-05E2-467C-9445-1D460629F315}" dt="2018-10-22T12:39:32.579" v="2374" actId="478"/>
          <ac:spMkLst>
            <pc:docMk/>
            <pc:sldMk cId="670728374" sldId="264"/>
            <ac:spMk id="3" creationId="{00000000-0000-0000-0000-000000000000}"/>
          </ac:spMkLst>
        </pc:spChg>
        <pc:spChg chg="add del mod">
          <ac:chgData name="Salvin Naidoo" userId="a83af174-7c19-49a1-aa60-bdd15c39893f" providerId="ADAL" clId="{BE844D88-05E2-467C-9445-1D460629F315}" dt="2018-10-22T12:40:22.389" v="2383" actId="478"/>
          <ac:spMkLst>
            <pc:docMk/>
            <pc:sldMk cId="670728374" sldId="264"/>
            <ac:spMk id="4" creationId="{7213D8D9-CEBA-4B0B-83AE-5DA69F7FF9BF}"/>
          </ac:spMkLst>
        </pc:spChg>
        <pc:spChg chg="add del mod">
          <ac:chgData name="Salvin Naidoo" userId="a83af174-7c19-49a1-aa60-bdd15c39893f" providerId="ADAL" clId="{BE844D88-05E2-467C-9445-1D460629F315}" dt="2018-10-22T12:39:46.683" v="2378" actId="478"/>
          <ac:spMkLst>
            <pc:docMk/>
            <pc:sldMk cId="670728374" sldId="264"/>
            <ac:spMk id="6" creationId="{8FCA4645-6421-49D5-BC66-0C96655445A0}"/>
          </ac:spMkLst>
        </pc:spChg>
        <pc:spChg chg="add del mod">
          <ac:chgData name="Salvin Naidoo" userId="a83af174-7c19-49a1-aa60-bdd15c39893f" providerId="ADAL" clId="{BE844D88-05E2-467C-9445-1D460629F315}" dt="2018-10-22T12:44:35.817" v="2402" actId="478"/>
          <ac:spMkLst>
            <pc:docMk/>
            <pc:sldMk cId="670728374" sldId="264"/>
            <ac:spMk id="7" creationId="{05DA4B22-CD4F-431D-89F5-51F17A923E2C}"/>
          </ac:spMkLst>
        </pc:spChg>
        <pc:spChg chg="add del mod">
          <ac:chgData name="Salvin Naidoo" userId="a83af174-7c19-49a1-aa60-bdd15c39893f" providerId="ADAL" clId="{BE844D88-05E2-467C-9445-1D460629F315}" dt="2018-10-22T12:44:38.097" v="2403" actId="478"/>
          <ac:spMkLst>
            <pc:docMk/>
            <pc:sldMk cId="670728374" sldId="264"/>
            <ac:spMk id="8" creationId="{C5C0C147-86FD-4978-BF23-01F98101DF93}"/>
          </ac:spMkLst>
        </pc:spChg>
        <pc:spChg chg="add del">
          <ac:chgData name="Salvin Naidoo" userId="a83af174-7c19-49a1-aa60-bdd15c39893f" providerId="ADAL" clId="{BE844D88-05E2-467C-9445-1D460629F315}" dt="2018-10-22T12:44:55.492" v="2407"/>
          <ac:spMkLst>
            <pc:docMk/>
            <pc:sldMk cId="670728374" sldId="264"/>
            <ac:spMk id="9" creationId="{3B854194-185D-494D-905C-7C7CB2E30F6E}"/>
          </ac:spMkLst>
        </pc:spChg>
        <pc:spChg chg="add del mod">
          <ac:chgData name="Salvin Naidoo" userId="a83af174-7c19-49a1-aa60-bdd15c39893f" providerId="ADAL" clId="{BE844D88-05E2-467C-9445-1D460629F315}" dt="2018-10-22T12:43:59.302" v="2393"/>
          <ac:spMkLst>
            <pc:docMk/>
            <pc:sldMk cId="670728374" sldId="264"/>
            <ac:spMk id="10" creationId="{60D73A37-8F2B-467D-9366-213D6A212DEE}"/>
          </ac:spMkLst>
        </pc:spChg>
        <pc:spChg chg="add del">
          <ac:chgData name="Salvin Naidoo" userId="a83af174-7c19-49a1-aa60-bdd15c39893f" providerId="ADAL" clId="{BE844D88-05E2-467C-9445-1D460629F315}" dt="2018-10-22T12:44:55.492" v="2407"/>
          <ac:spMkLst>
            <pc:docMk/>
            <pc:sldMk cId="670728374" sldId="264"/>
            <ac:spMk id="11" creationId="{B4F5FA0D-0104-4987-8241-EFF7C85B88DE}"/>
          </ac:spMkLst>
        </pc:spChg>
        <pc:spChg chg="add del mod">
          <ac:chgData name="Salvin Naidoo" userId="a83af174-7c19-49a1-aa60-bdd15c39893f" providerId="ADAL" clId="{BE844D88-05E2-467C-9445-1D460629F315}" dt="2018-10-22T12:44:23.494" v="2397"/>
          <ac:spMkLst>
            <pc:docMk/>
            <pc:sldMk cId="670728374" sldId="264"/>
            <ac:spMk id="12" creationId="{0A1BD5A6-DBC1-475B-BCE1-C03F4E29B1AA}"/>
          </ac:spMkLst>
        </pc:spChg>
        <pc:spChg chg="add del">
          <ac:chgData name="Salvin Naidoo" userId="a83af174-7c19-49a1-aa60-bdd15c39893f" providerId="ADAL" clId="{BE844D88-05E2-467C-9445-1D460629F315}" dt="2018-10-22T12:44:52.373" v="2405"/>
          <ac:spMkLst>
            <pc:docMk/>
            <pc:sldMk cId="670728374" sldId="264"/>
            <ac:spMk id="14" creationId="{32B1D439-8993-45BF-B5FC-69236B9DC960}"/>
          </ac:spMkLst>
        </pc:spChg>
        <pc:spChg chg="add mod">
          <ac:chgData name="Salvin Naidoo" userId="a83af174-7c19-49a1-aa60-bdd15c39893f" providerId="ADAL" clId="{BE844D88-05E2-467C-9445-1D460629F315}" dt="2018-10-23T06:40:23.971" v="3246" actId="12"/>
          <ac:spMkLst>
            <pc:docMk/>
            <pc:sldMk cId="670728374" sldId="264"/>
            <ac:spMk id="15" creationId="{DAF8C84F-6358-41BE-AD0E-873ACD497D68}"/>
          </ac:spMkLst>
        </pc:spChg>
        <pc:spChg chg="add mod">
          <ac:chgData name="Salvin Naidoo" userId="a83af174-7c19-49a1-aa60-bdd15c39893f" providerId="ADAL" clId="{BE844D88-05E2-467C-9445-1D460629F315}" dt="2018-10-22T12:45:54.531" v="2416" actId="404"/>
          <ac:spMkLst>
            <pc:docMk/>
            <pc:sldMk cId="670728374" sldId="264"/>
            <ac:spMk id="16" creationId="{E66A8F4C-BC21-473B-93BE-C9D2F4D897BC}"/>
          </ac:spMkLst>
        </pc:spChg>
        <pc:spChg chg="add del">
          <ac:chgData name="Salvin Naidoo" userId="a83af174-7c19-49a1-aa60-bdd15c39893f" providerId="ADAL" clId="{BE844D88-05E2-467C-9445-1D460629F315}" dt="2018-10-22T12:45:29.479" v="2412" actId="26606"/>
          <ac:spMkLst>
            <pc:docMk/>
            <pc:sldMk cId="670728374" sldId="264"/>
            <ac:spMk id="22" creationId="{0352D33D-F203-431A-A545-DB0A8A0D376B}"/>
          </ac:spMkLst>
        </pc:spChg>
        <pc:spChg chg="add del">
          <ac:chgData name="Salvin Naidoo" userId="a83af174-7c19-49a1-aa60-bdd15c39893f" providerId="ADAL" clId="{BE844D88-05E2-467C-9445-1D460629F315}" dt="2018-10-22T12:45:29.479" v="2412" actId="26606"/>
          <ac:spMkLst>
            <pc:docMk/>
            <pc:sldMk cId="670728374" sldId="264"/>
            <ac:spMk id="24" creationId="{DEC33493-8EA2-4BEB-9BF0-04EE8ADD1C18}"/>
          </ac:spMkLst>
        </pc:spChg>
        <pc:spChg chg="add del">
          <ac:chgData name="Salvin Naidoo" userId="a83af174-7c19-49a1-aa60-bdd15c39893f" providerId="ADAL" clId="{BE844D88-05E2-467C-9445-1D460629F315}" dt="2018-10-22T12:45:29.479" v="2412" actId="26606"/>
          <ac:spMkLst>
            <pc:docMk/>
            <pc:sldMk cId="670728374" sldId="264"/>
            <ac:spMk id="26" creationId="{171D13A1-4626-4D50-9DF7-71BB7B6B7294}"/>
          </ac:spMkLst>
        </pc:spChg>
        <pc:spChg chg="add">
          <ac:chgData name="Salvin Naidoo" userId="a83af174-7c19-49a1-aa60-bdd15c39893f" providerId="ADAL" clId="{BE844D88-05E2-467C-9445-1D460629F315}" dt="2018-10-22T12:45:29.479" v="2412" actId="26606"/>
          <ac:spMkLst>
            <pc:docMk/>
            <pc:sldMk cId="670728374" sldId="264"/>
            <ac:spMk id="31" creationId="{CF62D2A7-8207-488C-9F46-316BA81A16C8}"/>
          </ac:spMkLst>
        </pc:spChg>
        <pc:spChg chg="add">
          <ac:chgData name="Salvin Naidoo" userId="a83af174-7c19-49a1-aa60-bdd15c39893f" providerId="ADAL" clId="{BE844D88-05E2-467C-9445-1D460629F315}" dt="2018-10-22T12:45:29.479" v="2412" actId="26606"/>
          <ac:spMkLst>
            <pc:docMk/>
            <pc:sldMk cId="670728374" sldId="264"/>
            <ac:spMk id="33" creationId="{52AC6D7F-F068-4E11-BB06-F601D89BB980}"/>
          </ac:spMkLst>
        </pc:spChg>
        <pc:picChg chg="add del">
          <ac:chgData name="Salvin Naidoo" userId="a83af174-7c19-49a1-aa60-bdd15c39893f" providerId="ADAL" clId="{BE844D88-05E2-467C-9445-1D460629F315}" dt="2018-10-22T12:44:55.492" v="2407"/>
          <ac:picMkLst>
            <pc:docMk/>
            <pc:sldMk cId="670728374" sldId="264"/>
            <ac:picMk id="13" creationId="{2897127E-6CEF-446C-BE87-93B7C46E49D1}"/>
          </ac:picMkLst>
        </pc:picChg>
        <pc:picChg chg="add mod">
          <ac:chgData name="Salvin Naidoo" userId="a83af174-7c19-49a1-aa60-bdd15c39893f" providerId="ADAL" clId="{BE844D88-05E2-467C-9445-1D460629F315}" dt="2018-10-22T12:45:29.479" v="2412" actId="26606"/>
          <ac:picMkLst>
            <pc:docMk/>
            <pc:sldMk cId="670728374" sldId="264"/>
            <ac:picMk id="19" creationId="{655D8664-9369-484B-9466-CA575CF67240}"/>
          </ac:picMkLst>
        </pc:picChg>
      </pc:sldChg>
      <pc:sldChg chg="addSp delSp modSp delDesignElem modNotesTx">
        <pc:chgData name="Salvin Naidoo" userId="a83af174-7c19-49a1-aa60-bdd15c39893f" providerId="ADAL" clId="{BE844D88-05E2-467C-9445-1D460629F315}" dt="2018-10-25T07:50:47.123" v="11516" actId="20577"/>
        <pc:sldMkLst>
          <pc:docMk/>
          <pc:sldMk cId="3863339793" sldId="265"/>
        </pc:sldMkLst>
        <pc:spChg chg="mod">
          <ac:chgData name="Salvin Naidoo" userId="a83af174-7c19-49a1-aa60-bdd15c39893f" providerId="ADAL" clId="{BE844D88-05E2-467C-9445-1D460629F315}" dt="2018-10-23T06:38:42.632" v="3231" actId="26606"/>
          <ac:spMkLst>
            <pc:docMk/>
            <pc:sldMk cId="3863339793" sldId="265"/>
            <ac:spMk id="2" creationId="{00000000-0000-0000-0000-000000000000}"/>
          </ac:spMkLst>
        </pc:spChg>
        <pc:spChg chg="mod">
          <ac:chgData name="Salvin Naidoo" userId="a83af174-7c19-49a1-aa60-bdd15c39893f" providerId="ADAL" clId="{BE844D88-05E2-467C-9445-1D460629F315}" dt="2018-10-23T06:38:42.632" v="3231" actId="26606"/>
          <ac:spMkLst>
            <pc:docMk/>
            <pc:sldMk cId="3863339793" sldId="265"/>
            <ac:spMk id="3" creationId="{00000000-0000-0000-0000-000000000000}"/>
          </ac:spMkLst>
        </pc:spChg>
        <pc:spChg chg="add del">
          <ac:chgData name="Salvin Naidoo" userId="a83af174-7c19-49a1-aa60-bdd15c39893f" providerId="ADAL" clId="{BE844D88-05E2-467C-9445-1D460629F315}" dt="2018-10-23T06:31:32.584" v="2791" actId="26606"/>
          <ac:spMkLst>
            <pc:docMk/>
            <pc:sldMk cId="3863339793" sldId="265"/>
            <ac:spMk id="9" creationId="{23962611-DFD5-4092-AAFD-559E3DFCE2C9}"/>
          </ac:spMkLst>
        </pc:spChg>
        <pc:spChg chg="add del">
          <ac:chgData name="Salvin Naidoo" userId="a83af174-7c19-49a1-aa60-bdd15c39893f" providerId="ADAL" clId="{BE844D88-05E2-467C-9445-1D460629F315}" dt="2018-10-23T06:38:42.632" v="3231" actId="26606"/>
          <ac:spMkLst>
            <pc:docMk/>
            <pc:sldMk cId="3863339793" sldId="265"/>
            <ac:spMk id="18" creationId="{AFA67CD3-AB4E-4A7A-BEB8-53C445D8C44E}"/>
          </ac:spMkLst>
        </pc:spChg>
        <pc:spChg chg="add del">
          <ac:chgData name="Salvin Naidoo" userId="a83af174-7c19-49a1-aa60-bdd15c39893f" providerId="ADAL" clId="{BE844D88-05E2-467C-9445-1D460629F315}" dt="2018-10-23T06:38:42.632" v="3231" actId="26606"/>
          <ac:spMkLst>
            <pc:docMk/>
            <pc:sldMk cId="3863339793" sldId="265"/>
            <ac:spMk id="22" creationId="{339C8D78-A644-462F-B674-F440635E5353}"/>
          </ac:spMkLst>
        </pc:spChg>
        <pc:spChg chg="add del">
          <ac:chgData name="Salvin Naidoo" userId="a83af174-7c19-49a1-aa60-bdd15c39893f" providerId="ADAL" clId="{BE844D88-05E2-467C-9445-1D460629F315}" dt="2018-10-23T06:38:37.299" v="3228" actId="26606"/>
          <ac:spMkLst>
            <pc:docMk/>
            <pc:sldMk cId="3863339793" sldId="265"/>
            <ac:spMk id="27" creationId="{F60FCA6E-0894-46CD-BD49-5955A51E0084}"/>
          </ac:spMkLst>
        </pc:spChg>
        <pc:spChg chg="add del">
          <ac:chgData name="Salvin Naidoo" userId="a83af174-7c19-49a1-aa60-bdd15c39893f" providerId="ADAL" clId="{BE844D88-05E2-467C-9445-1D460629F315}" dt="2018-10-23T06:38:37.299" v="3228" actId="26606"/>
          <ac:spMkLst>
            <pc:docMk/>
            <pc:sldMk cId="3863339793" sldId="265"/>
            <ac:spMk id="29" creationId="{E78C6E4B-A1F1-4B6C-97EC-BE997495D6AC}"/>
          </ac:spMkLst>
        </pc:spChg>
        <pc:spChg chg="add del">
          <ac:chgData name="Salvin Naidoo" userId="a83af174-7c19-49a1-aa60-bdd15c39893f" providerId="ADAL" clId="{BE844D88-05E2-467C-9445-1D460629F315}" dt="2018-10-23T06:38:42.621" v="3230" actId="26606"/>
          <ac:spMkLst>
            <pc:docMk/>
            <pc:sldMk cId="3863339793" sldId="265"/>
            <ac:spMk id="31" creationId="{B775CD93-9DF2-48CB-9F57-1BCA9A46C7FA}"/>
          </ac:spMkLst>
        </pc:spChg>
        <pc:spChg chg="add del">
          <ac:chgData name="Salvin Naidoo" userId="a83af174-7c19-49a1-aa60-bdd15c39893f" providerId="ADAL" clId="{BE844D88-05E2-467C-9445-1D460629F315}" dt="2018-10-23T06:38:42.621" v="3230" actId="26606"/>
          <ac:spMkLst>
            <pc:docMk/>
            <pc:sldMk cId="3863339793" sldId="265"/>
            <ac:spMk id="32" creationId="{6166C6D1-23AC-49C4-BA07-238E4E9F8CEB}"/>
          </ac:spMkLst>
        </pc:spChg>
        <pc:spChg chg="add del">
          <ac:chgData name="Salvin Naidoo" userId="a83af174-7c19-49a1-aa60-bdd15c39893f" providerId="ADAL" clId="{BE844D88-05E2-467C-9445-1D460629F315}" dt="2018-10-23T06:38:42.621" v="3230" actId="26606"/>
          <ac:spMkLst>
            <pc:docMk/>
            <pc:sldMk cId="3863339793" sldId="265"/>
            <ac:spMk id="33" creationId="{1C091803-41C2-48E0-9228-5148460C7479}"/>
          </ac:spMkLst>
        </pc:spChg>
        <pc:spChg chg="add del">
          <ac:chgData name="Salvin Naidoo" userId="a83af174-7c19-49a1-aa60-bdd15c39893f" providerId="ADAL" clId="{BE844D88-05E2-467C-9445-1D460629F315}" dt="2018-10-23T06:38:42.621" v="3230" actId="26606"/>
          <ac:spMkLst>
            <pc:docMk/>
            <pc:sldMk cId="3863339793" sldId="265"/>
            <ac:spMk id="34" creationId="{E186B68C-84BC-4A6E-99D1-EE87483C1349}"/>
          </ac:spMkLst>
        </pc:spChg>
        <pc:spChg chg="add">
          <ac:chgData name="Salvin Naidoo" userId="a83af174-7c19-49a1-aa60-bdd15c39893f" providerId="ADAL" clId="{BE844D88-05E2-467C-9445-1D460629F315}" dt="2018-10-23T06:38:42.632" v="3231" actId="26606"/>
          <ac:spMkLst>
            <pc:docMk/>
            <pc:sldMk cId="3863339793" sldId="265"/>
            <ac:spMk id="36" creationId="{A9616D99-AEFB-4C95-84EF-5DEC698D92A7}"/>
          </ac:spMkLst>
        </pc:spChg>
        <pc:spChg chg="add">
          <ac:chgData name="Salvin Naidoo" userId="a83af174-7c19-49a1-aa60-bdd15c39893f" providerId="ADAL" clId="{BE844D88-05E2-467C-9445-1D460629F315}" dt="2018-10-23T06:38:42.632" v="3231" actId="26606"/>
          <ac:spMkLst>
            <pc:docMk/>
            <pc:sldMk cId="3863339793" sldId="265"/>
            <ac:spMk id="37" creationId="{D0F97023-F626-4FC5-8C2D-753B5C7F4606}"/>
          </ac:spMkLst>
        </pc:spChg>
        <pc:picChg chg="add del">
          <ac:chgData name="Salvin Naidoo" userId="a83af174-7c19-49a1-aa60-bdd15c39893f" providerId="ADAL" clId="{BE844D88-05E2-467C-9445-1D460629F315}" dt="2018-10-23T06:31:32.584" v="2791" actId="26606"/>
          <ac:picMkLst>
            <pc:docMk/>
            <pc:sldMk cId="3863339793" sldId="265"/>
            <ac:picMk id="11" creationId="{2270F1FA-0425-408F-9861-80BF5AFB276D}"/>
          </ac:picMkLst>
        </pc:picChg>
        <pc:picChg chg="add mod ord">
          <ac:chgData name="Salvin Naidoo" userId="a83af174-7c19-49a1-aa60-bdd15c39893f" providerId="ADAL" clId="{BE844D88-05E2-467C-9445-1D460629F315}" dt="2018-10-23T06:38:42.632" v="3231" actId="26606"/>
          <ac:picMkLst>
            <pc:docMk/>
            <pc:sldMk cId="3863339793" sldId="265"/>
            <ac:picMk id="15" creationId="{6A5D5341-6D2B-404C-8409-FFDD18987C7B}"/>
          </ac:picMkLst>
        </pc:picChg>
        <pc:picChg chg="add del">
          <ac:chgData name="Salvin Naidoo" userId="a83af174-7c19-49a1-aa60-bdd15c39893f" providerId="ADAL" clId="{BE844D88-05E2-467C-9445-1D460629F315}" dt="2018-10-23T06:38:42.632" v="3231" actId="26606"/>
          <ac:picMkLst>
            <pc:docMk/>
            <pc:sldMk cId="3863339793" sldId="265"/>
            <ac:picMk id="20" creationId="{07CF545F-9C2E-4446-97CD-AD92990C2B68}"/>
          </ac:picMkLst>
        </pc:picChg>
      </pc:sldChg>
      <pc:sldChg chg="addSp delSp modSp mod ord setBg setClrOvrMap delDesignElem modNotesTx">
        <pc:chgData name="Salvin Naidoo" userId="a83af174-7c19-49a1-aa60-bdd15c39893f" providerId="ADAL" clId="{BE844D88-05E2-467C-9445-1D460629F315}" dt="2018-10-25T07:41:59.794" v="10233" actId="20577"/>
        <pc:sldMkLst>
          <pc:docMk/>
          <pc:sldMk cId="3496834373" sldId="267"/>
        </pc:sldMkLst>
        <pc:spChg chg="mod">
          <ac:chgData name="Salvin Naidoo" userId="a83af174-7c19-49a1-aa60-bdd15c39893f" providerId="ADAL" clId="{BE844D88-05E2-467C-9445-1D460629F315}" dt="2018-10-22T12:32:30.474" v="2360" actId="26606"/>
          <ac:spMkLst>
            <pc:docMk/>
            <pc:sldMk cId="3496834373" sldId="267"/>
            <ac:spMk id="2" creationId="{00000000-0000-0000-0000-000000000000}"/>
          </ac:spMkLst>
        </pc:spChg>
        <pc:spChg chg="del">
          <ac:chgData name="Salvin Naidoo" userId="a83af174-7c19-49a1-aa60-bdd15c39893f" providerId="ADAL" clId="{BE844D88-05E2-467C-9445-1D460629F315}" dt="2018-10-22T08:44:39.650" v="2021"/>
          <ac:spMkLst>
            <pc:docMk/>
            <pc:sldMk cId="3496834373" sldId="267"/>
            <ac:spMk id="3" creationId="{00000000-0000-0000-0000-000000000000}"/>
          </ac:spMkLst>
        </pc:spChg>
        <pc:spChg chg="add del mod">
          <ac:chgData name="Salvin Naidoo" userId="a83af174-7c19-49a1-aa60-bdd15c39893f" providerId="ADAL" clId="{BE844D88-05E2-467C-9445-1D460629F315}" dt="2018-10-22T08:44:45.887" v="2022" actId="26606"/>
          <ac:spMkLst>
            <pc:docMk/>
            <pc:sldMk cId="3496834373" sldId="267"/>
            <ac:spMk id="4" creationId="{785B4C91-45F1-411E-9332-F1136C64C510}"/>
          </ac:spMkLst>
        </pc:spChg>
        <pc:spChg chg="add del mod">
          <ac:chgData name="Salvin Naidoo" userId="a83af174-7c19-49a1-aa60-bdd15c39893f" providerId="ADAL" clId="{BE844D88-05E2-467C-9445-1D460629F315}" dt="2018-10-22T12:32:30.474" v="2360" actId="26606"/>
          <ac:spMkLst>
            <pc:docMk/>
            <pc:sldMk cId="3496834373" sldId="267"/>
            <ac:spMk id="5" creationId="{C9BC97C3-6579-479E-934A-CD236DC0C81C}"/>
          </ac:spMkLst>
        </pc:spChg>
        <pc:spChg chg="del">
          <ac:chgData name="Salvin Naidoo" userId="a83af174-7c19-49a1-aa60-bdd15c39893f" providerId="ADAL" clId="{BE844D88-05E2-467C-9445-1D460629F315}" dt="2018-10-22T08:44:39.650" v="2021"/>
          <ac:spMkLst>
            <pc:docMk/>
            <pc:sldMk cId="3496834373" sldId="267"/>
            <ac:spMk id="9" creationId="{3B854194-185D-494D-905C-7C7CB2E30F6E}"/>
          </ac:spMkLst>
        </pc:spChg>
        <pc:spChg chg="add del">
          <ac:chgData name="Salvin Naidoo" userId="a83af174-7c19-49a1-aa60-bdd15c39893f" providerId="ADAL" clId="{BE844D88-05E2-467C-9445-1D460629F315}" dt="2018-10-22T12:32:30.474" v="2360" actId="26606"/>
          <ac:spMkLst>
            <pc:docMk/>
            <pc:sldMk cId="3496834373" sldId="267"/>
            <ac:spMk id="10" creationId="{48A740BC-A0AA-45E0-B899-2AE9C6FE11CA}"/>
          </ac:spMkLst>
        </pc:spChg>
        <pc:spChg chg="del">
          <ac:chgData name="Salvin Naidoo" userId="a83af174-7c19-49a1-aa60-bdd15c39893f" providerId="ADAL" clId="{BE844D88-05E2-467C-9445-1D460629F315}" dt="2018-10-22T08:44:39.650" v="2021"/>
          <ac:spMkLst>
            <pc:docMk/>
            <pc:sldMk cId="3496834373" sldId="267"/>
            <ac:spMk id="11" creationId="{B4F5FA0D-0104-4987-8241-EFF7C85B88DE}"/>
          </ac:spMkLst>
        </pc:spChg>
        <pc:spChg chg="add">
          <ac:chgData name="Salvin Naidoo" userId="a83af174-7c19-49a1-aa60-bdd15c39893f" providerId="ADAL" clId="{BE844D88-05E2-467C-9445-1D460629F315}" dt="2018-10-22T12:32:30.474" v="2360" actId="26606"/>
          <ac:spMkLst>
            <pc:docMk/>
            <pc:sldMk cId="3496834373" sldId="267"/>
            <ac:spMk id="15" creationId="{42285737-90EE-47DC-AC80-8AE156B11969}"/>
          </ac:spMkLst>
        </pc:spChg>
        <pc:spChg chg="add del">
          <ac:chgData name="Salvin Naidoo" userId="a83af174-7c19-49a1-aa60-bdd15c39893f" providerId="ADAL" clId="{BE844D88-05E2-467C-9445-1D460629F315}" dt="2018-10-22T12:32:00.109" v="2353" actId="26606"/>
          <ac:spMkLst>
            <pc:docMk/>
            <pc:sldMk cId="3496834373" sldId="267"/>
            <ac:spMk id="19" creationId="{42285737-90EE-47DC-AC80-8AE156B11969}"/>
          </ac:spMkLst>
        </pc:spChg>
        <pc:grpChg chg="add">
          <ac:chgData name="Salvin Naidoo" userId="a83af174-7c19-49a1-aa60-bdd15c39893f" providerId="ADAL" clId="{BE844D88-05E2-467C-9445-1D460629F315}" dt="2018-10-22T12:32:30.474" v="2360" actId="26606"/>
          <ac:grpSpMkLst>
            <pc:docMk/>
            <pc:sldMk cId="3496834373" sldId="267"/>
            <ac:grpSpMk id="16" creationId="{B57BDC17-F1B3-455F-BBF1-680AA1F25C06}"/>
          </ac:grpSpMkLst>
        </pc:grpChg>
        <pc:grpChg chg="add del">
          <ac:chgData name="Salvin Naidoo" userId="a83af174-7c19-49a1-aa60-bdd15c39893f" providerId="ADAL" clId="{BE844D88-05E2-467C-9445-1D460629F315}" dt="2018-10-22T12:32:00.109" v="2353" actId="26606"/>
          <ac:grpSpMkLst>
            <pc:docMk/>
            <pc:sldMk cId="3496834373" sldId="267"/>
            <ac:grpSpMk id="21" creationId="{B57BDC17-F1B3-455F-BBF1-680AA1F25C06}"/>
          </ac:grpSpMkLst>
        </pc:grpChg>
        <pc:graphicFrameChg chg="add del">
          <ac:chgData name="Salvin Naidoo" userId="a83af174-7c19-49a1-aa60-bdd15c39893f" providerId="ADAL" clId="{BE844D88-05E2-467C-9445-1D460629F315}" dt="2018-10-22T12:32:00.109" v="2353" actId="26606"/>
          <ac:graphicFrameMkLst>
            <pc:docMk/>
            <pc:sldMk cId="3496834373" sldId="267"/>
            <ac:graphicFrameMk id="14" creationId="{FB8C9663-3642-4C1D-B881-D431D881035F}"/>
          </ac:graphicFrameMkLst>
        </pc:graphicFrameChg>
        <pc:graphicFrameChg chg="add">
          <ac:chgData name="Salvin Naidoo" userId="a83af174-7c19-49a1-aa60-bdd15c39893f" providerId="ADAL" clId="{BE844D88-05E2-467C-9445-1D460629F315}" dt="2018-10-22T12:32:30.474" v="2360" actId="26606"/>
          <ac:graphicFrameMkLst>
            <pc:docMk/>
            <pc:sldMk cId="3496834373" sldId="267"/>
            <ac:graphicFrameMk id="17" creationId="{937999DD-00BD-4A55-9FF2-BE1A740D7063}"/>
          </ac:graphicFrameMkLst>
        </pc:graphicFrameChg>
        <pc:picChg chg="del">
          <ac:chgData name="Salvin Naidoo" userId="a83af174-7c19-49a1-aa60-bdd15c39893f" providerId="ADAL" clId="{BE844D88-05E2-467C-9445-1D460629F315}" dt="2018-10-22T08:44:39.650" v="2021"/>
          <ac:picMkLst>
            <pc:docMk/>
            <pc:sldMk cId="3496834373" sldId="267"/>
            <ac:picMk id="13" creationId="{2897127E-6CEF-446C-BE87-93B7C46E49D1}"/>
          </ac:picMkLst>
        </pc:picChg>
        <pc:cxnChg chg="add del">
          <ac:chgData name="Salvin Naidoo" userId="a83af174-7c19-49a1-aa60-bdd15c39893f" providerId="ADAL" clId="{BE844D88-05E2-467C-9445-1D460629F315}" dt="2018-10-22T12:32:30.474" v="2360" actId="26606"/>
          <ac:cxnSpMkLst>
            <pc:docMk/>
            <pc:sldMk cId="3496834373" sldId="267"/>
            <ac:cxnSpMk id="12" creationId="{B874EF51-C858-4BB9-97C3-D17755787127}"/>
          </ac:cxnSpMkLst>
        </pc:cxnChg>
      </pc:sldChg>
      <pc:sldChg chg="addSp delSp modSp ord">
        <pc:chgData name="Salvin Naidoo" userId="a83af174-7c19-49a1-aa60-bdd15c39893f" providerId="ADAL" clId="{BE844D88-05E2-467C-9445-1D460629F315}" dt="2018-11-05T14:22:24.990" v="14693"/>
        <pc:sldMkLst>
          <pc:docMk/>
          <pc:sldMk cId="1592076182" sldId="271"/>
        </pc:sldMkLst>
        <pc:spChg chg="mod">
          <ac:chgData name="Salvin Naidoo" userId="a83af174-7c19-49a1-aa60-bdd15c39893f" providerId="ADAL" clId="{BE844D88-05E2-467C-9445-1D460629F315}" dt="2018-10-22T07:56:06.107" v="1020" actId="26606"/>
          <ac:spMkLst>
            <pc:docMk/>
            <pc:sldMk cId="1592076182" sldId="271"/>
            <ac:spMk id="2" creationId="{00000000-0000-0000-0000-000000000000}"/>
          </ac:spMkLst>
        </pc:spChg>
        <pc:spChg chg="del">
          <ac:chgData name="Salvin Naidoo" userId="a83af174-7c19-49a1-aa60-bdd15c39893f" providerId="ADAL" clId="{BE844D88-05E2-467C-9445-1D460629F315}" dt="2018-10-22T07:56:06.107" v="1020" actId="26606"/>
          <ac:spMkLst>
            <pc:docMk/>
            <pc:sldMk cId="1592076182" sldId="271"/>
            <ac:spMk id="3" creationId="{00000000-0000-0000-0000-000000000000}"/>
          </ac:spMkLst>
        </pc:spChg>
        <pc:spChg chg="add mod">
          <ac:chgData name="Salvin Naidoo" userId="a83af174-7c19-49a1-aa60-bdd15c39893f" providerId="ADAL" clId="{BE844D88-05E2-467C-9445-1D460629F315}" dt="2018-11-05T14:22:24.990" v="14693"/>
          <ac:spMkLst>
            <pc:docMk/>
            <pc:sldMk cId="1592076182" sldId="271"/>
            <ac:spMk id="4" creationId="{E12BF383-ACD1-402C-A81B-7F68CF6B02AD}"/>
          </ac:spMkLst>
        </pc:spChg>
        <pc:spChg chg="del">
          <ac:chgData name="Salvin Naidoo" userId="a83af174-7c19-49a1-aa60-bdd15c39893f" providerId="ADAL" clId="{BE844D88-05E2-467C-9445-1D460629F315}" dt="2018-10-22T07:56:06.107" v="1020" actId="26606"/>
          <ac:spMkLst>
            <pc:docMk/>
            <pc:sldMk cId="1592076182" sldId="271"/>
            <ac:spMk id="9" creationId="{3B854194-185D-494D-905C-7C7CB2E30F6E}"/>
          </ac:spMkLst>
        </pc:spChg>
        <pc:spChg chg="del">
          <ac:chgData name="Salvin Naidoo" userId="a83af174-7c19-49a1-aa60-bdd15c39893f" providerId="ADAL" clId="{BE844D88-05E2-467C-9445-1D460629F315}" dt="2018-10-22T07:56:06.107" v="1020" actId="26606"/>
          <ac:spMkLst>
            <pc:docMk/>
            <pc:sldMk cId="1592076182" sldId="271"/>
            <ac:spMk id="11" creationId="{B4F5FA0D-0104-4987-8241-EFF7C85B88DE}"/>
          </ac:spMkLst>
        </pc:spChg>
        <pc:spChg chg="add">
          <ac:chgData name="Salvin Naidoo" userId="a83af174-7c19-49a1-aa60-bdd15c39893f" providerId="ADAL" clId="{BE844D88-05E2-467C-9445-1D460629F315}" dt="2018-10-22T07:56:06.107" v="1020" actId="26606"/>
          <ac:spMkLst>
            <pc:docMk/>
            <pc:sldMk cId="1592076182" sldId="271"/>
            <ac:spMk id="18" creationId="{B547373F-AF2E-4907-B442-9F902B387FD0}"/>
          </ac:spMkLst>
        </pc:spChg>
        <pc:picChg chg="del">
          <ac:chgData name="Salvin Naidoo" userId="a83af174-7c19-49a1-aa60-bdd15c39893f" providerId="ADAL" clId="{BE844D88-05E2-467C-9445-1D460629F315}" dt="2018-10-22T07:56:06.107" v="1020" actId="26606"/>
          <ac:picMkLst>
            <pc:docMk/>
            <pc:sldMk cId="1592076182" sldId="271"/>
            <ac:picMk id="13" creationId="{2897127E-6CEF-446C-BE87-93B7C46E49D1}"/>
          </ac:picMkLst>
        </pc:picChg>
      </pc:sldChg>
      <pc:sldChg chg="addSp delSp modSp add mod setBg modNotesTx">
        <pc:chgData name="Salvin Naidoo" userId="a83af174-7c19-49a1-aa60-bdd15c39893f" providerId="ADAL" clId="{BE844D88-05E2-467C-9445-1D460629F315}" dt="2018-11-05T08:07:02.782" v="14682" actId="20577"/>
        <pc:sldMkLst>
          <pc:docMk/>
          <pc:sldMk cId="3977729374" sldId="272"/>
        </pc:sldMkLst>
        <pc:spChg chg="add del mod">
          <ac:chgData name="Salvin Naidoo" userId="a83af174-7c19-49a1-aa60-bdd15c39893f" providerId="ADAL" clId="{BE844D88-05E2-467C-9445-1D460629F315}" dt="2018-10-22T07:20:06.249" v="44" actId="20577"/>
          <ac:spMkLst>
            <pc:docMk/>
            <pc:sldMk cId="3977729374" sldId="272"/>
            <ac:spMk id="2" creationId="{0787227E-9C31-46FC-BF09-0915A462957C}"/>
          </ac:spMkLst>
        </pc:spChg>
        <pc:spChg chg="add del">
          <ac:chgData name="Salvin Naidoo" userId="a83af174-7c19-49a1-aa60-bdd15c39893f" providerId="ADAL" clId="{BE844D88-05E2-467C-9445-1D460629F315}" dt="2018-10-22T07:13:59.613" v="6" actId="931"/>
          <ac:spMkLst>
            <pc:docMk/>
            <pc:sldMk cId="3977729374" sldId="272"/>
            <ac:spMk id="3" creationId="{AE9E5780-3208-493A-8759-974BC58B873D}"/>
          </ac:spMkLst>
        </pc:spChg>
        <pc:spChg chg="add del mod">
          <ac:chgData name="Salvin Naidoo" userId="a83af174-7c19-49a1-aa60-bdd15c39893f" providerId="ADAL" clId="{BE844D88-05E2-467C-9445-1D460629F315}" dt="2018-10-22T07:13:17.437" v="5" actId="931"/>
          <ac:spMkLst>
            <pc:docMk/>
            <pc:sldMk cId="3977729374" sldId="272"/>
            <ac:spMk id="6" creationId="{3B9D1B1F-51D7-4F66-8473-D28D775F00EB}"/>
          </ac:spMkLst>
        </pc:spChg>
        <pc:spChg chg="add mod">
          <ac:chgData name="Salvin Naidoo" userId="a83af174-7c19-49a1-aa60-bdd15c39893f" providerId="ADAL" clId="{BE844D88-05E2-467C-9445-1D460629F315}" dt="2018-10-22T07:19:26.696" v="27" actId="26606"/>
          <ac:spMkLst>
            <pc:docMk/>
            <pc:sldMk cId="3977729374" sldId="272"/>
            <ac:spMk id="9" creationId="{1FF40DB1-9746-460F-A925-4CA437FE5916}"/>
          </ac:spMkLst>
        </pc:spChg>
        <pc:spChg chg="add del mod ord">
          <ac:chgData name="Salvin Naidoo" userId="a83af174-7c19-49a1-aa60-bdd15c39893f" providerId="ADAL" clId="{BE844D88-05E2-467C-9445-1D460629F315}" dt="2018-10-22T07:19:16.517" v="26"/>
          <ac:spMkLst>
            <pc:docMk/>
            <pc:sldMk cId="3977729374" sldId="272"/>
            <ac:spMk id="12" creationId="{5CAB49F2-5D19-4C0F-B397-455662690210}"/>
          </ac:spMkLst>
        </pc:spChg>
        <pc:spChg chg="add del mod">
          <ac:chgData name="Salvin Naidoo" userId="a83af174-7c19-49a1-aa60-bdd15c39893f" providerId="ADAL" clId="{BE844D88-05E2-467C-9445-1D460629F315}" dt="2018-10-22T07:19:16.517" v="26"/>
          <ac:spMkLst>
            <pc:docMk/>
            <pc:sldMk cId="3977729374" sldId="272"/>
            <ac:spMk id="13" creationId="{E8F39A8E-D35E-42B2-BBF3-C452DAF93649}"/>
          </ac:spMkLst>
        </pc:spChg>
        <pc:spChg chg="add mod">
          <ac:chgData name="Salvin Naidoo" userId="a83af174-7c19-49a1-aa60-bdd15c39893f" providerId="ADAL" clId="{BE844D88-05E2-467C-9445-1D460629F315}" dt="2018-10-22T07:36:35.487" v="132" actId="13926"/>
          <ac:spMkLst>
            <pc:docMk/>
            <pc:sldMk cId="3977729374" sldId="272"/>
            <ac:spMk id="15" creationId="{F63363DD-3E7E-4960-9822-C588BB06C1AC}"/>
          </ac:spMkLst>
        </pc:spChg>
        <pc:spChg chg="add">
          <ac:chgData name="Salvin Naidoo" userId="a83af174-7c19-49a1-aa60-bdd15c39893f" providerId="ADAL" clId="{BE844D88-05E2-467C-9445-1D460629F315}" dt="2018-10-22T07:19:26.696" v="27" actId="26606"/>
          <ac:spMkLst>
            <pc:docMk/>
            <pc:sldMk cId="3977729374" sldId="272"/>
            <ac:spMk id="16" creationId="{823AC064-BC96-4F32-8AE1-B2FD38754823}"/>
          </ac:spMkLst>
        </pc:spChg>
        <pc:spChg chg="add mod">
          <ac:chgData name="Salvin Naidoo" userId="a83af174-7c19-49a1-aa60-bdd15c39893f" providerId="ADAL" clId="{BE844D88-05E2-467C-9445-1D460629F315}" dt="2018-10-22T07:36:29.743" v="131" actId="13926"/>
          <ac:spMkLst>
            <pc:docMk/>
            <pc:sldMk cId="3977729374" sldId="272"/>
            <ac:spMk id="17" creationId="{037B196B-6B27-4CBB-986E-5D330C78B761}"/>
          </ac:spMkLst>
        </pc:spChg>
        <pc:spChg chg="add del">
          <ac:chgData name="Salvin Naidoo" userId="a83af174-7c19-49a1-aa60-bdd15c39893f" providerId="ADAL" clId="{BE844D88-05E2-467C-9445-1D460629F315}" dt="2018-10-22T07:19:14.319" v="25" actId="26606"/>
          <ac:spMkLst>
            <pc:docMk/>
            <pc:sldMk cId="3977729374" sldId="272"/>
            <ac:spMk id="18" creationId="{7EB6695E-BED5-4DA3-8C9B-AD301AEF4776}"/>
          </ac:spMkLst>
        </pc:spChg>
        <pc:picChg chg="add del mod">
          <ac:chgData name="Salvin Naidoo" userId="a83af174-7c19-49a1-aa60-bdd15c39893f" providerId="ADAL" clId="{BE844D88-05E2-467C-9445-1D460629F315}" dt="2018-10-22T07:13:17.437" v="5" actId="931"/>
          <ac:picMkLst>
            <pc:docMk/>
            <pc:sldMk cId="3977729374" sldId="272"/>
            <ac:picMk id="5" creationId="{725ECF9C-3391-4E3D-8DA2-64BD2249D709}"/>
          </ac:picMkLst>
        </pc:picChg>
        <pc:picChg chg="add mod">
          <ac:chgData name="Salvin Naidoo" userId="a83af174-7c19-49a1-aa60-bdd15c39893f" providerId="ADAL" clId="{BE844D88-05E2-467C-9445-1D460629F315}" dt="2018-10-22T07:21:34.858" v="67"/>
          <ac:picMkLst>
            <pc:docMk/>
            <pc:sldMk cId="3977729374" sldId="272"/>
            <ac:picMk id="8" creationId="{D56F24DE-7305-4AE8-86CA-1249148244A4}"/>
          </ac:picMkLst>
        </pc:picChg>
        <pc:picChg chg="add mod ord">
          <ac:chgData name="Salvin Naidoo" userId="a83af174-7c19-49a1-aa60-bdd15c39893f" providerId="ADAL" clId="{BE844D88-05E2-467C-9445-1D460629F315}" dt="2018-10-22T07:21:50.233" v="70"/>
          <ac:picMkLst>
            <pc:docMk/>
            <pc:sldMk cId="3977729374" sldId="272"/>
            <ac:picMk id="11" creationId="{E9FC41ED-5CEC-4077-A727-0C6D947B882D}"/>
          </ac:picMkLst>
        </pc:picChg>
        <pc:cxnChg chg="add">
          <ac:chgData name="Salvin Naidoo" userId="a83af174-7c19-49a1-aa60-bdd15c39893f" providerId="ADAL" clId="{BE844D88-05E2-467C-9445-1D460629F315}" dt="2018-10-22T07:19:26.696" v="27" actId="26606"/>
          <ac:cxnSpMkLst>
            <pc:docMk/>
            <pc:sldMk cId="3977729374" sldId="272"/>
            <ac:cxnSpMk id="14" creationId="{7E7C77BC-7138-40B1-A15B-20F57A494629}"/>
          </ac:cxnSpMkLst>
        </pc:cxnChg>
        <pc:cxnChg chg="add">
          <ac:chgData name="Salvin Naidoo" userId="a83af174-7c19-49a1-aa60-bdd15c39893f" providerId="ADAL" clId="{BE844D88-05E2-467C-9445-1D460629F315}" dt="2018-10-22T07:19:26.696" v="27" actId="26606"/>
          <ac:cxnSpMkLst>
            <pc:docMk/>
            <pc:sldMk cId="3977729374" sldId="272"/>
            <ac:cxnSpMk id="20" creationId="{DB146403-F3D6-484B-B2ED-97F9565D0370}"/>
          </ac:cxnSpMkLst>
        </pc:cxnChg>
      </pc:sldChg>
      <pc:sldChg chg="addSp delSp modSp add mod setBg modNotesTx">
        <pc:chgData name="Salvin Naidoo" userId="a83af174-7c19-49a1-aa60-bdd15c39893f" providerId="ADAL" clId="{BE844D88-05E2-467C-9445-1D460629F315}" dt="2018-10-26T08:44:47.385" v="13237" actId="20577"/>
        <pc:sldMkLst>
          <pc:docMk/>
          <pc:sldMk cId="2668086663" sldId="273"/>
        </pc:sldMkLst>
        <pc:spChg chg="mod">
          <ac:chgData name="Salvin Naidoo" userId="a83af174-7c19-49a1-aa60-bdd15c39893f" providerId="ADAL" clId="{BE844D88-05E2-467C-9445-1D460629F315}" dt="2018-10-22T07:55:08.992" v="1017" actId="26606"/>
          <ac:spMkLst>
            <pc:docMk/>
            <pc:sldMk cId="2668086663" sldId="273"/>
            <ac:spMk id="2" creationId="{E3C7F788-537B-48A5-88AC-2F7E7CF0722F}"/>
          </ac:spMkLst>
        </pc:spChg>
        <pc:spChg chg="add del mod">
          <ac:chgData name="Salvin Naidoo" userId="a83af174-7c19-49a1-aa60-bdd15c39893f" providerId="ADAL" clId="{BE844D88-05E2-467C-9445-1D460629F315}" dt="2018-10-22T07:55:08.992" v="1017" actId="26606"/>
          <ac:spMkLst>
            <pc:docMk/>
            <pc:sldMk cId="2668086663" sldId="273"/>
            <ac:spMk id="3" creationId="{63EB9307-234B-41F8-9877-68A45CD5BC1D}"/>
          </ac:spMkLst>
        </pc:spChg>
        <pc:spChg chg="add del">
          <ac:chgData name="Salvin Naidoo" userId="a83af174-7c19-49a1-aa60-bdd15c39893f" providerId="ADAL" clId="{BE844D88-05E2-467C-9445-1D460629F315}" dt="2018-10-22T07:55:08.953" v="1016" actId="26606"/>
          <ac:spMkLst>
            <pc:docMk/>
            <pc:sldMk cId="2668086663" sldId="273"/>
            <ac:spMk id="10" creationId="{46C2E80F-49A6-4372-B103-219D417A55ED}"/>
          </ac:spMkLst>
        </pc:spChg>
        <pc:spChg chg="add">
          <ac:chgData name="Salvin Naidoo" userId="a83af174-7c19-49a1-aa60-bdd15c39893f" providerId="ADAL" clId="{BE844D88-05E2-467C-9445-1D460629F315}" dt="2018-10-22T07:55:08.992" v="1017" actId="26606"/>
          <ac:spMkLst>
            <pc:docMk/>
            <pc:sldMk cId="2668086663" sldId="273"/>
            <ac:spMk id="19" creationId="{42285737-90EE-47DC-AC80-8AE156B11969}"/>
          </ac:spMkLst>
        </pc:spChg>
        <pc:grpChg chg="add">
          <ac:chgData name="Salvin Naidoo" userId="a83af174-7c19-49a1-aa60-bdd15c39893f" providerId="ADAL" clId="{BE844D88-05E2-467C-9445-1D460629F315}" dt="2018-10-22T07:55:08.992" v="1017" actId="26606"/>
          <ac:grpSpMkLst>
            <pc:docMk/>
            <pc:sldMk cId="2668086663" sldId="273"/>
            <ac:grpSpMk id="12" creationId="{B57BDC17-F1B3-455F-BBF1-680AA1F25C06}"/>
          </ac:grpSpMkLst>
        </pc:grpChg>
        <pc:graphicFrameChg chg="add del">
          <ac:chgData name="Salvin Naidoo" userId="a83af174-7c19-49a1-aa60-bdd15c39893f" providerId="ADAL" clId="{BE844D88-05E2-467C-9445-1D460629F315}" dt="2018-10-22T07:55:08.953" v="1016" actId="26606"/>
          <ac:graphicFrameMkLst>
            <pc:docMk/>
            <pc:sldMk cId="2668086663" sldId="273"/>
            <ac:graphicFrameMk id="5" creationId="{BBAD530E-BA09-4358-9E0E-9CB0C5CE4990}"/>
          </ac:graphicFrameMkLst>
        </pc:graphicFrameChg>
        <pc:graphicFrameChg chg="add mod">
          <ac:chgData name="Salvin Naidoo" userId="a83af174-7c19-49a1-aa60-bdd15c39893f" providerId="ADAL" clId="{BE844D88-05E2-467C-9445-1D460629F315}" dt="2018-10-23T06:40:54.377" v="3249" actId="20577"/>
          <ac:graphicFrameMkLst>
            <pc:docMk/>
            <pc:sldMk cId="2668086663" sldId="273"/>
            <ac:graphicFrameMk id="20" creationId="{3E607BE1-EDF7-465A-9776-ED1DF758F196}"/>
          </ac:graphicFrameMkLst>
        </pc:graphicFrameChg>
      </pc:sldChg>
      <pc:sldChg chg="addSp delSp modSp add mod setBg modNotesTx">
        <pc:chgData name="Salvin Naidoo" userId="a83af174-7c19-49a1-aa60-bdd15c39893f" providerId="ADAL" clId="{BE844D88-05E2-467C-9445-1D460629F315}" dt="2018-11-05T07:04:15.175" v="14091" actId="313"/>
        <pc:sldMkLst>
          <pc:docMk/>
          <pc:sldMk cId="1157034281" sldId="274"/>
        </pc:sldMkLst>
        <pc:spChg chg="mod">
          <ac:chgData name="Salvin Naidoo" userId="a83af174-7c19-49a1-aa60-bdd15c39893f" providerId="ADAL" clId="{BE844D88-05E2-467C-9445-1D460629F315}" dt="2018-10-22T08:17:12.968" v="1706" actId="404"/>
          <ac:spMkLst>
            <pc:docMk/>
            <pc:sldMk cId="1157034281" sldId="274"/>
            <ac:spMk id="2" creationId="{770D287A-3A67-4CC4-8DAE-FD2A4E49F5FC}"/>
          </ac:spMkLst>
        </pc:spChg>
        <pc:spChg chg="del">
          <ac:chgData name="Salvin Naidoo" userId="a83af174-7c19-49a1-aa60-bdd15c39893f" providerId="ADAL" clId="{BE844D88-05E2-467C-9445-1D460629F315}" dt="2018-10-22T07:59:55.581" v="1104"/>
          <ac:spMkLst>
            <pc:docMk/>
            <pc:sldMk cId="1157034281" sldId="274"/>
            <ac:spMk id="3" creationId="{FB7E60C4-43BE-48AE-A29D-DE29517B667E}"/>
          </ac:spMkLst>
        </pc:spChg>
        <pc:spChg chg="add del mod">
          <ac:chgData name="Salvin Naidoo" userId="a83af174-7c19-49a1-aa60-bdd15c39893f" providerId="ADAL" clId="{BE844D88-05E2-467C-9445-1D460629F315}" dt="2018-10-22T08:16:42.854" v="1687" actId="26606"/>
          <ac:spMkLst>
            <pc:docMk/>
            <pc:sldMk cId="1157034281" sldId="274"/>
            <ac:spMk id="4" creationId="{36282762-C244-41CC-B7F5-0305F29554F7}"/>
          </ac:spMkLst>
        </pc:spChg>
        <pc:spChg chg="add del">
          <ac:chgData name="Salvin Naidoo" userId="a83af174-7c19-49a1-aa60-bdd15c39893f" providerId="ADAL" clId="{BE844D88-05E2-467C-9445-1D460629F315}" dt="2018-10-22T08:16:39.947" v="1684" actId="26606"/>
          <ac:spMkLst>
            <pc:docMk/>
            <pc:sldMk cId="1157034281" sldId="274"/>
            <ac:spMk id="7" creationId="{33B1EE1F-6738-485F-A620-2602F7683DFB}"/>
          </ac:spMkLst>
        </pc:spChg>
        <pc:spChg chg="add del">
          <ac:chgData name="Salvin Naidoo" userId="a83af174-7c19-49a1-aa60-bdd15c39893f" providerId="ADAL" clId="{BE844D88-05E2-467C-9445-1D460629F315}" dt="2018-10-22T08:16:00.013" v="1674" actId="26606"/>
          <ac:spMkLst>
            <pc:docMk/>
            <pc:sldMk cId="1157034281" sldId="274"/>
            <ac:spMk id="11" creationId="{42A5316D-ED2F-4F89-B4B4-8D9240B1A348}"/>
          </ac:spMkLst>
        </pc:spChg>
        <pc:spChg chg="add del">
          <ac:chgData name="Salvin Naidoo" userId="a83af174-7c19-49a1-aa60-bdd15c39893f" providerId="ADAL" clId="{BE844D88-05E2-467C-9445-1D460629F315}" dt="2018-10-22T08:16:42.815" v="1686" actId="26606"/>
          <ac:spMkLst>
            <pc:docMk/>
            <pc:sldMk cId="1157034281" sldId="274"/>
            <ac:spMk id="12" creationId="{42A5316D-ED2F-4F89-B4B4-8D9240B1A348}"/>
          </ac:spMkLst>
        </pc:spChg>
        <pc:spChg chg="add">
          <ac:chgData name="Salvin Naidoo" userId="a83af174-7c19-49a1-aa60-bdd15c39893f" providerId="ADAL" clId="{BE844D88-05E2-467C-9445-1D460629F315}" dt="2018-10-22T08:16:42.854" v="1687" actId="26606"/>
          <ac:spMkLst>
            <pc:docMk/>
            <pc:sldMk cId="1157034281" sldId="274"/>
            <ac:spMk id="16" creationId="{46C2E80F-49A6-4372-B103-219D417A55ED}"/>
          </ac:spMkLst>
        </pc:spChg>
        <pc:spChg chg="add del">
          <ac:chgData name="Salvin Naidoo" userId="a83af174-7c19-49a1-aa60-bdd15c39893f" providerId="ADAL" clId="{BE844D88-05E2-467C-9445-1D460629F315}" dt="2018-10-22T08:16:05.734" v="1676" actId="26606"/>
          <ac:spMkLst>
            <pc:docMk/>
            <pc:sldMk cId="1157034281" sldId="274"/>
            <ac:spMk id="20" creationId="{42285737-90EE-47DC-AC80-8AE156B11969}"/>
          </ac:spMkLst>
        </pc:spChg>
        <pc:grpChg chg="add del">
          <ac:chgData name="Salvin Naidoo" userId="a83af174-7c19-49a1-aa60-bdd15c39893f" providerId="ADAL" clId="{BE844D88-05E2-467C-9445-1D460629F315}" dt="2018-10-22T08:16:05.734" v="1676" actId="26606"/>
          <ac:grpSpMkLst>
            <pc:docMk/>
            <pc:sldMk cId="1157034281" sldId="274"/>
            <ac:grpSpMk id="13" creationId="{B57BDC17-F1B3-455F-BBF1-680AA1F25C06}"/>
          </ac:grpSpMkLst>
        </pc:grpChg>
        <pc:graphicFrameChg chg="add del">
          <ac:chgData name="Salvin Naidoo" userId="a83af174-7c19-49a1-aa60-bdd15c39893f" providerId="ADAL" clId="{BE844D88-05E2-467C-9445-1D460629F315}" dt="2018-10-22T08:16:00.013" v="1674" actId="26606"/>
          <ac:graphicFrameMkLst>
            <pc:docMk/>
            <pc:sldMk cId="1157034281" sldId="274"/>
            <ac:graphicFrameMk id="6" creationId="{8087841C-348C-46B4-A40E-291D1AB90A3A}"/>
          </ac:graphicFrameMkLst>
        </pc:graphicFrameChg>
        <pc:graphicFrameChg chg="add del">
          <ac:chgData name="Salvin Naidoo" userId="a83af174-7c19-49a1-aa60-bdd15c39893f" providerId="ADAL" clId="{BE844D88-05E2-467C-9445-1D460629F315}" dt="2018-10-22T08:16:39.947" v="1684" actId="26606"/>
          <ac:graphicFrameMkLst>
            <pc:docMk/>
            <pc:sldMk cId="1157034281" sldId="274"/>
            <ac:graphicFrameMk id="9" creationId="{E0EC8400-8D7A-4061-ACFD-1CB2524CC061}"/>
          </ac:graphicFrameMkLst>
        </pc:graphicFrameChg>
        <pc:graphicFrameChg chg="add del">
          <ac:chgData name="Salvin Naidoo" userId="a83af174-7c19-49a1-aa60-bdd15c39893f" providerId="ADAL" clId="{BE844D88-05E2-467C-9445-1D460629F315}" dt="2018-10-22T08:16:42.815" v="1686" actId="26606"/>
          <ac:graphicFrameMkLst>
            <pc:docMk/>
            <pc:sldMk cId="1157034281" sldId="274"/>
            <ac:graphicFrameMk id="14" creationId="{0F711420-FC2C-4571-A26E-0905DFD88C6C}"/>
          </ac:graphicFrameMkLst>
        </pc:graphicFrameChg>
        <pc:graphicFrameChg chg="add">
          <ac:chgData name="Salvin Naidoo" userId="a83af174-7c19-49a1-aa60-bdd15c39893f" providerId="ADAL" clId="{BE844D88-05E2-467C-9445-1D460629F315}" dt="2018-10-22T08:16:42.854" v="1687" actId="26606"/>
          <ac:graphicFrameMkLst>
            <pc:docMk/>
            <pc:sldMk cId="1157034281" sldId="274"/>
            <ac:graphicFrameMk id="17" creationId="{B285EC91-1DA8-4EAA-9EA0-FCE38036B2A6}"/>
          </ac:graphicFrameMkLst>
        </pc:graphicFrameChg>
        <pc:graphicFrameChg chg="add del">
          <ac:chgData name="Salvin Naidoo" userId="a83af174-7c19-49a1-aa60-bdd15c39893f" providerId="ADAL" clId="{BE844D88-05E2-467C-9445-1D460629F315}" dt="2018-10-22T08:16:05.734" v="1676" actId="26606"/>
          <ac:graphicFrameMkLst>
            <pc:docMk/>
            <pc:sldMk cId="1157034281" sldId="274"/>
            <ac:graphicFrameMk id="21" creationId="{444EDA91-3308-4547-8963-3552109040B1}"/>
          </ac:graphicFrameMkLst>
        </pc:graphicFrameChg>
        <pc:cxnChg chg="add del">
          <ac:chgData name="Salvin Naidoo" userId="a83af174-7c19-49a1-aa60-bdd15c39893f" providerId="ADAL" clId="{BE844D88-05E2-467C-9445-1D460629F315}" dt="2018-10-22T08:16:39.947" v="1684" actId="26606"/>
          <ac:cxnSpMkLst>
            <pc:docMk/>
            <pc:sldMk cId="1157034281" sldId="274"/>
            <ac:cxnSpMk id="8" creationId="{ADC544FB-7860-4381-935B-43879C94F627}"/>
          </ac:cxnSpMkLst>
        </pc:cxnChg>
      </pc:sldChg>
      <pc:sldChg chg="addSp delSp modSp add mod setBg modNotesTx">
        <pc:chgData name="Salvin Naidoo" userId="a83af174-7c19-49a1-aa60-bdd15c39893f" providerId="ADAL" clId="{BE844D88-05E2-467C-9445-1D460629F315}" dt="2018-11-05T07:28:08.862" v="14594" actId="20577"/>
        <pc:sldMkLst>
          <pc:docMk/>
          <pc:sldMk cId="4294659766" sldId="275"/>
        </pc:sldMkLst>
        <pc:spChg chg="mod">
          <ac:chgData name="Salvin Naidoo" userId="a83af174-7c19-49a1-aa60-bdd15c39893f" providerId="ADAL" clId="{BE844D88-05E2-467C-9445-1D460629F315}" dt="2018-10-23T06:37:37.361" v="3223" actId="26606"/>
          <ac:spMkLst>
            <pc:docMk/>
            <pc:sldMk cId="4294659766" sldId="275"/>
            <ac:spMk id="2" creationId="{6E1FAECB-D6DC-426B-B12E-AFE30B1E7479}"/>
          </ac:spMkLst>
        </pc:spChg>
        <pc:spChg chg="del mod">
          <ac:chgData name="Salvin Naidoo" userId="a83af174-7c19-49a1-aa60-bdd15c39893f" providerId="ADAL" clId="{BE844D88-05E2-467C-9445-1D460629F315}" dt="2018-10-23T06:37:37.361" v="3223" actId="26606"/>
          <ac:spMkLst>
            <pc:docMk/>
            <pc:sldMk cId="4294659766" sldId="275"/>
            <ac:spMk id="3" creationId="{1823D001-8BFC-497C-A90B-4DDF2D2CD84B}"/>
          </ac:spMkLst>
        </pc:spChg>
        <pc:spChg chg="add">
          <ac:chgData name="Salvin Naidoo" userId="a83af174-7c19-49a1-aa60-bdd15c39893f" providerId="ADAL" clId="{BE844D88-05E2-467C-9445-1D460629F315}" dt="2018-10-23T06:37:37.361" v="3223" actId="26606"/>
          <ac:spMkLst>
            <pc:docMk/>
            <pc:sldMk cId="4294659766" sldId="275"/>
            <ac:spMk id="10" creationId="{46C2E80F-49A6-4372-B103-219D417A55ED}"/>
          </ac:spMkLst>
        </pc:spChg>
        <pc:graphicFrameChg chg="add">
          <ac:chgData name="Salvin Naidoo" userId="a83af174-7c19-49a1-aa60-bdd15c39893f" providerId="ADAL" clId="{BE844D88-05E2-467C-9445-1D460629F315}" dt="2018-10-23T06:37:37.361" v="3223" actId="26606"/>
          <ac:graphicFrameMkLst>
            <pc:docMk/>
            <pc:sldMk cId="4294659766" sldId="275"/>
            <ac:graphicFrameMk id="5" creationId="{1C7F55A4-F2BF-4ED5-BBBD-2268830A8687}"/>
          </ac:graphicFrameMkLst>
        </pc:graphicFrameChg>
      </pc:sldChg>
      <pc:sldChg chg="addSp delSp modSp add mod setBg delDesignElem modNotesTx">
        <pc:chgData name="Salvin Naidoo" userId="a83af174-7c19-49a1-aa60-bdd15c39893f" providerId="ADAL" clId="{BE844D88-05E2-467C-9445-1D460629F315}" dt="2018-10-26T08:45:40.219" v="13240" actId="313"/>
        <pc:sldMkLst>
          <pc:docMk/>
          <pc:sldMk cId="2484398547" sldId="276"/>
        </pc:sldMkLst>
        <pc:spChg chg="mod ord">
          <ac:chgData name="Salvin Naidoo" userId="a83af174-7c19-49a1-aa60-bdd15c39893f" providerId="ADAL" clId="{BE844D88-05E2-467C-9445-1D460629F315}" dt="2018-10-24T07:05:10.624" v="3296" actId="26606"/>
          <ac:spMkLst>
            <pc:docMk/>
            <pc:sldMk cId="2484398547" sldId="276"/>
            <ac:spMk id="2" creationId="{7AA27C9D-4B89-4740-B0B0-66DBC4BCF657}"/>
          </ac:spMkLst>
        </pc:spChg>
        <pc:spChg chg="del">
          <ac:chgData name="Salvin Naidoo" userId="a83af174-7c19-49a1-aa60-bdd15c39893f" providerId="ADAL" clId="{BE844D88-05E2-467C-9445-1D460629F315}" dt="2018-10-24T07:04:45.155" v="3288" actId="931"/>
          <ac:spMkLst>
            <pc:docMk/>
            <pc:sldMk cId="2484398547" sldId="276"/>
            <ac:spMk id="3" creationId="{FB062119-1248-4D18-B5D3-8229CFCF5B9F}"/>
          </ac:spMkLst>
        </pc:spChg>
        <pc:spChg chg="del mod">
          <ac:chgData name="Salvin Naidoo" userId="a83af174-7c19-49a1-aa60-bdd15c39893f" providerId="ADAL" clId="{BE844D88-05E2-467C-9445-1D460629F315}" dt="2018-10-24T07:05:03.043" v="3295"/>
          <ac:spMkLst>
            <pc:docMk/>
            <pc:sldMk cId="2484398547" sldId="276"/>
            <ac:spMk id="4" creationId="{48666242-5AA4-474B-9D6C-AB37C063B363}"/>
          </ac:spMkLst>
        </pc:spChg>
        <pc:spChg chg="add mod">
          <ac:chgData name="Salvin Naidoo" userId="a83af174-7c19-49a1-aa60-bdd15c39893f" providerId="ADAL" clId="{BE844D88-05E2-467C-9445-1D460629F315}" dt="2018-10-24T07:05:10.624" v="3296" actId="26606"/>
          <ac:spMkLst>
            <pc:docMk/>
            <pc:sldMk cId="2484398547" sldId="276"/>
            <ac:spMk id="7" creationId="{82F92EC2-7818-4B62-BE81-23D3B100EB11}"/>
          </ac:spMkLst>
        </pc:spChg>
        <pc:spChg chg="add">
          <ac:chgData name="Salvin Naidoo" userId="a83af174-7c19-49a1-aa60-bdd15c39893f" providerId="ADAL" clId="{BE844D88-05E2-467C-9445-1D460629F315}" dt="2018-10-24T07:05:10.624" v="3296" actId="26606"/>
          <ac:spMkLst>
            <pc:docMk/>
            <pc:sldMk cId="2484398547" sldId="276"/>
            <ac:spMk id="9" creationId="{823AC064-BC96-4F32-8AE1-B2FD38754823}"/>
          </ac:spMkLst>
        </pc:spChg>
        <pc:spChg chg="add del">
          <ac:chgData name="Salvin Naidoo" userId="a83af174-7c19-49a1-aa60-bdd15c39893f" providerId="ADAL" clId="{BE844D88-05E2-467C-9445-1D460629F315}" dt="2018-10-24T07:04:55.493" v="3292" actId="26606"/>
          <ac:spMkLst>
            <pc:docMk/>
            <pc:sldMk cId="2484398547" sldId="276"/>
            <ac:spMk id="14" creationId="{569C1A01-6FB5-43CE-ADCC-936728ACAC0D}"/>
          </ac:spMkLst>
        </pc:spChg>
        <pc:spChg chg="add del">
          <ac:chgData name="Salvin Naidoo" userId="a83af174-7c19-49a1-aa60-bdd15c39893f" providerId="ADAL" clId="{BE844D88-05E2-467C-9445-1D460629F315}" dt="2018-10-24T07:05:03.043" v="3295"/>
          <ac:spMkLst>
            <pc:docMk/>
            <pc:sldMk cId="2484398547" sldId="276"/>
            <ac:spMk id="16" creationId="{4038CB10-1F5C-4D54-9DF7-12586DE5B007}"/>
          </ac:spMkLst>
        </pc:spChg>
        <pc:spChg chg="add del">
          <ac:chgData name="Salvin Naidoo" userId="a83af174-7c19-49a1-aa60-bdd15c39893f" providerId="ADAL" clId="{BE844D88-05E2-467C-9445-1D460629F315}" dt="2018-10-24T07:05:03.043" v="3295"/>
          <ac:spMkLst>
            <pc:docMk/>
            <pc:sldMk cId="2484398547" sldId="276"/>
            <ac:spMk id="17" creationId="{73ED6512-6858-4552-B699-9A97FE9A4EA2}"/>
          </ac:spMkLst>
        </pc:spChg>
        <pc:picChg chg="add mod">
          <ac:chgData name="Salvin Naidoo" userId="a83af174-7c19-49a1-aa60-bdd15c39893f" providerId="ADAL" clId="{BE844D88-05E2-467C-9445-1D460629F315}" dt="2018-10-24T07:05:10.624" v="3296" actId="26606"/>
          <ac:picMkLst>
            <pc:docMk/>
            <pc:sldMk cId="2484398547" sldId="276"/>
            <ac:picMk id="6" creationId="{7B182055-B9C9-4AAE-8876-D3ECB0140048}"/>
          </ac:picMkLst>
        </pc:picChg>
        <pc:picChg chg="add del">
          <ac:chgData name="Salvin Naidoo" userId="a83af174-7c19-49a1-aa60-bdd15c39893f" providerId="ADAL" clId="{BE844D88-05E2-467C-9445-1D460629F315}" dt="2018-10-24T07:04:55.493" v="3292" actId="26606"/>
          <ac:picMkLst>
            <pc:docMk/>
            <pc:sldMk cId="2484398547" sldId="276"/>
            <ac:picMk id="12" creationId="{EE09A529-E47C-4634-BB98-0A9526C372B4}"/>
          </ac:picMkLst>
        </pc:picChg>
        <pc:cxnChg chg="add">
          <ac:chgData name="Salvin Naidoo" userId="a83af174-7c19-49a1-aa60-bdd15c39893f" providerId="ADAL" clId="{BE844D88-05E2-467C-9445-1D460629F315}" dt="2018-10-24T07:05:10.624" v="3296" actId="26606"/>
          <ac:cxnSpMkLst>
            <pc:docMk/>
            <pc:sldMk cId="2484398547" sldId="276"/>
            <ac:cxnSpMk id="10" creationId="{7E7C77BC-7138-40B1-A15B-20F57A494629}"/>
          </ac:cxnSpMkLst>
        </pc:cxnChg>
      </pc:sldChg>
      <pc:sldChg chg="addSp delSp modSp add mod ord setBg setClrOvrMap">
        <pc:chgData name="Salvin Naidoo" userId="a83af174-7c19-49a1-aa60-bdd15c39893f" providerId="ADAL" clId="{BE844D88-05E2-467C-9445-1D460629F315}" dt="2018-11-05T06:50:41.957" v="13658" actId="26606"/>
        <pc:sldMkLst>
          <pc:docMk/>
          <pc:sldMk cId="597897255" sldId="277"/>
        </pc:sldMkLst>
        <pc:spChg chg="mod">
          <ac:chgData name="Salvin Naidoo" userId="a83af174-7c19-49a1-aa60-bdd15c39893f" providerId="ADAL" clId="{BE844D88-05E2-467C-9445-1D460629F315}" dt="2018-11-05T06:50:41.957" v="13658" actId="26606"/>
          <ac:spMkLst>
            <pc:docMk/>
            <pc:sldMk cId="597897255" sldId="277"/>
            <ac:spMk id="2" creationId="{3229D996-8773-4A52-A30F-CEFF6A7E203B}"/>
          </ac:spMkLst>
        </pc:spChg>
        <pc:spChg chg="mod">
          <ac:chgData name="Salvin Naidoo" userId="a83af174-7c19-49a1-aa60-bdd15c39893f" providerId="ADAL" clId="{BE844D88-05E2-467C-9445-1D460629F315}" dt="2018-11-05T06:50:41.957" v="13658" actId="26606"/>
          <ac:spMkLst>
            <pc:docMk/>
            <pc:sldMk cId="597897255" sldId="277"/>
            <ac:spMk id="3" creationId="{94372D97-3CCA-4834-8D42-60AEEB5F0F83}"/>
          </ac:spMkLst>
        </pc:spChg>
        <pc:spChg chg="add del">
          <ac:chgData name="Salvin Naidoo" userId="a83af174-7c19-49a1-aa60-bdd15c39893f" providerId="ADAL" clId="{BE844D88-05E2-467C-9445-1D460629F315}" dt="2018-11-05T06:50:38.373" v="13655" actId="26606"/>
          <ac:spMkLst>
            <pc:docMk/>
            <pc:sldMk cId="597897255" sldId="277"/>
            <ac:spMk id="8" creationId="{2A8AA5BC-4F7A-4226-8F99-6D824B226A97}"/>
          </ac:spMkLst>
        </pc:spChg>
        <pc:spChg chg="add del">
          <ac:chgData name="Salvin Naidoo" userId="a83af174-7c19-49a1-aa60-bdd15c39893f" providerId="ADAL" clId="{BE844D88-05E2-467C-9445-1D460629F315}" dt="2018-11-05T06:50:38.373" v="13655" actId="26606"/>
          <ac:spMkLst>
            <pc:docMk/>
            <pc:sldMk cId="597897255" sldId="277"/>
            <ac:spMk id="10" creationId="{3E5445C6-DD42-4979-86FF-03730E8C6DB0}"/>
          </ac:spMkLst>
        </pc:spChg>
        <pc:spChg chg="add del">
          <ac:chgData name="Salvin Naidoo" userId="a83af174-7c19-49a1-aa60-bdd15c39893f" providerId="ADAL" clId="{BE844D88-05E2-467C-9445-1D460629F315}" dt="2018-11-05T06:50:41.946" v="13657" actId="26606"/>
          <ac:spMkLst>
            <pc:docMk/>
            <pc:sldMk cId="597897255" sldId="277"/>
            <ac:spMk id="14" creationId="{793EF0C2-EE57-40DD-B754-BF1477FABABB}"/>
          </ac:spMkLst>
        </pc:spChg>
        <pc:spChg chg="add">
          <ac:chgData name="Salvin Naidoo" userId="a83af174-7c19-49a1-aa60-bdd15c39893f" providerId="ADAL" clId="{BE844D88-05E2-467C-9445-1D460629F315}" dt="2018-11-05T06:50:41.957" v="13658" actId="26606"/>
          <ac:spMkLst>
            <pc:docMk/>
            <pc:sldMk cId="597897255" sldId="277"/>
            <ac:spMk id="16" creationId="{2A8AA5BC-4F7A-4226-8F99-6D824B226A97}"/>
          </ac:spMkLst>
        </pc:spChg>
        <pc:spChg chg="add">
          <ac:chgData name="Salvin Naidoo" userId="a83af174-7c19-49a1-aa60-bdd15c39893f" providerId="ADAL" clId="{BE844D88-05E2-467C-9445-1D460629F315}" dt="2018-11-05T06:50:41.957" v="13658" actId="26606"/>
          <ac:spMkLst>
            <pc:docMk/>
            <pc:sldMk cId="597897255" sldId="277"/>
            <ac:spMk id="17" creationId="{3E5445C6-DD42-4979-86FF-03730E8C6DB0}"/>
          </ac:spMkLst>
        </pc:spChg>
        <pc:cxnChg chg="add del">
          <ac:chgData name="Salvin Naidoo" userId="a83af174-7c19-49a1-aa60-bdd15c39893f" providerId="ADAL" clId="{BE844D88-05E2-467C-9445-1D460629F315}" dt="2018-11-05T06:50:38.373" v="13655" actId="26606"/>
          <ac:cxnSpMkLst>
            <pc:docMk/>
            <pc:sldMk cId="597897255" sldId="277"/>
            <ac:cxnSpMk id="12" creationId="{45000665-DFC7-417E-8FD7-516A0F15C975}"/>
          </ac:cxnSpMkLst>
        </pc:cxnChg>
        <pc:cxnChg chg="add">
          <ac:chgData name="Salvin Naidoo" userId="a83af174-7c19-49a1-aa60-bdd15c39893f" providerId="ADAL" clId="{BE844D88-05E2-467C-9445-1D460629F315}" dt="2018-11-05T06:50:41.957" v="13658" actId="26606"/>
          <ac:cxnSpMkLst>
            <pc:docMk/>
            <pc:sldMk cId="597897255" sldId="277"/>
            <ac:cxnSpMk id="18" creationId="{45000665-DFC7-417E-8FD7-516A0F15C975}"/>
          </ac:cxnSpMkLst>
        </pc:cxnChg>
      </pc:sldChg>
    </pc:docChg>
  </pc:docChgLst>
</pc:chgInfo>
</file>

<file path=ppt/diagrams/_rels/data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A3683A-319E-4376-BFAB-A0A7EBD51949}" type="doc">
      <dgm:prSet loTypeId="urn:microsoft.com/office/officeart/2005/8/layout/vList2" loCatId="list" qsTypeId="urn:microsoft.com/office/officeart/2005/8/quickstyle/simple2" qsCatId="simple" csTypeId="urn:microsoft.com/office/officeart/2005/8/colors/colorful5" csCatId="colorful" phldr="1"/>
      <dgm:spPr/>
      <dgm:t>
        <a:bodyPr/>
        <a:lstStyle/>
        <a:p>
          <a:endParaRPr lang="en-US"/>
        </a:p>
      </dgm:t>
    </dgm:pt>
    <dgm:pt modelId="{D33CB75E-CE30-4B09-AED8-0CA6BBB9DC60}">
      <dgm:prSet/>
      <dgm:spPr/>
      <dgm:t>
        <a:bodyPr/>
        <a:lstStyle/>
        <a:p>
          <a:r>
            <a:rPr lang="en-US"/>
            <a:t>CSG customers are taking security seriously!!</a:t>
          </a:r>
        </a:p>
      </dgm:t>
    </dgm:pt>
    <dgm:pt modelId="{7B7A9D0E-8DF5-40C5-AF51-9B19D04E2819}" type="parTrans" cxnId="{AB1B7104-A51A-417E-AB52-DD17F2DEA02C}">
      <dgm:prSet/>
      <dgm:spPr/>
      <dgm:t>
        <a:bodyPr/>
        <a:lstStyle/>
        <a:p>
          <a:endParaRPr lang="en-US"/>
        </a:p>
      </dgm:t>
    </dgm:pt>
    <dgm:pt modelId="{57F53222-0808-4E88-AD0A-A8A0F50D06D8}" type="sibTrans" cxnId="{AB1B7104-A51A-417E-AB52-DD17F2DEA02C}">
      <dgm:prSet/>
      <dgm:spPr/>
      <dgm:t>
        <a:bodyPr/>
        <a:lstStyle/>
        <a:p>
          <a:endParaRPr lang="en-US"/>
        </a:p>
      </dgm:t>
    </dgm:pt>
    <dgm:pt modelId="{CCE2A2BD-FF39-4386-B604-66573B69BD40}">
      <dgm:prSet/>
      <dgm:spPr/>
      <dgm:t>
        <a:bodyPr/>
        <a:lstStyle/>
        <a:p>
          <a:r>
            <a:rPr lang="en-US"/>
            <a:t>Private security consultants scanning CSG provided software</a:t>
          </a:r>
        </a:p>
      </dgm:t>
    </dgm:pt>
    <dgm:pt modelId="{18172C8D-03FA-417C-8D37-6F63BD09AF44}" type="parTrans" cxnId="{839E7ADE-60D1-41D7-93DE-4A2252BC34F7}">
      <dgm:prSet/>
      <dgm:spPr/>
      <dgm:t>
        <a:bodyPr/>
        <a:lstStyle/>
        <a:p>
          <a:endParaRPr lang="en-US"/>
        </a:p>
      </dgm:t>
    </dgm:pt>
    <dgm:pt modelId="{E7EB8CDE-6C82-42C3-B8A2-FDCCD0D3F003}" type="sibTrans" cxnId="{839E7ADE-60D1-41D7-93DE-4A2252BC34F7}">
      <dgm:prSet/>
      <dgm:spPr/>
      <dgm:t>
        <a:bodyPr/>
        <a:lstStyle/>
        <a:p>
          <a:endParaRPr lang="en-US"/>
        </a:p>
      </dgm:t>
    </dgm:pt>
    <dgm:pt modelId="{8D490D05-D788-4F69-B59B-831E3F81E0F2}">
      <dgm:prSet/>
      <dgm:spPr/>
      <dgm:t>
        <a:bodyPr/>
        <a:lstStyle/>
        <a:p>
          <a:r>
            <a:rPr lang="en-US"/>
            <a:t>Increased support issues regarding resolving discovered issues</a:t>
          </a:r>
        </a:p>
      </dgm:t>
    </dgm:pt>
    <dgm:pt modelId="{0A63CC83-8516-461E-961B-AA3891107134}" type="parTrans" cxnId="{09DBD702-4F87-4B6E-854F-837B48EE7CD3}">
      <dgm:prSet/>
      <dgm:spPr/>
      <dgm:t>
        <a:bodyPr/>
        <a:lstStyle/>
        <a:p>
          <a:endParaRPr lang="en-US"/>
        </a:p>
      </dgm:t>
    </dgm:pt>
    <dgm:pt modelId="{E7C113DD-83BC-4D65-82B9-88EFC563AA14}" type="sibTrans" cxnId="{09DBD702-4F87-4B6E-854F-837B48EE7CD3}">
      <dgm:prSet/>
      <dgm:spPr/>
      <dgm:t>
        <a:bodyPr/>
        <a:lstStyle/>
        <a:p>
          <a:endParaRPr lang="en-US"/>
        </a:p>
      </dgm:t>
    </dgm:pt>
    <dgm:pt modelId="{4F9B5057-A9B9-412D-958A-0CE6CFE163DA}">
      <dgm:prSet/>
      <dgm:spPr/>
      <dgm:t>
        <a:bodyPr/>
        <a:lstStyle/>
        <a:p>
          <a:r>
            <a:rPr lang="en-US"/>
            <a:t>Pre-sales increasingly having to fill out security questionnaires</a:t>
          </a:r>
        </a:p>
      </dgm:t>
    </dgm:pt>
    <dgm:pt modelId="{2FF225F7-0E9E-467E-B137-709B6B75355A}" type="parTrans" cxnId="{883DE386-A4F4-4EC3-BD4B-3273F0005DB0}">
      <dgm:prSet/>
      <dgm:spPr/>
      <dgm:t>
        <a:bodyPr/>
        <a:lstStyle/>
        <a:p>
          <a:endParaRPr lang="en-US"/>
        </a:p>
      </dgm:t>
    </dgm:pt>
    <dgm:pt modelId="{2D7038A8-6671-465B-B100-6616870F4E48}" type="sibTrans" cxnId="{883DE386-A4F4-4EC3-BD4B-3273F0005DB0}">
      <dgm:prSet/>
      <dgm:spPr/>
      <dgm:t>
        <a:bodyPr/>
        <a:lstStyle/>
        <a:p>
          <a:endParaRPr lang="en-US"/>
        </a:p>
      </dgm:t>
    </dgm:pt>
    <dgm:pt modelId="{18E24955-5786-43AA-9801-0C961BE150ED}">
      <dgm:prSet/>
      <dgm:spPr/>
      <dgm:t>
        <a:bodyPr/>
        <a:lstStyle/>
        <a:p>
          <a:r>
            <a:rPr lang="en-US"/>
            <a:t>Relating to known vulnerabilities and how they relate to our software</a:t>
          </a:r>
        </a:p>
      </dgm:t>
    </dgm:pt>
    <dgm:pt modelId="{D0A22430-8C45-4617-93E7-7ADDB16357E7}" type="parTrans" cxnId="{457BDA86-5885-4447-A306-E901E162C81B}">
      <dgm:prSet/>
      <dgm:spPr/>
      <dgm:t>
        <a:bodyPr/>
        <a:lstStyle/>
        <a:p>
          <a:endParaRPr lang="en-US"/>
        </a:p>
      </dgm:t>
    </dgm:pt>
    <dgm:pt modelId="{0D8263B2-7C5B-498D-A992-FCA76D1220D0}" type="sibTrans" cxnId="{457BDA86-5885-4447-A306-E901E162C81B}">
      <dgm:prSet/>
      <dgm:spPr/>
      <dgm:t>
        <a:bodyPr/>
        <a:lstStyle/>
        <a:p>
          <a:endParaRPr lang="en-US"/>
        </a:p>
      </dgm:t>
    </dgm:pt>
    <dgm:pt modelId="{D8C12607-306B-426E-B14E-C01DA5A90424}">
      <dgm:prSet/>
      <dgm:spPr/>
      <dgm:t>
        <a:bodyPr/>
        <a:lstStyle/>
        <a:p>
          <a:r>
            <a:rPr lang="en-US"/>
            <a:t>Also relating to OWASP practices and our software</a:t>
          </a:r>
        </a:p>
      </dgm:t>
    </dgm:pt>
    <dgm:pt modelId="{CA009E3D-7C96-4588-BC0D-A2A1F5B15E04}" type="parTrans" cxnId="{24F724D7-3503-4D69-9462-C81AD3D2CADF}">
      <dgm:prSet/>
      <dgm:spPr/>
      <dgm:t>
        <a:bodyPr/>
        <a:lstStyle/>
        <a:p>
          <a:endParaRPr lang="en-US"/>
        </a:p>
      </dgm:t>
    </dgm:pt>
    <dgm:pt modelId="{77065D4F-0C6B-4C60-A61E-BD54A5A6E10B}" type="sibTrans" cxnId="{24F724D7-3503-4D69-9462-C81AD3D2CADF}">
      <dgm:prSet/>
      <dgm:spPr/>
      <dgm:t>
        <a:bodyPr/>
        <a:lstStyle/>
        <a:p>
          <a:endParaRPr lang="en-US"/>
        </a:p>
      </dgm:t>
    </dgm:pt>
    <dgm:pt modelId="{312EDA7C-5A6E-423C-8530-25C08716E96E}">
      <dgm:prSet/>
      <dgm:spPr/>
      <dgm:t>
        <a:bodyPr/>
        <a:lstStyle/>
        <a:p>
          <a:r>
            <a:rPr lang="en-US"/>
            <a:t>Customers want to know how security exists in our processes</a:t>
          </a:r>
        </a:p>
      </dgm:t>
    </dgm:pt>
    <dgm:pt modelId="{5B8A8090-53DA-4CDB-B092-25679A0BBAA8}" type="parTrans" cxnId="{C1353728-4AFF-4348-AA94-EEDEA5693236}">
      <dgm:prSet/>
      <dgm:spPr/>
      <dgm:t>
        <a:bodyPr/>
        <a:lstStyle/>
        <a:p>
          <a:endParaRPr lang="en-US"/>
        </a:p>
      </dgm:t>
    </dgm:pt>
    <dgm:pt modelId="{09CD5118-E2CE-4D99-AD7F-8B4DC8F5C3DB}" type="sibTrans" cxnId="{C1353728-4AFF-4348-AA94-EEDEA5693236}">
      <dgm:prSet/>
      <dgm:spPr/>
      <dgm:t>
        <a:bodyPr/>
        <a:lstStyle/>
        <a:p>
          <a:endParaRPr lang="en-US"/>
        </a:p>
      </dgm:t>
    </dgm:pt>
    <dgm:pt modelId="{21825033-8420-41BB-A2CE-D1A7BDD8960A}">
      <dgm:prSet/>
      <dgm:spPr/>
      <dgm:t>
        <a:bodyPr/>
        <a:lstStyle/>
        <a:p>
          <a:r>
            <a:rPr lang="en-US"/>
            <a:t>OWASP SAMM</a:t>
          </a:r>
        </a:p>
      </dgm:t>
    </dgm:pt>
    <dgm:pt modelId="{0EA4563A-7E26-40AA-B08B-7E9142C42068}" type="parTrans" cxnId="{A3172726-7668-4B2F-BFF8-00786D8EFB3A}">
      <dgm:prSet/>
      <dgm:spPr/>
      <dgm:t>
        <a:bodyPr/>
        <a:lstStyle/>
        <a:p>
          <a:endParaRPr lang="en-US"/>
        </a:p>
      </dgm:t>
    </dgm:pt>
    <dgm:pt modelId="{612D0354-6F43-400D-9785-8E629BA29B32}" type="sibTrans" cxnId="{A3172726-7668-4B2F-BFF8-00786D8EFB3A}">
      <dgm:prSet/>
      <dgm:spPr/>
      <dgm:t>
        <a:bodyPr/>
        <a:lstStyle/>
        <a:p>
          <a:endParaRPr lang="en-US"/>
        </a:p>
      </dgm:t>
    </dgm:pt>
    <dgm:pt modelId="{C8A475B0-4CEF-4689-841D-25FF9E0AC0AF}" type="pres">
      <dgm:prSet presAssocID="{97A3683A-319E-4376-BFAB-A0A7EBD51949}" presName="linear" presStyleCnt="0">
        <dgm:presLayoutVars>
          <dgm:animLvl val="lvl"/>
          <dgm:resizeHandles val="exact"/>
        </dgm:presLayoutVars>
      </dgm:prSet>
      <dgm:spPr/>
    </dgm:pt>
    <dgm:pt modelId="{F710DE85-36D8-4CA2-A8E7-F8228C1931FF}" type="pres">
      <dgm:prSet presAssocID="{D33CB75E-CE30-4B09-AED8-0CA6BBB9DC60}" presName="parentText" presStyleLbl="node1" presStyleIdx="0" presStyleCnt="4">
        <dgm:presLayoutVars>
          <dgm:chMax val="0"/>
          <dgm:bulletEnabled val="1"/>
        </dgm:presLayoutVars>
      </dgm:prSet>
      <dgm:spPr/>
    </dgm:pt>
    <dgm:pt modelId="{E169B755-A363-4ACD-81CD-79F26B44607A}" type="pres">
      <dgm:prSet presAssocID="{57F53222-0808-4E88-AD0A-A8A0F50D06D8}" presName="spacer" presStyleCnt="0"/>
      <dgm:spPr/>
    </dgm:pt>
    <dgm:pt modelId="{68A03918-3C86-4983-BB90-82EB054A41DE}" type="pres">
      <dgm:prSet presAssocID="{CCE2A2BD-FF39-4386-B604-66573B69BD40}" presName="parentText" presStyleLbl="node1" presStyleIdx="1" presStyleCnt="4">
        <dgm:presLayoutVars>
          <dgm:chMax val="0"/>
          <dgm:bulletEnabled val="1"/>
        </dgm:presLayoutVars>
      </dgm:prSet>
      <dgm:spPr/>
    </dgm:pt>
    <dgm:pt modelId="{F5112077-C6FC-4900-ACB1-3D35015E1299}" type="pres">
      <dgm:prSet presAssocID="{CCE2A2BD-FF39-4386-B604-66573B69BD40}" presName="childText" presStyleLbl="revTx" presStyleIdx="0" presStyleCnt="3">
        <dgm:presLayoutVars>
          <dgm:bulletEnabled val="1"/>
        </dgm:presLayoutVars>
      </dgm:prSet>
      <dgm:spPr/>
    </dgm:pt>
    <dgm:pt modelId="{95B8B89A-58B9-4E90-B7D5-FE8CA6107251}" type="pres">
      <dgm:prSet presAssocID="{4F9B5057-A9B9-412D-958A-0CE6CFE163DA}" presName="parentText" presStyleLbl="node1" presStyleIdx="2" presStyleCnt="4">
        <dgm:presLayoutVars>
          <dgm:chMax val="0"/>
          <dgm:bulletEnabled val="1"/>
        </dgm:presLayoutVars>
      </dgm:prSet>
      <dgm:spPr/>
    </dgm:pt>
    <dgm:pt modelId="{F3953A9D-662F-4443-8BA3-37BE741E2C13}" type="pres">
      <dgm:prSet presAssocID="{4F9B5057-A9B9-412D-958A-0CE6CFE163DA}" presName="childText" presStyleLbl="revTx" presStyleIdx="1" presStyleCnt="3">
        <dgm:presLayoutVars>
          <dgm:bulletEnabled val="1"/>
        </dgm:presLayoutVars>
      </dgm:prSet>
      <dgm:spPr/>
    </dgm:pt>
    <dgm:pt modelId="{883FC218-DB4B-4CD7-9D5D-F84FEA2DC5AD}" type="pres">
      <dgm:prSet presAssocID="{312EDA7C-5A6E-423C-8530-25C08716E96E}" presName="parentText" presStyleLbl="node1" presStyleIdx="3" presStyleCnt="4">
        <dgm:presLayoutVars>
          <dgm:chMax val="0"/>
          <dgm:bulletEnabled val="1"/>
        </dgm:presLayoutVars>
      </dgm:prSet>
      <dgm:spPr/>
    </dgm:pt>
    <dgm:pt modelId="{D7FBC300-4279-42F7-B26B-78034B3AA27E}" type="pres">
      <dgm:prSet presAssocID="{312EDA7C-5A6E-423C-8530-25C08716E96E}" presName="childText" presStyleLbl="revTx" presStyleIdx="2" presStyleCnt="3">
        <dgm:presLayoutVars>
          <dgm:bulletEnabled val="1"/>
        </dgm:presLayoutVars>
      </dgm:prSet>
      <dgm:spPr/>
    </dgm:pt>
  </dgm:ptLst>
  <dgm:cxnLst>
    <dgm:cxn modelId="{09DBD702-4F87-4B6E-854F-837B48EE7CD3}" srcId="{CCE2A2BD-FF39-4386-B604-66573B69BD40}" destId="{8D490D05-D788-4F69-B59B-831E3F81E0F2}" srcOrd="0" destOrd="0" parTransId="{0A63CC83-8516-461E-961B-AA3891107134}" sibTransId="{E7C113DD-83BC-4D65-82B9-88EFC563AA14}"/>
    <dgm:cxn modelId="{AB1B7104-A51A-417E-AB52-DD17F2DEA02C}" srcId="{97A3683A-319E-4376-BFAB-A0A7EBD51949}" destId="{D33CB75E-CE30-4B09-AED8-0CA6BBB9DC60}" srcOrd="0" destOrd="0" parTransId="{7B7A9D0E-8DF5-40C5-AF51-9B19D04E2819}" sibTransId="{57F53222-0808-4E88-AD0A-A8A0F50D06D8}"/>
    <dgm:cxn modelId="{68F92C0D-D1DC-42D0-A886-0BF0576C8BCF}" type="presOf" srcId="{CCE2A2BD-FF39-4386-B604-66573B69BD40}" destId="{68A03918-3C86-4983-BB90-82EB054A41DE}" srcOrd="0" destOrd="0" presId="urn:microsoft.com/office/officeart/2005/8/layout/vList2"/>
    <dgm:cxn modelId="{E507850D-C0AA-405C-B965-DB9CFC9F0444}" type="presOf" srcId="{312EDA7C-5A6E-423C-8530-25C08716E96E}" destId="{883FC218-DB4B-4CD7-9D5D-F84FEA2DC5AD}" srcOrd="0" destOrd="0" presId="urn:microsoft.com/office/officeart/2005/8/layout/vList2"/>
    <dgm:cxn modelId="{A36E9710-CB74-4DA1-AA78-4778F4E32BE8}" type="presOf" srcId="{D33CB75E-CE30-4B09-AED8-0CA6BBB9DC60}" destId="{F710DE85-36D8-4CA2-A8E7-F8228C1931FF}" srcOrd="0" destOrd="0" presId="urn:microsoft.com/office/officeart/2005/8/layout/vList2"/>
    <dgm:cxn modelId="{0BE4481B-FA3E-4451-AF5A-D2203D05A363}" type="presOf" srcId="{8D490D05-D788-4F69-B59B-831E3F81E0F2}" destId="{F5112077-C6FC-4900-ACB1-3D35015E1299}" srcOrd="0" destOrd="0" presId="urn:microsoft.com/office/officeart/2005/8/layout/vList2"/>
    <dgm:cxn modelId="{A3172726-7668-4B2F-BFF8-00786D8EFB3A}" srcId="{312EDA7C-5A6E-423C-8530-25C08716E96E}" destId="{21825033-8420-41BB-A2CE-D1A7BDD8960A}" srcOrd="0" destOrd="0" parTransId="{0EA4563A-7E26-40AA-B08B-7E9142C42068}" sibTransId="{612D0354-6F43-400D-9785-8E629BA29B32}"/>
    <dgm:cxn modelId="{C1353728-4AFF-4348-AA94-EEDEA5693236}" srcId="{97A3683A-319E-4376-BFAB-A0A7EBD51949}" destId="{312EDA7C-5A6E-423C-8530-25C08716E96E}" srcOrd="3" destOrd="0" parTransId="{5B8A8090-53DA-4CDB-B092-25679A0BBAA8}" sibTransId="{09CD5118-E2CE-4D99-AD7F-8B4DC8F5C3DB}"/>
    <dgm:cxn modelId="{457BDA86-5885-4447-A306-E901E162C81B}" srcId="{4F9B5057-A9B9-412D-958A-0CE6CFE163DA}" destId="{18E24955-5786-43AA-9801-0C961BE150ED}" srcOrd="0" destOrd="0" parTransId="{D0A22430-8C45-4617-93E7-7ADDB16357E7}" sibTransId="{0D8263B2-7C5B-498D-A992-FCA76D1220D0}"/>
    <dgm:cxn modelId="{883DE386-A4F4-4EC3-BD4B-3273F0005DB0}" srcId="{97A3683A-319E-4376-BFAB-A0A7EBD51949}" destId="{4F9B5057-A9B9-412D-958A-0CE6CFE163DA}" srcOrd="2" destOrd="0" parTransId="{2FF225F7-0E9E-467E-B137-709B6B75355A}" sibTransId="{2D7038A8-6671-465B-B100-6616870F4E48}"/>
    <dgm:cxn modelId="{EBD163A1-43EF-48FE-898B-17A09A278788}" type="presOf" srcId="{21825033-8420-41BB-A2CE-D1A7BDD8960A}" destId="{D7FBC300-4279-42F7-B26B-78034B3AA27E}" srcOrd="0" destOrd="0" presId="urn:microsoft.com/office/officeart/2005/8/layout/vList2"/>
    <dgm:cxn modelId="{24F724D7-3503-4D69-9462-C81AD3D2CADF}" srcId="{4F9B5057-A9B9-412D-958A-0CE6CFE163DA}" destId="{D8C12607-306B-426E-B14E-C01DA5A90424}" srcOrd="1" destOrd="0" parTransId="{CA009E3D-7C96-4588-BC0D-A2A1F5B15E04}" sibTransId="{77065D4F-0C6B-4C60-A61E-BD54A5A6E10B}"/>
    <dgm:cxn modelId="{0E2E06DC-9DFF-4B52-96A4-7D530B6093E7}" type="presOf" srcId="{18E24955-5786-43AA-9801-0C961BE150ED}" destId="{F3953A9D-662F-4443-8BA3-37BE741E2C13}" srcOrd="0" destOrd="0" presId="urn:microsoft.com/office/officeart/2005/8/layout/vList2"/>
    <dgm:cxn modelId="{839E7ADE-60D1-41D7-93DE-4A2252BC34F7}" srcId="{97A3683A-319E-4376-BFAB-A0A7EBD51949}" destId="{CCE2A2BD-FF39-4386-B604-66573B69BD40}" srcOrd="1" destOrd="0" parTransId="{18172C8D-03FA-417C-8D37-6F63BD09AF44}" sibTransId="{E7EB8CDE-6C82-42C3-B8A2-FDCCD0D3F003}"/>
    <dgm:cxn modelId="{096A37E9-C281-4B5D-A9A5-F31F0D38B1AD}" type="presOf" srcId="{D8C12607-306B-426E-B14E-C01DA5A90424}" destId="{F3953A9D-662F-4443-8BA3-37BE741E2C13}" srcOrd="0" destOrd="1" presId="urn:microsoft.com/office/officeart/2005/8/layout/vList2"/>
    <dgm:cxn modelId="{A05A32F3-0D5F-45C5-9A41-61216C83819C}" type="presOf" srcId="{4F9B5057-A9B9-412D-958A-0CE6CFE163DA}" destId="{95B8B89A-58B9-4E90-B7D5-FE8CA6107251}" srcOrd="0" destOrd="0" presId="urn:microsoft.com/office/officeart/2005/8/layout/vList2"/>
    <dgm:cxn modelId="{DCCACCF8-94B8-4F75-9801-9DC8B14BE8B5}" type="presOf" srcId="{97A3683A-319E-4376-BFAB-A0A7EBD51949}" destId="{C8A475B0-4CEF-4689-841D-25FF9E0AC0AF}" srcOrd="0" destOrd="0" presId="urn:microsoft.com/office/officeart/2005/8/layout/vList2"/>
    <dgm:cxn modelId="{ECA9B236-A7DB-4F93-AB2D-792787D19354}" type="presParOf" srcId="{C8A475B0-4CEF-4689-841D-25FF9E0AC0AF}" destId="{F710DE85-36D8-4CA2-A8E7-F8228C1931FF}" srcOrd="0" destOrd="0" presId="urn:microsoft.com/office/officeart/2005/8/layout/vList2"/>
    <dgm:cxn modelId="{318A5F27-AD9F-4B97-8BAD-E7F546496020}" type="presParOf" srcId="{C8A475B0-4CEF-4689-841D-25FF9E0AC0AF}" destId="{E169B755-A363-4ACD-81CD-79F26B44607A}" srcOrd="1" destOrd="0" presId="urn:microsoft.com/office/officeart/2005/8/layout/vList2"/>
    <dgm:cxn modelId="{1E55C3A7-68FC-4588-8C7C-DD8DFC43926D}" type="presParOf" srcId="{C8A475B0-4CEF-4689-841D-25FF9E0AC0AF}" destId="{68A03918-3C86-4983-BB90-82EB054A41DE}" srcOrd="2" destOrd="0" presId="urn:microsoft.com/office/officeart/2005/8/layout/vList2"/>
    <dgm:cxn modelId="{A8C5EF63-E603-489C-A5FE-1A147AABA170}" type="presParOf" srcId="{C8A475B0-4CEF-4689-841D-25FF9E0AC0AF}" destId="{F5112077-C6FC-4900-ACB1-3D35015E1299}" srcOrd="3" destOrd="0" presId="urn:microsoft.com/office/officeart/2005/8/layout/vList2"/>
    <dgm:cxn modelId="{528D28C5-D81C-424D-859A-70B3234CD554}" type="presParOf" srcId="{C8A475B0-4CEF-4689-841D-25FF9E0AC0AF}" destId="{95B8B89A-58B9-4E90-B7D5-FE8CA6107251}" srcOrd="4" destOrd="0" presId="urn:microsoft.com/office/officeart/2005/8/layout/vList2"/>
    <dgm:cxn modelId="{E955C762-C9CE-44C1-A778-E5E7261754D4}" type="presParOf" srcId="{C8A475B0-4CEF-4689-841D-25FF9E0AC0AF}" destId="{F3953A9D-662F-4443-8BA3-37BE741E2C13}" srcOrd="5" destOrd="0" presId="urn:microsoft.com/office/officeart/2005/8/layout/vList2"/>
    <dgm:cxn modelId="{633EC5F9-9AF2-465C-B40B-28DE603E1F5C}" type="presParOf" srcId="{C8A475B0-4CEF-4689-841D-25FF9E0AC0AF}" destId="{883FC218-DB4B-4CD7-9D5D-F84FEA2DC5AD}" srcOrd="6" destOrd="0" presId="urn:microsoft.com/office/officeart/2005/8/layout/vList2"/>
    <dgm:cxn modelId="{BB59509F-57EF-4498-9266-352FB584BB91}" type="presParOf" srcId="{C8A475B0-4CEF-4689-841D-25FF9E0AC0AF}" destId="{D7FBC300-4279-42F7-B26B-78034B3AA27E}"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E03CF9-8F23-4F32-A1A7-3EC4E315747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D033862-29ED-4408-BA3C-C64650B13953}">
      <dgm:prSet/>
      <dgm:spPr/>
      <dgm:t>
        <a:bodyPr/>
        <a:lstStyle/>
        <a:p>
          <a:r>
            <a:rPr lang="en-US"/>
            <a:t>Security focused team at a corporate level</a:t>
          </a:r>
        </a:p>
      </dgm:t>
    </dgm:pt>
    <dgm:pt modelId="{07E5B1FB-7D5F-4503-AFE2-D6F3DB18E9D3}" type="parTrans" cxnId="{31454FAD-05EA-4CE3-AE7C-2CB14E293A71}">
      <dgm:prSet/>
      <dgm:spPr/>
      <dgm:t>
        <a:bodyPr/>
        <a:lstStyle/>
        <a:p>
          <a:endParaRPr lang="en-US"/>
        </a:p>
      </dgm:t>
    </dgm:pt>
    <dgm:pt modelId="{CCB87DD4-C805-4DED-B2A7-5981F2286153}" type="sibTrans" cxnId="{31454FAD-05EA-4CE3-AE7C-2CB14E293A71}">
      <dgm:prSet/>
      <dgm:spPr/>
      <dgm:t>
        <a:bodyPr/>
        <a:lstStyle/>
        <a:p>
          <a:endParaRPr lang="en-US"/>
        </a:p>
      </dgm:t>
    </dgm:pt>
    <dgm:pt modelId="{DF1A8871-8339-4064-9482-04C547769466}">
      <dgm:prSet/>
      <dgm:spPr/>
      <dgm:t>
        <a:bodyPr/>
        <a:lstStyle/>
        <a:p>
          <a:r>
            <a:rPr lang="en-US"/>
            <a:t>RnD Security Lead</a:t>
          </a:r>
        </a:p>
      </dgm:t>
    </dgm:pt>
    <dgm:pt modelId="{C98351AB-9A2D-4E42-939B-DD31E0080AE7}" type="parTrans" cxnId="{299942E5-224D-4ACB-B23C-8F1917EEFDA4}">
      <dgm:prSet/>
      <dgm:spPr/>
      <dgm:t>
        <a:bodyPr/>
        <a:lstStyle/>
        <a:p>
          <a:endParaRPr lang="en-US"/>
        </a:p>
      </dgm:t>
    </dgm:pt>
    <dgm:pt modelId="{D658D13D-14FC-4609-AE17-D1C3FFB5C6DD}" type="sibTrans" cxnId="{299942E5-224D-4ACB-B23C-8F1917EEFDA4}">
      <dgm:prSet/>
      <dgm:spPr/>
      <dgm:t>
        <a:bodyPr/>
        <a:lstStyle/>
        <a:p>
          <a:endParaRPr lang="en-US"/>
        </a:p>
      </dgm:t>
    </dgm:pt>
    <dgm:pt modelId="{A2698FEB-DAA3-425D-A76D-725859D2D794}">
      <dgm:prSet/>
      <dgm:spPr/>
      <dgm:t>
        <a:bodyPr/>
        <a:lstStyle/>
        <a:p>
          <a:r>
            <a:rPr lang="en-US"/>
            <a:t>Logical in WBMS rather than physical</a:t>
          </a:r>
        </a:p>
      </dgm:t>
    </dgm:pt>
    <dgm:pt modelId="{05009376-81B7-4210-A48A-3D4F3268A5E8}" type="parTrans" cxnId="{3F9C2D13-E5C0-4D4B-AE27-DD7B8B404590}">
      <dgm:prSet/>
      <dgm:spPr/>
      <dgm:t>
        <a:bodyPr/>
        <a:lstStyle/>
        <a:p>
          <a:endParaRPr lang="en-US"/>
        </a:p>
      </dgm:t>
    </dgm:pt>
    <dgm:pt modelId="{4C4588F9-A2B8-4F0C-B16A-E94DD9398D3D}" type="sibTrans" cxnId="{3F9C2D13-E5C0-4D4B-AE27-DD7B8B404590}">
      <dgm:prSet/>
      <dgm:spPr/>
      <dgm:t>
        <a:bodyPr/>
        <a:lstStyle/>
        <a:p>
          <a:endParaRPr lang="en-US"/>
        </a:p>
      </dgm:t>
    </dgm:pt>
    <dgm:pt modelId="{628D4750-0042-4D8E-88E4-8F096B00C97E}">
      <dgm:prSet/>
      <dgm:spPr/>
      <dgm:t>
        <a:bodyPr/>
        <a:lstStyle/>
        <a:p>
          <a:r>
            <a:rPr lang="en-US"/>
            <a:t>Organizational Training</a:t>
          </a:r>
        </a:p>
      </dgm:t>
    </dgm:pt>
    <dgm:pt modelId="{842A595C-1885-43D2-8EA4-E58A2C80244C}" type="parTrans" cxnId="{8BD47E6A-00F9-4201-9A67-60A4F4DA5B21}">
      <dgm:prSet/>
      <dgm:spPr/>
      <dgm:t>
        <a:bodyPr/>
        <a:lstStyle/>
        <a:p>
          <a:endParaRPr lang="en-US"/>
        </a:p>
      </dgm:t>
    </dgm:pt>
    <dgm:pt modelId="{E2D97638-F5AF-4315-8663-35ADA472E4DC}" type="sibTrans" cxnId="{8BD47E6A-00F9-4201-9A67-60A4F4DA5B21}">
      <dgm:prSet/>
      <dgm:spPr/>
      <dgm:t>
        <a:bodyPr/>
        <a:lstStyle/>
        <a:p>
          <a:endParaRPr lang="en-US"/>
        </a:p>
      </dgm:t>
    </dgm:pt>
    <dgm:pt modelId="{0611A743-11AD-4F56-B26C-9FE745ADB14C}">
      <dgm:prSet/>
      <dgm:spPr/>
      <dgm:t>
        <a:bodyPr/>
        <a:lstStyle/>
        <a:p>
          <a:r>
            <a:rPr lang="en-US"/>
            <a:t>Corporate Level</a:t>
          </a:r>
        </a:p>
      </dgm:t>
    </dgm:pt>
    <dgm:pt modelId="{2EEEE25E-C3FB-45E0-8889-B59D488836EC}" type="parTrans" cxnId="{C2FFF27A-1B27-4864-8367-D1919605E7D9}">
      <dgm:prSet/>
      <dgm:spPr/>
      <dgm:t>
        <a:bodyPr/>
        <a:lstStyle/>
        <a:p>
          <a:endParaRPr lang="en-US"/>
        </a:p>
      </dgm:t>
    </dgm:pt>
    <dgm:pt modelId="{5BF8E5F0-2A11-4184-AF7E-32FE1E2AFCAB}" type="sibTrans" cxnId="{C2FFF27A-1B27-4864-8367-D1919605E7D9}">
      <dgm:prSet/>
      <dgm:spPr/>
      <dgm:t>
        <a:bodyPr/>
        <a:lstStyle/>
        <a:p>
          <a:endParaRPr lang="en-US"/>
        </a:p>
      </dgm:t>
    </dgm:pt>
    <dgm:pt modelId="{19E04F4D-3506-4AF7-8D3C-05F150CBDA1B}">
      <dgm:prSet/>
      <dgm:spPr/>
      <dgm:t>
        <a:bodyPr/>
        <a:lstStyle/>
        <a:p>
          <a:r>
            <a:rPr lang="en-US"/>
            <a:t>Mandatory online based training</a:t>
          </a:r>
        </a:p>
      </dgm:t>
    </dgm:pt>
    <dgm:pt modelId="{FE4263B3-191C-45AF-9210-2F46C46E636E}" type="parTrans" cxnId="{0367A528-0F72-4B5A-85DA-963AF7CD2649}">
      <dgm:prSet/>
      <dgm:spPr/>
      <dgm:t>
        <a:bodyPr/>
        <a:lstStyle/>
        <a:p>
          <a:endParaRPr lang="en-US"/>
        </a:p>
      </dgm:t>
    </dgm:pt>
    <dgm:pt modelId="{66155C17-797B-4AD9-A935-D9CDB61A187E}" type="sibTrans" cxnId="{0367A528-0F72-4B5A-85DA-963AF7CD2649}">
      <dgm:prSet/>
      <dgm:spPr/>
      <dgm:t>
        <a:bodyPr/>
        <a:lstStyle/>
        <a:p>
          <a:endParaRPr lang="en-US"/>
        </a:p>
      </dgm:t>
    </dgm:pt>
    <dgm:pt modelId="{C32FD7A3-F9D3-4415-8D0F-6DE49484108B}">
      <dgm:prSet/>
      <dgm:spPr/>
      <dgm:t>
        <a:bodyPr/>
        <a:lstStyle/>
        <a:p>
          <a:r>
            <a:rPr lang="en-US"/>
            <a:t>Technical Architecture</a:t>
          </a:r>
        </a:p>
      </dgm:t>
    </dgm:pt>
    <dgm:pt modelId="{3B19CA38-1CCD-4B37-9A1F-D04F0875A6C0}" type="parTrans" cxnId="{D81C5E0A-07C3-49C4-B03E-6C3E179423BA}">
      <dgm:prSet/>
      <dgm:spPr/>
      <dgm:t>
        <a:bodyPr/>
        <a:lstStyle/>
        <a:p>
          <a:endParaRPr lang="en-US"/>
        </a:p>
      </dgm:t>
    </dgm:pt>
    <dgm:pt modelId="{6E4AD997-D532-4C25-AC59-C1DB38EA4E09}" type="sibTrans" cxnId="{D81C5E0A-07C3-49C4-B03E-6C3E179423BA}">
      <dgm:prSet/>
      <dgm:spPr/>
      <dgm:t>
        <a:bodyPr/>
        <a:lstStyle/>
        <a:p>
          <a:endParaRPr lang="en-US"/>
        </a:p>
      </dgm:t>
    </dgm:pt>
    <dgm:pt modelId="{7AA1D71E-16A8-4A1A-82EB-EA717A2F18AE}">
      <dgm:prSet/>
      <dgm:spPr/>
      <dgm:t>
        <a:bodyPr/>
        <a:lstStyle/>
        <a:p>
          <a:r>
            <a:rPr lang="en-US"/>
            <a:t>External Training courses (CPUT)</a:t>
          </a:r>
        </a:p>
      </dgm:t>
    </dgm:pt>
    <dgm:pt modelId="{0F3A3E6B-8429-4953-A522-8BBC18EA9728}" type="parTrans" cxnId="{18B5BB10-CDB6-4B9E-ABCB-20E1FA9C07B0}">
      <dgm:prSet/>
      <dgm:spPr/>
      <dgm:t>
        <a:bodyPr/>
        <a:lstStyle/>
        <a:p>
          <a:endParaRPr lang="en-US"/>
        </a:p>
      </dgm:t>
    </dgm:pt>
    <dgm:pt modelId="{53276D03-8ADE-46D9-844A-FEE0B1FACCFE}" type="sibTrans" cxnId="{18B5BB10-CDB6-4B9E-ABCB-20E1FA9C07B0}">
      <dgm:prSet/>
      <dgm:spPr/>
      <dgm:t>
        <a:bodyPr/>
        <a:lstStyle/>
        <a:p>
          <a:endParaRPr lang="en-US"/>
        </a:p>
      </dgm:t>
    </dgm:pt>
    <dgm:pt modelId="{7618F950-9C70-4DFF-A0B7-6A94DD63D5E5}">
      <dgm:prSet/>
      <dgm:spPr/>
      <dgm:t>
        <a:bodyPr/>
        <a:lstStyle/>
        <a:p>
          <a:r>
            <a:rPr lang="en-US"/>
            <a:t>OWASP SAMM</a:t>
          </a:r>
        </a:p>
      </dgm:t>
    </dgm:pt>
    <dgm:pt modelId="{0D722A53-ECC6-4790-98F7-07D8E214D44D}" type="parTrans" cxnId="{414F9DB5-BF7A-429F-A217-03F33FDDA839}">
      <dgm:prSet/>
      <dgm:spPr/>
      <dgm:t>
        <a:bodyPr/>
        <a:lstStyle/>
        <a:p>
          <a:endParaRPr lang="en-US"/>
        </a:p>
      </dgm:t>
    </dgm:pt>
    <dgm:pt modelId="{E360DC42-4020-4AF6-AC1A-177594D004BD}" type="sibTrans" cxnId="{414F9DB5-BF7A-429F-A217-03F33FDDA839}">
      <dgm:prSet/>
      <dgm:spPr/>
      <dgm:t>
        <a:bodyPr/>
        <a:lstStyle/>
        <a:p>
          <a:endParaRPr lang="en-US"/>
        </a:p>
      </dgm:t>
    </dgm:pt>
    <dgm:pt modelId="{1BA693C9-1582-4DD2-8C04-2F8FDAFDF2A7}">
      <dgm:prSet/>
      <dgm:spPr/>
      <dgm:t>
        <a:bodyPr/>
        <a:lstStyle/>
        <a:p>
          <a:r>
            <a:rPr lang="en-US"/>
            <a:t>Evaluated our practices at points in time</a:t>
          </a:r>
        </a:p>
      </dgm:t>
    </dgm:pt>
    <dgm:pt modelId="{9123F195-FD29-487F-B51D-947FD61FBE00}" type="parTrans" cxnId="{FD9D3F31-B3A5-4B07-AE3B-013B80DF2019}">
      <dgm:prSet/>
      <dgm:spPr/>
      <dgm:t>
        <a:bodyPr/>
        <a:lstStyle/>
        <a:p>
          <a:endParaRPr lang="en-US"/>
        </a:p>
      </dgm:t>
    </dgm:pt>
    <dgm:pt modelId="{C50B0F28-C571-4912-9040-DC7B1F48DCBB}" type="sibTrans" cxnId="{FD9D3F31-B3A5-4B07-AE3B-013B80DF2019}">
      <dgm:prSet/>
      <dgm:spPr/>
      <dgm:t>
        <a:bodyPr/>
        <a:lstStyle/>
        <a:p>
          <a:endParaRPr lang="en-US"/>
        </a:p>
      </dgm:t>
    </dgm:pt>
    <dgm:pt modelId="{BCE2C5D8-9E53-4C65-800A-3526DFEA4F96}">
      <dgm:prSet/>
      <dgm:spPr/>
      <dgm:t>
        <a:bodyPr/>
        <a:lstStyle/>
        <a:p>
          <a:r>
            <a:rPr lang="en-US"/>
            <a:t>Processes</a:t>
          </a:r>
        </a:p>
      </dgm:t>
    </dgm:pt>
    <dgm:pt modelId="{3C295ED8-42BB-45F9-8A5B-095FD4A6018A}" type="parTrans" cxnId="{118074F6-6D65-4A62-9369-7B6C97D74118}">
      <dgm:prSet/>
      <dgm:spPr/>
      <dgm:t>
        <a:bodyPr/>
        <a:lstStyle/>
        <a:p>
          <a:endParaRPr lang="en-US"/>
        </a:p>
      </dgm:t>
    </dgm:pt>
    <dgm:pt modelId="{50DD2EFD-2F07-40A3-AA2D-B1261ABCE203}" type="sibTrans" cxnId="{118074F6-6D65-4A62-9369-7B6C97D74118}">
      <dgm:prSet/>
      <dgm:spPr/>
      <dgm:t>
        <a:bodyPr/>
        <a:lstStyle/>
        <a:p>
          <a:endParaRPr lang="en-US"/>
        </a:p>
      </dgm:t>
    </dgm:pt>
    <dgm:pt modelId="{2A5C775F-C7B9-4E5C-B626-4898545CBACE}">
      <dgm:prSet/>
      <dgm:spPr/>
      <dgm:t>
        <a:bodyPr/>
        <a:lstStyle/>
        <a:p>
          <a:r>
            <a:rPr lang="en-US"/>
            <a:t>Identified organizational gaps</a:t>
          </a:r>
        </a:p>
      </dgm:t>
    </dgm:pt>
    <dgm:pt modelId="{D603F910-AA5F-4FDA-85F2-11751DC7A140}" type="parTrans" cxnId="{12177975-F3B7-472C-8E47-2B1E8EEA5B7B}">
      <dgm:prSet/>
      <dgm:spPr/>
      <dgm:t>
        <a:bodyPr/>
        <a:lstStyle/>
        <a:p>
          <a:endParaRPr lang="en-US"/>
        </a:p>
      </dgm:t>
    </dgm:pt>
    <dgm:pt modelId="{171119F5-A620-4839-9FCA-A7F95F990EDA}" type="sibTrans" cxnId="{12177975-F3B7-472C-8E47-2B1E8EEA5B7B}">
      <dgm:prSet/>
      <dgm:spPr/>
      <dgm:t>
        <a:bodyPr/>
        <a:lstStyle/>
        <a:p>
          <a:endParaRPr lang="en-US"/>
        </a:p>
      </dgm:t>
    </dgm:pt>
    <dgm:pt modelId="{E78A4153-129B-4FCC-ACE9-163AFFF9C54A}">
      <dgm:prSet/>
      <dgm:spPr/>
      <dgm:t>
        <a:bodyPr/>
        <a:lstStyle/>
        <a:p>
          <a:r>
            <a:rPr lang="en-US"/>
            <a:t>Policies</a:t>
          </a:r>
        </a:p>
      </dgm:t>
    </dgm:pt>
    <dgm:pt modelId="{88268E0B-16C3-480E-947D-B2064B4B4D82}" type="parTrans" cxnId="{1160DF84-A5A6-4716-94BE-7977BF4BC9E4}">
      <dgm:prSet/>
      <dgm:spPr/>
      <dgm:t>
        <a:bodyPr/>
        <a:lstStyle/>
        <a:p>
          <a:endParaRPr lang="en-US"/>
        </a:p>
      </dgm:t>
    </dgm:pt>
    <dgm:pt modelId="{ED0AD037-C12D-41BD-A2FB-D005A4570C57}" type="sibTrans" cxnId="{1160DF84-A5A6-4716-94BE-7977BF4BC9E4}">
      <dgm:prSet/>
      <dgm:spPr/>
      <dgm:t>
        <a:bodyPr/>
        <a:lstStyle/>
        <a:p>
          <a:endParaRPr lang="en-US"/>
        </a:p>
      </dgm:t>
    </dgm:pt>
    <dgm:pt modelId="{B4F137D0-8672-4C8A-B274-E879B978C9D5}">
      <dgm:prSet/>
      <dgm:spPr/>
      <dgm:t>
        <a:bodyPr/>
        <a:lstStyle/>
        <a:p>
          <a:r>
            <a:rPr lang="en-US"/>
            <a:t>Reworked security policies relating to License Software</a:t>
          </a:r>
        </a:p>
      </dgm:t>
    </dgm:pt>
    <dgm:pt modelId="{802C7ACA-BD7D-452F-A45C-597503D52323}" type="parTrans" cxnId="{B08F4B56-A736-4E0B-BF5A-454E6B4C2273}">
      <dgm:prSet/>
      <dgm:spPr/>
      <dgm:t>
        <a:bodyPr/>
        <a:lstStyle/>
        <a:p>
          <a:endParaRPr lang="en-US"/>
        </a:p>
      </dgm:t>
    </dgm:pt>
    <dgm:pt modelId="{1AE94BC5-D69E-4A03-B375-1F3356810FD3}" type="sibTrans" cxnId="{B08F4B56-A736-4E0B-BF5A-454E6B4C2273}">
      <dgm:prSet/>
      <dgm:spPr/>
      <dgm:t>
        <a:bodyPr/>
        <a:lstStyle/>
        <a:p>
          <a:endParaRPr lang="en-US"/>
        </a:p>
      </dgm:t>
    </dgm:pt>
    <dgm:pt modelId="{8D338E80-3FF8-4C40-A7CD-F8AC6E5053AB}" type="pres">
      <dgm:prSet presAssocID="{C0E03CF9-8F23-4F32-A1A7-3EC4E315747C}" presName="linear" presStyleCnt="0">
        <dgm:presLayoutVars>
          <dgm:animLvl val="lvl"/>
          <dgm:resizeHandles val="exact"/>
        </dgm:presLayoutVars>
      </dgm:prSet>
      <dgm:spPr/>
    </dgm:pt>
    <dgm:pt modelId="{691F14F3-DAF8-46AB-9DE0-908AB8E5FB59}" type="pres">
      <dgm:prSet presAssocID="{AD033862-29ED-4408-BA3C-C64650B13953}" presName="parentText" presStyleLbl="node1" presStyleIdx="0" presStyleCnt="6">
        <dgm:presLayoutVars>
          <dgm:chMax val="0"/>
          <dgm:bulletEnabled val="1"/>
        </dgm:presLayoutVars>
      </dgm:prSet>
      <dgm:spPr/>
    </dgm:pt>
    <dgm:pt modelId="{F02B0B5D-CF78-4727-A0ED-B854BD1D438B}" type="pres">
      <dgm:prSet presAssocID="{CCB87DD4-C805-4DED-B2A7-5981F2286153}" presName="spacer" presStyleCnt="0"/>
      <dgm:spPr/>
    </dgm:pt>
    <dgm:pt modelId="{8B1AD869-68A3-4263-B23E-2A91B908F4B4}" type="pres">
      <dgm:prSet presAssocID="{DF1A8871-8339-4064-9482-04C547769466}" presName="parentText" presStyleLbl="node1" presStyleIdx="1" presStyleCnt="6">
        <dgm:presLayoutVars>
          <dgm:chMax val="0"/>
          <dgm:bulletEnabled val="1"/>
        </dgm:presLayoutVars>
      </dgm:prSet>
      <dgm:spPr/>
    </dgm:pt>
    <dgm:pt modelId="{C95F2485-C405-49C2-8396-560FA1487262}" type="pres">
      <dgm:prSet presAssocID="{DF1A8871-8339-4064-9482-04C547769466}" presName="childText" presStyleLbl="revTx" presStyleIdx="0" presStyleCnt="5">
        <dgm:presLayoutVars>
          <dgm:bulletEnabled val="1"/>
        </dgm:presLayoutVars>
      </dgm:prSet>
      <dgm:spPr/>
    </dgm:pt>
    <dgm:pt modelId="{6B24F542-8635-46C5-B9D1-7CB1142EA2C8}" type="pres">
      <dgm:prSet presAssocID="{628D4750-0042-4D8E-88E4-8F096B00C97E}" presName="parentText" presStyleLbl="node1" presStyleIdx="2" presStyleCnt="6">
        <dgm:presLayoutVars>
          <dgm:chMax val="0"/>
          <dgm:bulletEnabled val="1"/>
        </dgm:presLayoutVars>
      </dgm:prSet>
      <dgm:spPr/>
    </dgm:pt>
    <dgm:pt modelId="{69DC3024-5897-47AD-B370-ECEDEEBCD16C}" type="pres">
      <dgm:prSet presAssocID="{628D4750-0042-4D8E-88E4-8F096B00C97E}" presName="childText" presStyleLbl="revTx" presStyleIdx="1" presStyleCnt="5">
        <dgm:presLayoutVars>
          <dgm:bulletEnabled val="1"/>
        </dgm:presLayoutVars>
      </dgm:prSet>
      <dgm:spPr/>
    </dgm:pt>
    <dgm:pt modelId="{6398A608-4087-4A78-8415-AB94A52C1D39}" type="pres">
      <dgm:prSet presAssocID="{7618F950-9C70-4DFF-A0B7-6A94DD63D5E5}" presName="parentText" presStyleLbl="node1" presStyleIdx="3" presStyleCnt="6">
        <dgm:presLayoutVars>
          <dgm:chMax val="0"/>
          <dgm:bulletEnabled val="1"/>
        </dgm:presLayoutVars>
      </dgm:prSet>
      <dgm:spPr/>
    </dgm:pt>
    <dgm:pt modelId="{6788D784-AAFF-4215-89CF-07799816DD96}" type="pres">
      <dgm:prSet presAssocID="{7618F950-9C70-4DFF-A0B7-6A94DD63D5E5}" presName="childText" presStyleLbl="revTx" presStyleIdx="2" presStyleCnt="5">
        <dgm:presLayoutVars>
          <dgm:bulletEnabled val="1"/>
        </dgm:presLayoutVars>
      </dgm:prSet>
      <dgm:spPr/>
    </dgm:pt>
    <dgm:pt modelId="{F1EF5817-63AF-4635-ADCE-58B01A0188D3}" type="pres">
      <dgm:prSet presAssocID="{BCE2C5D8-9E53-4C65-800A-3526DFEA4F96}" presName="parentText" presStyleLbl="node1" presStyleIdx="4" presStyleCnt="6">
        <dgm:presLayoutVars>
          <dgm:chMax val="0"/>
          <dgm:bulletEnabled val="1"/>
        </dgm:presLayoutVars>
      </dgm:prSet>
      <dgm:spPr/>
    </dgm:pt>
    <dgm:pt modelId="{C90392F5-B5EE-4234-8CBD-C7D612C3DA8A}" type="pres">
      <dgm:prSet presAssocID="{BCE2C5D8-9E53-4C65-800A-3526DFEA4F96}" presName="childText" presStyleLbl="revTx" presStyleIdx="3" presStyleCnt="5">
        <dgm:presLayoutVars>
          <dgm:bulletEnabled val="1"/>
        </dgm:presLayoutVars>
      </dgm:prSet>
      <dgm:spPr/>
    </dgm:pt>
    <dgm:pt modelId="{E1419FE1-DAAD-47EA-9C59-F1E575A1EA11}" type="pres">
      <dgm:prSet presAssocID="{E78A4153-129B-4FCC-ACE9-163AFFF9C54A}" presName="parentText" presStyleLbl="node1" presStyleIdx="5" presStyleCnt="6">
        <dgm:presLayoutVars>
          <dgm:chMax val="0"/>
          <dgm:bulletEnabled val="1"/>
        </dgm:presLayoutVars>
      </dgm:prSet>
      <dgm:spPr/>
    </dgm:pt>
    <dgm:pt modelId="{3FA0AE4D-F656-4239-8204-DC8B00D527F8}" type="pres">
      <dgm:prSet presAssocID="{E78A4153-129B-4FCC-ACE9-163AFFF9C54A}" presName="childText" presStyleLbl="revTx" presStyleIdx="4" presStyleCnt="5">
        <dgm:presLayoutVars>
          <dgm:bulletEnabled val="1"/>
        </dgm:presLayoutVars>
      </dgm:prSet>
      <dgm:spPr/>
    </dgm:pt>
  </dgm:ptLst>
  <dgm:cxnLst>
    <dgm:cxn modelId="{B7A7C904-32D4-46B2-8D8A-5455DB0F25E2}" type="presOf" srcId="{DF1A8871-8339-4064-9482-04C547769466}" destId="{8B1AD869-68A3-4263-B23E-2A91B908F4B4}" srcOrd="0" destOrd="0" presId="urn:microsoft.com/office/officeart/2005/8/layout/vList2"/>
    <dgm:cxn modelId="{BF834807-2E33-40D1-8097-C6C610DC2966}" type="presOf" srcId="{7AA1D71E-16A8-4A1A-82EB-EA717A2F18AE}" destId="{69DC3024-5897-47AD-B370-ECEDEEBCD16C}" srcOrd="0" destOrd="3" presId="urn:microsoft.com/office/officeart/2005/8/layout/vList2"/>
    <dgm:cxn modelId="{D81C5E0A-07C3-49C4-B03E-6C3E179423BA}" srcId="{628D4750-0042-4D8E-88E4-8F096B00C97E}" destId="{C32FD7A3-F9D3-4415-8D0F-6DE49484108B}" srcOrd="1" destOrd="0" parTransId="{3B19CA38-1CCD-4B37-9A1F-D04F0875A6C0}" sibTransId="{6E4AD997-D532-4C25-AC59-C1DB38EA4E09}"/>
    <dgm:cxn modelId="{18B5BB10-CDB6-4B9E-ABCB-20E1FA9C07B0}" srcId="{C32FD7A3-F9D3-4415-8D0F-6DE49484108B}" destId="{7AA1D71E-16A8-4A1A-82EB-EA717A2F18AE}" srcOrd="0" destOrd="0" parTransId="{0F3A3E6B-8429-4953-A522-8BBC18EA9728}" sibTransId="{53276D03-8ADE-46D9-844A-FEE0B1FACCFE}"/>
    <dgm:cxn modelId="{3F9C2D13-E5C0-4D4B-AE27-DD7B8B404590}" srcId="{DF1A8871-8339-4064-9482-04C547769466}" destId="{A2698FEB-DAA3-425D-A76D-725859D2D794}" srcOrd="0" destOrd="0" parTransId="{05009376-81B7-4210-A48A-3D4F3268A5E8}" sibTransId="{4C4588F9-A2B8-4F0C-B16A-E94DD9398D3D}"/>
    <dgm:cxn modelId="{1EB25014-5745-481F-8AED-22DF9F1AF9C9}" type="presOf" srcId="{0611A743-11AD-4F56-B26C-9FE745ADB14C}" destId="{69DC3024-5897-47AD-B370-ECEDEEBCD16C}" srcOrd="0" destOrd="0" presId="urn:microsoft.com/office/officeart/2005/8/layout/vList2"/>
    <dgm:cxn modelId="{4E3A9921-4A29-431C-9497-E21D1F91CF6E}" type="presOf" srcId="{C0E03CF9-8F23-4F32-A1A7-3EC4E315747C}" destId="{8D338E80-3FF8-4C40-A7CD-F8AC6E5053AB}" srcOrd="0" destOrd="0" presId="urn:microsoft.com/office/officeart/2005/8/layout/vList2"/>
    <dgm:cxn modelId="{10B75722-E72A-4971-A11A-1371127B8340}" type="presOf" srcId="{E78A4153-129B-4FCC-ACE9-163AFFF9C54A}" destId="{E1419FE1-DAAD-47EA-9C59-F1E575A1EA11}" srcOrd="0" destOrd="0" presId="urn:microsoft.com/office/officeart/2005/8/layout/vList2"/>
    <dgm:cxn modelId="{0367A528-0F72-4B5A-85DA-963AF7CD2649}" srcId="{0611A743-11AD-4F56-B26C-9FE745ADB14C}" destId="{19E04F4D-3506-4AF7-8D3C-05F150CBDA1B}" srcOrd="0" destOrd="0" parTransId="{FE4263B3-191C-45AF-9210-2F46C46E636E}" sibTransId="{66155C17-797B-4AD9-A935-D9CDB61A187E}"/>
    <dgm:cxn modelId="{77D7EE2B-F003-4FCA-AC86-2DA5BFA3FF47}" type="presOf" srcId="{BCE2C5D8-9E53-4C65-800A-3526DFEA4F96}" destId="{F1EF5817-63AF-4635-ADCE-58B01A0188D3}" srcOrd="0" destOrd="0" presId="urn:microsoft.com/office/officeart/2005/8/layout/vList2"/>
    <dgm:cxn modelId="{FD9D3F31-B3A5-4B07-AE3B-013B80DF2019}" srcId="{7618F950-9C70-4DFF-A0B7-6A94DD63D5E5}" destId="{1BA693C9-1582-4DD2-8C04-2F8FDAFDF2A7}" srcOrd="0" destOrd="0" parTransId="{9123F195-FD29-487F-B51D-947FD61FBE00}" sibTransId="{C50B0F28-C571-4912-9040-DC7B1F48DCBB}"/>
    <dgm:cxn modelId="{8BD47E6A-00F9-4201-9A67-60A4F4DA5B21}" srcId="{C0E03CF9-8F23-4F32-A1A7-3EC4E315747C}" destId="{628D4750-0042-4D8E-88E4-8F096B00C97E}" srcOrd="2" destOrd="0" parTransId="{842A595C-1885-43D2-8EA4-E58A2C80244C}" sibTransId="{E2D97638-F5AF-4315-8663-35ADA472E4DC}"/>
    <dgm:cxn modelId="{FBCA114D-87F0-4F9D-87BB-5BC60897CE02}" type="presOf" srcId="{C32FD7A3-F9D3-4415-8D0F-6DE49484108B}" destId="{69DC3024-5897-47AD-B370-ECEDEEBCD16C}" srcOrd="0" destOrd="2" presId="urn:microsoft.com/office/officeart/2005/8/layout/vList2"/>
    <dgm:cxn modelId="{98E68670-7440-4599-ADA4-E855F3C3DE86}" type="presOf" srcId="{2A5C775F-C7B9-4E5C-B626-4898545CBACE}" destId="{C90392F5-B5EE-4234-8CBD-C7D612C3DA8A}" srcOrd="0" destOrd="0" presId="urn:microsoft.com/office/officeart/2005/8/layout/vList2"/>
    <dgm:cxn modelId="{12177975-F3B7-472C-8E47-2B1E8EEA5B7B}" srcId="{BCE2C5D8-9E53-4C65-800A-3526DFEA4F96}" destId="{2A5C775F-C7B9-4E5C-B626-4898545CBACE}" srcOrd="0" destOrd="0" parTransId="{D603F910-AA5F-4FDA-85F2-11751DC7A140}" sibTransId="{171119F5-A620-4839-9FCA-A7F95F990EDA}"/>
    <dgm:cxn modelId="{B08F4B56-A736-4E0B-BF5A-454E6B4C2273}" srcId="{E78A4153-129B-4FCC-ACE9-163AFFF9C54A}" destId="{B4F137D0-8672-4C8A-B274-E879B978C9D5}" srcOrd="0" destOrd="0" parTransId="{802C7ACA-BD7D-452F-A45C-597503D52323}" sibTransId="{1AE94BC5-D69E-4A03-B375-1F3356810FD3}"/>
    <dgm:cxn modelId="{C2FFF27A-1B27-4864-8367-D1919605E7D9}" srcId="{628D4750-0042-4D8E-88E4-8F096B00C97E}" destId="{0611A743-11AD-4F56-B26C-9FE745ADB14C}" srcOrd="0" destOrd="0" parTransId="{2EEEE25E-C3FB-45E0-8889-B59D488836EC}" sibTransId="{5BF8E5F0-2A11-4184-AF7E-32FE1E2AFCAB}"/>
    <dgm:cxn modelId="{1160DF84-A5A6-4716-94BE-7977BF4BC9E4}" srcId="{C0E03CF9-8F23-4F32-A1A7-3EC4E315747C}" destId="{E78A4153-129B-4FCC-ACE9-163AFFF9C54A}" srcOrd="5" destOrd="0" parTransId="{88268E0B-16C3-480E-947D-B2064B4B4D82}" sibTransId="{ED0AD037-C12D-41BD-A2FB-D005A4570C57}"/>
    <dgm:cxn modelId="{D80B3D8E-A4E6-4CFE-B2FC-FCEBC70F1709}" type="presOf" srcId="{B4F137D0-8672-4C8A-B274-E879B978C9D5}" destId="{3FA0AE4D-F656-4239-8204-DC8B00D527F8}" srcOrd="0" destOrd="0" presId="urn:microsoft.com/office/officeart/2005/8/layout/vList2"/>
    <dgm:cxn modelId="{40646EAC-E3BB-422A-AEFC-2E75DF88DB8A}" type="presOf" srcId="{AD033862-29ED-4408-BA3C-C64650B13953}" destId="{691F14F3-DAF8-46AB-9DE0-908AB8E5FB59}" srcOrd="0" destOrd="0" presId="urn:microsoft.com/office/officeart/2005/8/layout/vList2"/>
    <dgm:cxn modelId="{F7A9D7AC-851F-4DCA-A40A-ED8AF786D4E6}" type="presOf" srcId="{19E04F4D-3506-4AF7-8D3C-05F150CBDA1B}" destId="{69DC3024-5897-47AD-B370-ECEDEEBCD16C}" srcOrd="0" destOrd="1" presId="urn:microsoft.com/office/officeart/2005/8/layout/vList2"/>
    <dgm:cxn modelId="{31454FAD-05EA-4CE3-AE7C-2CB14E293A71}" srcId="{C0E03CF9-8F23-4F32-A1A7-3EC4E315747C}" destId="{AD033862-29ED-4408-BA3C-C64650B13953}" srcOrd="0" destOrd="0" parTransId="{07E5B1FB-7D5F-4503-AFE2-D6F3DB18E9D3}" sibTransId="{CCB87DD4-C805-4DED-B2A7-5981F2286153}"/>
    <dgm:cxn modelId="{414F9DB5-BF7A-429F-A217-03F33FDDA839}" srcId="{C0E03CF9-8F23-4F32-A1A7-3EC4E315747C}" destId="{7618F950-9C70-4DFF-A0B7-6A94DD63D5E5}" srcOrd="3" destOrd="0" parTransId="{0D722A53-ECC6-4790-98F7-07D8E214D44D}" sibTransId="{E360DC42-4020-4AF6-AC1A-177594D004BD}"/>
    <dgm:cxn modelId="{C74D4EC6-0CBB-4A41-9241-A4B83DB7356B}" type="presOf" srcId="{1BA693C9-1582-4DD2-8C04-2F8FDAFDF2A7}" destId="{6788D784-AAFF-4215-89CF-07799816DD96}" srcOrd="0" destOrd="0" presId="urn:microsoft.com/office/officeart/2005/8/layout/vList2"/>
    <dgm:cxn modelId="{396B43D4-2718-4F11-A1F1-2330EAE6CD9C}" type="presOf" srcId="{7618F950-9C70-4DFF-A0B7-6A94DD63D5E5}" destId="{6398A608-4087-4A78-8415-AB94A52C1D39}" srcOrd="0" destOrd="0" presId="urn:microsoft.com/office/officeart/2005/8/layout/vList2"/>
    <dgm:cxn modelId="{9203E1DC-83B1-464E-A95C-16931560D2D4}" type="presOf" srcId="{628D4750-0042-4D8E-88E4-8F096B00C97E}" destId="{6B24F542-8635-46C5-B9D1-7CB1142EA2C8}" srcOrd="0" destOrd="0" presId="urn:microsoft.com/office/officeart/2005/8/layout/vList2"/>
    <dgm:cxn modelId="{299942E5-224D-4ACB-B23C-8F1917EEFDA4}" srcId="{C0E03CF9-8F23-4F32-A1A7-3EC4E315747C}" destId="{DF1A8871-8339-4064-9482-04C547769466}" srcOrd="1" destOrd="0" parTransId="{C98351AB-9A2D-4E42-939B-DD31E0080AE7}" sibTransId="{D658D13D-14FC-4609-AE17-D1C3FFB5C6DD}"/>
    <dgm:cxn modelId="{118074F6-6D65-4A62-9369-7B6C97D74118}" srcId="{C0E03CF9-8F23-4F32-A1A7-3EC4E315747C}" destId="{BCE2C5D8-9E53-4C65-800A-3526DFEA4F96}" srcOrd="4" destOrd="0" parTransId="{3C295ED8-42BB-45F9-8A5B-095FD4A6018A}" sibTransId="{50DD2EFD-2F07-40A3-AA2D-B1261ABCE203}"/>
    <dgm:cxn modelId="{DAF76CF8-162F-4F3C-9B4E-CDE676CF6514}" type="presOf" srcId="{A2698FEB-DAA3-425D-A76D-725859D2D794}" destId="{C95F2485-C405-49C2-8396-560FA1487262}" srcOrd="0" destOrd="0" presId="urn:microsoft.com/office/officeart/2005/8/layout/vList2"/>
    <dgm:cxn modelId="{D635A9B3-20EF-4E4A-A716-C9910A41F441}" type="presParOf" srcId="{8D338E80-3FF8-4C40-A7CD-F8AC6E5053AB}" destId="{691F14F3-DAF8-46AB-9DE0-908AB8E5FB59}" srcOrd="0" destOrd="0" presId="urn:microsoft.com/office/officeart/2005/8/layout/vList2"/>
    <dgm:cxn modelId="{0971E9B5-41BC-4064-AE0F-7B2BAAA4BD3A}" type="presParOf" srcId="{8D338E80-3FF8-4C40-A7CD-F8AC6E5053AB}" destId="{F02B0B5D-CF78-4727-A0ED-B854BD1D438B}" srcOrd="1" destOrd="0" presId="urn:microsoft.com/office/officeart/2005/8/layout/vList2"/>
    <dgm:cxn modelId="{09F6C0CD-1264-48BB-AD8A-E9BC816CE998}" type="presParOf" srcId="{8D338E80-3FF8-4C40-A7CD-F8AC6E5053AB}" destId="{8B1AD869-68A3-4263-B23E-2A91B908F4B4}" srcOrd="2" destOrd="0" presId="urn:microsoft.com/office/officeart/2005/8/layout/vList2"/>
    <dgm:cxn modelId="{A3F75819-6278-43D5-A0EF-9EEC28DEB7A0}" type="presParOf" srcId="{8D338E80-3FF8-4C40-A7CD-F8AC6E5053AB}" destId="{C95F2485-C405-49C2-8396-560FA1487262}" srcOrd="3" destOrd="0" presId="urn:microsoft.com/office/officeart/2005/8/layout/vList2"/>
    <dgm:cxn modelId="{9C425BD9-839A-4FB7-B639-A4C2F0523C08}" type="presParOf" srcId="{8D338E80-3FF8-4C40-A7CD-F8AC6E5053AB}" destId="{6B24F542-8635-46C5-B9D1-7CB1142EA2C8}" srcOrd="4" destOrd="0" presId="urn:microsoft.com/office/officeart/2005/8/layout/vList2"/>
    <dgm:cxn modelId="{471F7161-BFAA-4AE7-AD8C-94E6A260CBDF}" type="presParOf" srcId="{8D338E80-3FF8-4C40-A7CD-F8AC6E5053AB}" destId="{69DC3024-5897-47AD-B370-ECEDEEBCD16C}" srcOrd="5" destOrd="0" presId="urn:microsoft.com/office/officeart/2005/8/layout/vList2"/>
    <dgm:cxn modelId="{2A58B961-6946-4C22-8E48-D8FCA282D88D}" type="presParOf" srcId="{8D338E80-3FF8-4C40-A7CD-F8AC6E5053AB}" destId="{6398A608-4087-4A78-8415-AB94A52C1D39}" srcOrd="6" destOrd="0" presId="urn:microsoft.com/office/officeart/2005/8/layout/vList2"/>
    <dgm:cxn modelId="{520CA7A9-9992-41CF-9A31-9D4C10137D6E}" type="presParOf" srcId="{8D338E80-3FF8-4C40-A7CD-F8AC6E5053AB}" destId="{6788D784-AAFF-4215-89CF-07799816DD96}" srcOrd="7" destOrd="0" presId="urn:microsoft.com/office/officeart/2005/8/layout/vList2"/>
    <dgm:cxn modelId="{4FA629EB-4054-4597-9750-A7B527638481}" type="presParOf" srcId="{8D338E80-3FF8-4C40-A7CD-F8AC6E5053AB}" destId="{F1EF5817-63AF-4635-ADCE-58B01A0188D3}" srcOrd="8" destOrd="0" presId="urn:microsoft.com/office/officeart/2005/8/layout/vList2"/>
    <dgm:cxn modelId="{8569025A-5209-4C83-87C3-C26B2F522AD8}" type="presParOf" srcId="{8D338E80-3FF8-4C40-A7CD-F8AC6E5053AB}" destId="{C90392F5-B5EE-4234-8CBD-C7D612C3DA8A}" srcOrd="9" destOrd="0" presId="urn:microsoft.com/office/officeart/2005/8/layout/vList2"/>
    <dgm:cxn modelId="{6C432666-549C-43E6-9722-32C27FAC67FF}" type="presParOf" srcId="{8D338E80-3FF8-4C40-A7CD-F8AC6E5053AB}" destId="{E1419FE1-DAAD-47EA-9C59-F1E575A1EA11}" srcOrd="10" destOrd="0" presId="urn:microsoft.com/office/officeart/2005/8/layout/vList2"/>
    <dgm:cxn modelId="{68D759C7-58A7-4F1F-9E09-E60BB4F9DE02}" type="presParOf" srcId="{8D338E80-3FF8-4C40-A7CD-F8AC6E5053AB}" destId="{3FA0AE4D-F656-4239-8204-DC8B00D527F8}" srcOrd="1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8F34F5-C3D2-4B1A-A444-E420932AC857}" type="doc">
      <dgm:prSet loTypeId="urn:microsoft.com/office/officeart/2005/8/layout/vList5" loCatId="list" qsTypeId="urn:microsoft.com/office/officeart/2005/8/quickstyle/simple2" qsCatId="simple" csTypeId="urn:microsoft.com/office/officeart/2005/8/colors/colorful2" csCatId="colorful"/>
      <dgm:spPr/>
      <dgm:t>
        <a:bodyPr/>
        <a:lstStyle/>
        <a:p>
          <a:endParaRPr lang="en-US"/>
        </a:p>
      </dgm:t>
    </dgm:pt>
    <dgm:pt modelId="{82AA9ACD-E774-4F80-AC90-A1EF9ECB9915}">
      <dgm:prSet/>
      <dgm:spPr/>
      <dgm:t>
        <a:bodyPr/>
        <a:lstStyle/>
        <a:p>
          <a:r>
            <a:rPr lang="en-US"/>
            <a:t>GDPR</a:t>
          </a:r>
        </a:p>
      </dgm:t>
    </dgm:pt>
    <dgm:pt modelId="{0E6772B2-F179-4813-B486-A696C7912054}" type="parTrans" cxnId="{E4D7ED8D-E231-4E17-AE58-E13FF5944DFF}">
      <dgm:prSet/>
      <dgm:spPr/>
      <dgm:t>
        <a:bodyPr/>
        <a:lstStyle/>
        <a:p>
          <a:endParaRPr lang="en-US"/>
        </a:p>
      </dgm:t>
    </dgm:pt>
    <dgm:pt modelId="{40DF5DE7-0E4D-4D28-863E-FC0163F91D4C}" type="sibTrans" cxnId="{E4D7ED8D-E231-4E17-AE58-E13FF5944DFF}">
      <dgm:prSet/>
      <dgm:spPr/>
      <dgm:t>
        <a:bodyPr/>
        <a:lstStyle/>
        <a:p>
          <a:endParaRPr lang="en-US"/>
        </a:p>
      </dgm:t>
    </dgm:pt>
    <dgm:pt modelId="{F4F84E7A-ADD1-44C3-B22E-AE6802249615}">
      <dgm:prSet/>
      <dgm:spPr/>
      <dgm:t>
        <a:bodyPr/>
        <a:lstStyle/>
        <a:p>
          <a:r>
            <a:rPr lang="en-US"/>
            <a:t>Well Defined legislation with lots of specifics </a:t>
          </a:r>
        </a:p>
      </dgm:t>
    </dgm:pt>
    <dgm:pt modelId="{42874023-8469-4284-A18B-B62A56450CE5}" type="parTrans" cxnId="{0D1C6B50-9D54-4BB7-ABF3-2E79390268E9}">
      <dgm:prSet/>
      <dgm:spPr/>
      <dgm:t>
        <a:bodyPr/>
        <a:lstStyle/>
        <a:p>
          <a:endParaRPr lang="en-US"/>
        </a:p>
      </dgm:t>
    </dgm:pt>
    <dgm:pt modelId="{10FD2E4D-0A27-4308-A253-32028077D327}" type="sibTrans" cxnId="{0D1C6B50-9D54-4BB7-ABF3-2E79390268E9}">
      <dgm:prSet/>
      <dgm:spPr/>
      <dgm:t>
        <a:bodyPr/>
        <a:lstStyle/>
        <a:p>
          <a:endParaRPr lang="en-US"/>
        </a:p>
      </dgm:t>
    </dgm:pt>
    <dgm:pt modelId="{174FF9DF-BECC-4960-9611-5C377D77CF1B}">
      <dgm:prSet/>
      <dgm:spPr/>
      <dgm:t>
        <a:bodyPr/>
        <a:lstStyle/>
        <a:p>
          <a:r>
            <a:rPr lang="en-US"/>
            <a:t>Defined penalties for compromise of user data</a:t>
          </a:r>
        </a:p>
      </dgm:t>
    </dgm:pt>
    <dgm:pt modelId="{2D9533C7-A9EC-4FEC-9D0D-E9F81E370A85}" type="parTrans" cxnId="{E4F1DB2E-598F-47D4-AAEA-590E3E6C9A4E}">
      <dgm:prSet/>
      <dgm:spPr/>
      <dgm:t>
        <a:bodyPr/>
        <a:lstStyle/>
        <a:p>
          <a:endParaRPr lang="en-US"/>
        </a:p>
      </dgm:t>
    </dgm:pt>
    <dgm:pt modelId="{C65A36DA-D4E5-41BE-B92F-833A8A51408E}" type="sibTrans" cxnId="{E4F1DB2E-598F-47D4-AAEA-590E3E6C9A4E}">
      <dgm:prSet/>
      <dgm:spPr/>
      <dgm:t>
        <a:bodyPr/>
        <a:lstStyle/>
        <a:p>
          <a:endParaRPr lang="en-US"/>
        </a:p>
      </dgm:t>
    </dgm:pt>
    <dgm:pt modelId="{19982529-8ECA-4263-A9E6-AC2D79306FF0}">
      <dgm:prSet/>
      <dgm:spPr/>
      <dgm:t>
        <a:bodyPr/>
        <a:lstStyle/>
        <a:p>
          <a:r>
            <a:rPr lang="en-US"/>
            <a:t>Defined Time Frames for communication</a:t>
          </a:r>
        </a:p>
      </dgm:t>
    </dgm:pt>
    <dgm:pt modelId="{116812CF-08C9-4AB3-B9DD-A3DBAE809248}" type="parTrans" cxnId="{7C0D75C7-E018-4654-AC5C-EC6CF7E8D4B2}">
      <dgm:prSet/>
      <dgm:spPr/>
      <dgm:t>
        <a:bodyPr/>
        <a:lstStyle/>
        <a:p>
          <a:endParaRPr lang="en-US"/>
        </a:p>
      </dgm:t>
    </dgm:pt>
    <dgm:pt modelId="{C5F58A94-6527-4DFB-81D4-B3F7640D7C3B}" type="sibTrans" cxnId="{7C0D75C7-E018-4654-AC5C-EC6CF7E8D4B2}">
      <dgm:prSet/>
      <dgm:spPr/>
      <dgm:t>
        <a:bodyPr/>
        <a:lstStyle/>
        <a:p>
          <a:endParaRPr lang="en-US"/>
        </a:p>
      </dgm:t>
    </dgm:pt>
    <dgm:pt modelId="{74A6F520-3345-436F-BB79-C1BD626E32BB}">
      <dgm:prSet/>
      <dgm:spPr/>
      <dgm:t>
        <a:bodyPr/>
        <a:lstStyle/>
        <a:p>
          <a:r>
            <a:rPr lang="en-US"/>
            <a:t>User privacy focused</a:t>
          </a:r>
        </a:p>
      </dgm:t>
    </dgm:pt>
    <dgm:pt modelId="{4EE7BF67-BE6A-4A0E-B90D-84EB5A50E1E2}" type="parTrans" cxnId="{53462EC0-C3FC-43C6-A7DD-42440D8C0B0D}">
      <dgm:prSet/>
      <dgm:spPr/>
      <dgm:t>
        <a:bodyPr/>
        <a:lstStyle/>
        <a:p>
          <a:endParaRPr lang="en-US"/>
        </a:p>
      </dgm:t>
    </dgm:pt>
    <dgm:pt modelId="{B45E22B2-B5CE-4CD8-9CD1-968A5124435F}" type="sibTrans" cxnId="{53462EC0-C3FC-43C6-A7DD-42440D8C0B0D}">
      <dgm:prSet/>
      <dgm:spPr/>
      <dgm:t>
        <a:bodyPr/>
        <a:lstStyle/>
        <a:p>
          <a:endParaRPr lang="en-US"/>
        </a:p>
      </dgm:t>
    </dgm:pt>
    <dgm:pt modelId="{2E6E7564-A194-4ED0-9A9A-DA2578181E2C}">
      <dgm:prSet/>
      <dgm:spPr/>
      <dgm:t>
        <a:bodyPr/>
        <a:lstStyle/>
        <a:p>
          <a:r>
            <a:rPr lang="en-US"/>
            <a:t>Already in effect</a:t>
          </a:r>
        </a:p>
      </dgm:t>
    </dgm:pt>
    <dgm:pt modelId="{00B7106A-FE0D-4FF7-860E-E70FC6BD7941}" type="parTrans" cxnId="{6932D812-DA5D-47B8-8CE2-DF3ADD71B9FE}">
      <dgm:prSet/>
      <dgm:spPr/>
      <dgm:t>
        <a:bodyPr/>
        <a:lstStyle/>
        <a:p>
          <a:endParaRPr lang="en-US"/>
        </a:p>
      </dgm:t>
    </dgm:pt>
    <dgm:pt modelId="{E36760B4-7285-4694-9903-20AA1619DA42}" type="sibTrans" cxnId="{6932D812-DA5D-47B8-8CE2-DF3ADD71B9FE}">
      <dgm:prSet/>
      <dgm:spPr/>
      <dgm:t>
        <a:bodyPr/>
        <a:lstStyle/>
        <a:p>
          <a:endParaRPr lang="en-US"/>
        </a:p>
      </dgm:t>
    </dgm:pt>
    <dgm:pt modelId="{F6BB5727-DE93-406D-99DF-572A7E98C223}">
      <dgm:prSet/>
      <dgm:spPr/>
      <dgm:t>
        <a:bodyPr/>
        <a:lstStyle/>
        <a:p>
          <a:r>
            <a:rPr lang="en-US"/>
            <a:t>POPI</a:t>
          </a:r>
        </a:p>
      </dgm:t>
    </dgm:pt>
    <dgm:pt modelId="{44CA1C7F-F989-4896-9944-7D95D5425638}" type="parTrans" cxnId="{7CBAABB9-1059-48E0-AD79-CD728DB6F383}">
      <dgm:prSet/>
      <dgm:spPr/>
      <dgm:t>
        <a:bodyPr/>
        <a:lstStyle/>
        <a:p>
          <a:endParaRPr lang="en-US"/>
        </a:p>
      </dgm:t>
    </dgm:pt>
    <dgm:pt modelId="{E1787F0A-49BE-4102-97FB-98785C5D7885}" type="sibTrans" cxnId="{7CBAABB9-1059-48E0-AD79-CD728DB6F383}">
      <dgm:prSet/>
      <dgm:spPr/>
      <dgm:t>
        <a:bodyPr/>
        <a:lstStyle/>
        <a:p>
          <a:endParaRPr lang="en-US"/>
        </a:p>
      </dgm:t>
    </dgm:pt>
    <dgm:pt modelId="{16083931-72E7-4803-81A1-AD9BD5F77951}">
      <dgm:prSet/>
      <dgm:spPr/>
      <dgm:t>
        <a:bodyPr/>
        <a:lstStyle/>
        <a:p>
          <a:r>
            <a:rPr lang="en-US"/>
            <a:t>In effect in the first 3 months of 2019</a:t>
          </a:r>
        </a:p>
      </dgm:t>
    </dgm:pt>
    <dgm:pt modelId="{C1B92792-C884-4696-BC40-82121AD063AC}" type="parTrans" cxnId="{BD0FDB30-329E-457C-9D24-C3889E4F9DA1}">
      <dgm:prSet/>
      <dgm:spPr/>
      <dgm:t>
        <a:bodyPr/>
        <a:lstStyle/>
        <a:p>
          <a:endParaRPr lang="en-US"/>
        </a:p>
      </dgm:t>
    </dgm:pt>
    <dgm:pt modelId="{625E61E6-A46B-454B-8355-14FF3E8145C7}" type="sibTrans" cxnId="{BD0FDB30-329E-457C-9D24-C3889E4F9DA1}">
      <dgm:prSet/>
      <dgm:spPr/>
      <dgm:t>
        <a:bodyPr/>
        <a:lstStyle/>
        <a:p>
          <a:endParaRPr lang="en-US"/>
        </a:p>
      </dgm:t>
    </dgm:pt>
    <dgm:pt modelId="{26E184CA-7D5D-4DD6-BCFB-5098839BE266}">
      <dgm:prSet/>
      <dgm:spPr/>
      <dgm:t>
        <a:bodyPr/>
        <a:lstStyle/>
        <a:p>
          <a:r>
            <a:rPr lang="en-US"/>
            <a:t>Similar yet not as specific as GDPR</a:t>
          </a:r>
        </a:p>
      </dgm:t>
    </dgm:pt>
    <dgm:pt modelId="{68A8D8C9-0192-4278-A205-795610D241A2}" type="parTrans" cxnId="{D5D02132-F732-4E40-B6AC-9816F2153ADC}">
      <dgm:prSet/>
      <dgm:spPr/>
      <dgm:t>
        <a:bodyPr/>
        <a:lstStyle/>
        <a:p>
          <a:endParaRPr lang="en-US"/>
        </a:p>
      </dgm:t>
    </dgm:pt>
    <dgm:pt modelId="{A2F76490-E107-4D3E-BAC9-3873D2ADE283}" type="sibTrans" cxnId="{D5D02132-F732-4E40-B6AC-9816F2153ADC}">
      <dgm:prSet/>
      <dgm:spPr/>
      <dgm:t>
        <a:bodyPr/>
        <a:lstStyle/>
        <a:p>
          <a:endParaRPr lang="en-US"/>
        </a:p>
      </dgm:t>
    </dgm:pt>
    <dgm:pt modelId="{A8A18E9A-3FA4-4E16-814B-46B34BAA5EF2}">
      <dgm:prSet/>
      <dgm:spPr/>
      <dgm:t>
        <a:bodyPr/>
        <a:lstStyle/>
        <a:p>
          <a:r>
            <a:rPr lang="en-US"/>
            <a:t>Applicable to us In South Africa</a:t>
          </a:r>
        </a:p>
      </dgm:t>
    </dgm:pt>
    <dgm:pt modelId="{CF7A54D5-5C14-4B6A-A147-6AF945BDF381}" type="parTrans" cxnId="{5FB5509A-0797-4FB0-B912-8E73642607D1}">
      <dgm:prSet/>
      <dgm:spPr/>
      <dgm:t>
        <a:bodyPr/>
        <a:lstStyle/>
        <a:p>
          <a:endParaRPr lang="en-US"/>
        </a:p>
      </dgm:t>
    </dgm:pt>
    <dgm:pt modelId="{57F00EAB-A901-4DC9-A248-5CEAF3B2470D}" type="sibTrans" cxnId="{5FB5509A-0797-4FB0-B912-8E73642607D1}">
      <dgm:prSet/>
      <dgm:spPr/>
      <dgm:t>
        <a:bodyPr/>
        <a:lstStyle/>
        <a:p>
          <a:endParaRPr lang="en-US"/>
        </a:p>
      </dgm:t>
    </dgm:pt>
    <dgm:pt modelId="{CCDFFB8B-C220-47F8-BAA1-D28C793DC434}" type="pres">
      <dgm:prSet presAssocID="{EB8F34F5-C3D2-4B1A-A444-E420932AC857}" presName="Name0" presStyleCnt="0">
        <dgm:presLayoutVars>
          <dgm:dir/>
          <dgm:animLvl val="lvl"/>
          <dgm:resizeHandles val="exact"/>
        </dgm:presLayoutVars>
      </dgm:prSet>
      <dgm:spPr/>
    </dgm:pt>
    <dgm:pt modelId="{E4F528AD-7D4D-4D74-8D73-80652AA191AB}" type="pres">
      <dgm:prSet presAssocID="{82AA9ACD-E774-4F80-AC90-A1EF9ECB9915}" presName="linNode" presStyleCnt="0"/>
      <dgm:spPr/>
    </dgm:pt>
    <dgm:pt modelId="{22D877DF-F5B7-4619-8EDE-28A7EFD6332E}" type="pres">
      <dgm:prSet presAssocID="{82AA9ACD-E774-4F80-AC90-A1EF9ECB9915}" presName="parentText" presStyleLbl="node1" presStyleIdx="0" presStyleCnt="2">
        <dgm:presLayoutVars>
          <dgm:chMax val="1"/>
          <dgm:bulletEnabled val="1"/>
        </dgm:presLayoutVars>
      </dgm:prSet>
      <dgm:spPr/>
    </dgm:pt>
    <dgm:pt modelId="{37CDA4D3-E2F3-41E9-8C5B-8D98B144D3B9}" type="pres">
      <dgm:prSet presAssocID="{82AA9ACD-E774-4F80-AC90-A1EF9ECB9915}" presName="descendantText" presStyleLbl="alignAccFollowNode1" presStyleIdx="0" presStyleCnt="2">
        <dgm:presLayoutVars>
          <dgm:bulletEnabled val="1"/>
        </dgm:presLayoutVars>
      </dgm:prSet>
      <dgm:spPr/>
    </dgm:pt>
    <dgm:pt modelId="{E8A4D163-C041-42D5-876F-C8257595BD8A}" type="pres">
      <dgm:prSet presAssocID="{40DF5DE7-0E4D-4D28-863E-FC0163F91D4C}" presName="sp" presStyleCnt="0"/>
      <dgm:spPr/>
    </dgm:pt>
    <dgm:pt modelId="{94D05FF9-9183-4296-A427-4F235B09ADDF}" type="pres">
      <dgm:prSet presAssocID="{F6BB5727-DE93-406D-99DF-572A7E98C223}" presName="linNode" presStyleCnt="0"/>
      <dgm:spPr/>
    </dgm:pt>
    <dgm:pt modelId="{06C8183D-20B0-48ED-B8E8-2D6C1AAD315A}" type="pres">
      <dgm:prSet presAssocID="{F6BB5727-DE93-406D-99DF-572A7E98C223}" presName="parentText" presStyleLbl="node1" presStyleIdx="1" presStyleCnt="2">
        <dgm:presLayoutVars>
          <dgm:chMax val="1"/>
          <dgm:bulletEnabled val="1"/>
        </dgm:presLayoutVars>
      </dgm:prSet>
      <dgm:spPr/>
    </dgm:pt>
    <dgm:pt modelId="{06E99F17-60CF-4092-A0EB-37DF9C7FD720}" type="pres">
      <dgm:prSet presAssocID="{F6BB5727-DE93-406D-99DF-572A7E98C223}" presName="descendantText" presStyleLbl="alignAccFollowNode1" presStyleIdx="1" presStyleCnt="2">
        <dgm:presLayoutVars>
          <dgm:bulletEnabled val="1"/>
        </dgm:presLayoutVars>
      </dgm:prSet>
      <dgm:spPr/>
    </dgm:pt>
  </dgm:ptLst>
  <dgm:cxnLst>
    <dgm:cxn modelId="{A45C110C-D0A3-43F3-9FF1-0DAEFB6342A2}" type="presOf" srcId="{2E6E7564-A194-4ED0-9A9A-DA2578181E2C}" destId="{37CDA4D3-E2F3-41E9-8C5B-8D98B144D3B9}" srcOrd="0" destOrd="4" presId="urn:microsoft.com/office/officeart/2005/8/layout/vList5"/>
    <dgm:cxn modelId="{6932D812-DA5D-47B8-8CE2-DF3ADD71B9FE}" srcId="{82AA9ACD-E774-4F80-AC90-A1EF9ECB9915}" destId="{2E6E7564-A194-4ED0-9A9A-DA2578181E2C}" srcOrd="4" destOrd="0" parTransId="{00B7106A-FE0D-4FF7-860E-E70FC6BD7941}" sibTransId="{E36760B4-7285-4694-9903-20AA1619DA42}"/>
    <dgm:cxn modelId="{5E5ADD29-CB2E-4E04-8BFE-B9BB4C238C4F}" type="presOf" srcId="{F4F84E7A-ADD1-44C3-B22E-AE6802249615}" destId="{37CDA4D3-E2F3-41E9-8C5B-8D98B144D3B9}" srcOrd="0" destOrd="0" presId="urn:microsoft.com/office/officeart/2005/8/layout/vList5"/>
    <dgm:cxn modelId="{E4F1DB2E-598F-47D4-AAEA-590E3E6C9A4E}" srcId="{82AA9ACD-E774-4F80-AC90-A1EF9ECB9915}" destId="{174FF9DF-BECC-4960-9611-5C377D77CF1B}" srcOrd="1" destOrd="0" parTransId="{2D9533C7-A9EC-4FEC-9D0D-E9F81E370A85}" sibTransId="{C65A36DA-D4E5-41BE-B92F-833A8A51408E}"/>
    <dgm:cxn modelId="{BD0FDB30-329E-457C-9D24-C3889E4F9DA1}" srcId="{F6BB5727-DE93-406D-99DF-572A7E98C223}" destId="{16083931-72E7-4803-81A1-AD9BD5F77951}" srcOrd="0" destOrd="0" parTransId="{C1B92792-C884-4696-BC40-82121AD063AC}" sibTransId="{625E61E6-A46B-454B-8355-14FF3E8145C7}"/>
    <dgm:cxn modelId="{D5D02132-F732-4E40-B6AC-9816F2153ADC}" srcId="{F6BB5727-DE93-406D-99DF-572A7E98C223}" destId="{26E184CA-7D5D-4DD6-BCFB-5098839BE266}" srcOrd="1" destOrd="0" parTransId="{68A8D8C9-0192-4278-A205-795610D241A2}" sibTransId="{A2F76490-E107-4D3E-BAC9-3873D2ADE283}"/>
    <dgm:cxn modelId="{0D1C6B50-9D54-4BB7-ABF3-2E79390268E9}" srcId="{82AA9ACD-E774-4F80-AC90-A1EF9ECB9915}" destId="{F4F84E7A-ADD1-44C3-B22E-AE6802249615}" srcOrd="0" destOrd="0" parTransId="{42874023-8469-4284-A18B-B62A56450CE5}" sibTransId="{10FD2E4D-0A27-4308-A253-32028077D327}"/>
    <dgm:cxn modelId="{3D102274-1C27-42BA-B41B-215EC55BD39C}" type="presOf" srcId="{A8A18E9A-3FA4-4E16-814B-46B34BAA5EF2}" destId="{06E99F17-60CF-4092-A0EB-37DF9C7FD720}" srcOrd="0" destOrd="2" presId="urn:microsoft.com/office/officeart/2005/8/layout/vList5"/>
    <dgm:cxn modelId="{86FC5177-4D71-4AA6-9030-49E540796C01}" type="presOf" srcId="{EB8F34F5-C3D2-4B1A-A444-E420932AC857}" destId="{CCDFFB8B-C220-47F8-BAA1-D28C793DC434}" srcOrd="0" destOrd="0" presId="urn:microsoft.com/office/officeart/2005/8/layout/vList5"/>
    <dgm:cxn modelId="{45FE3F7F-C074-48FD-998D-477EC57B882A}" type="presOf" srcId="{174FF9DF-BECC-4960-9611-5C377D77CF1B}" destId="{37CDA4D3-E2F3-41E9-8C5B-8D98B144D3B9}" srcOrd="0" destOrd="1" presId="urn:microsoft.com/office/officeart/2005/8/layout/vList5"/>
    <dgm:cxn modelId="{E4D7ED8D-E231-4E17-AE58-E13FF5944DFF}" srcId="{EB8F34F5-C3D2-4B1A-A444-E420932AC857}" destId="{82AA9ACD-E774-4F80-AC90-A1EF9ECB9915}" srcOrd="0" destOrd="0" parTransId="{0E6772B2-F179-4813-B486-A696C7912054}" sibTransId="{40DF5DE7-0E4D-4D28-863E-FC0163F91D4C}"/>
    <dgm:cxn modelId="{5FB5509A-0797-4FB0-B912-8E73642607D1}" srcId="{F6BB5727-DE93-406D-99DF-572A7E98C223}" destId="{A8A18E9A-3FA4-4E16-814B-46B34BAA5EF2}" srcOrd="2" destOrd="0" parTransId="{CF7A54D5-5C14-4B6A-A147-6AF945BDF381}" sibTransId="{57F00EAB-A901-4DC9-A248-5CEAF3B2470D}"/>
    <dgm:cxn modelId="{F7F62E9E-E6ED-4240-866A-1174D6427A4D}" type="presOf" srcId="{F6BB5727-DE93-406D-99DF-572A7E98C223}" destId="{06C8183D-20B0-48ED-B8E8-2D6C1AAD315A}" srcOrd="0" destOrd="0" presId="urn:microsoft.com/office/officeart/2005/8/layout/vList5"/>
    <dgm:cxn modelId="{2BFF6CAC-E925-4EBE-A449-E939477DC81F}" type="presOf" srcId="{19982529-8ECA-4263-A9E6-AC2D79306FF0}" destId="{37CDA4D3-E2F3-41E9-8C5B-8D98B144D3B9}" srcOrd="0" destOrd="2" presId="urn:microsoft.com/office/officeart/2005/8/layout/vList5"/>
    <dgm:cxn modelId="{3583A8AF-8AAC-4BC2-8FE4-B31E2CE41123}" type="presOf" srcId="{26E184CA-7D5D-4DD6-BCFB-5098839BE266}" destId="{06E99F17-60CF-4092-A0EB-37DF9C7FD720}" srcOrd="0" destOrd="1" presId="urn:microsoft.com/office/officeart/2005/8/layout/vList5"/>
    <dgm:cxn modelId="{7CBAABB9-1059-48E0-AD79-CD728DB6F383}" srcId="{EB8F34F5-C3D2-4B1A-A444-E420932AC857}" destId="{F6BB5727-DE93-406D-99DF-572A7E98C223}" srcOrd="1" destOrd="0" parTransId="{44CA1C7F-F989-4896-9944-7D95D5425638}" sibTransId="{E1787F0A-49BE-4102-97FB-98785C5D7885}"/>
    <dgm:cxn modelId="{53462EC0-C3FC-43C6-A7DD-42440D8C0B0D}" srcId="{82AA9ACD-E774-4F80-AC90-A1EF9ECB9915}" destId="{74A6F520-3345-436F-BB79-C1BD626E32BB}" srcOrd="3" destOrd="0" parTransId="{4EE7BF67-BE6A-4A0E-B90D-84EB5A50E1E2}" sibTransId="{B45E22B2-B5CE-4CD8-9CD1-968A5124435F}"/>
    <dgm:cxn modelId="{0346C4C0-601F-4293-AF82-D1E57A020007}" type="presOf" srcId="{16083931-72E7-4803-81A1-AD9BD5F77951}" destId="{06E99F17-60CF-4092-A0EB-37DF9C7FD720}" srcOrd="0" destOrd="0" presId="urn:microsoft.com/office/officeart/2005/8/layout/vList5"/>
    <dgm:cxn modelId="{7C0D75C7-E018-4654-AC5C-EC6CF7E8D4B2}" srcId="{82AA9ACD-E774-4F80-AC90-A1EF9ECB9915}" destId="{19982529-8ECA-4263-A9E6-AC2D79306FF0}" srcOrd="2" destOrd="0" parTransId="{116812CF-08C9-4AB3-B9DD-A3DBAE809248}" sibTransId="{C5F58A94-6527-4DFB-81D4-B3F7640D7C3B}"/>
    <dgm:cxn modelId="{ECB262D3-44B8-4B4E-9E02-F5D852981829}" type="presOf" srcId="{74A6F520-3345-436F-BB79-C1BD626E32BB}" destId="{37CDA4D3-E2F3-41E9-8C5B-8D98B144D3B9}" srcOrd="0" destOrd="3" presId="urn:microsoft.com/office/officeart/2005/8/layout/vList5"/>
    <dgm:cxn modelId="{63BB2BFD-FA51-4E4C-8900-8CB353857DE2}" type="presOf" srcId="{82AA9ACD-E774-4F80-AC90-A1EF9ECB9915}" destId="{22D877DF-F5B7-4619-8EDE-28A7EFD6332E}" srcOrd="0" destOrd="0" presId="urn:microsoft.com/office/officeart/2005/8/layout/vList5"/>
    <dgm:cxn modelId="{AE63A74D-D1A7-42A7-8A7D-4F127B35E91E}" type="presParOf" srcId="{CCDFFB8B-C220-47F8-BAA1-D28C793DC434}" destId="{E4F528AD-7D4D-4D74-8D73-80652AA191AB}" srcOrd="0" destOrd="0" presId="urn:microsoft.com/office/officeart/2005/8/layout/vList5"/>
    <dgm:cxn modelId="{98D7F156-675F-485D-BAA0-311C93540F61}" type="presParOf" srcId="{E4F528AD-7D4D-4D74-8D73-80652AA191AB}" destId="{22D877DF-F5B7-4619-8EDE-28A7EFD6332E}" srcOrd="0" destOrd="0" presId="urn:microsoft.com/office/officeart/2005/8/layout/vList5"/>
    <dgm:cxn modelId="{FB95E19B-DA5E-40A7-8DDF-8C0599325E4F}" type="presParOf" srcId="{E4F528AD-7D4D-4D74-8D73-80652AA191AB}" destId="{37CDA4D3-E2F3-41E9-8C5B-8D98B144D3B9}" srcOrd="1" destOrd="0" presId="urn:microsoft.com/office/officeart/2005/8/layout/vList5"/>
    <dgm:cxn modelId="{9720F9E9-76CF-454E-9ADC-111BC0CB7474}" type="presParOf" srcId="{CCDFFB8B-C220-47F8-BAA1-D28C793DC434}" destId="{E8A4D163-C041-42D5-876F-C8257595BD8A}" srcOrd="1" destOrd="0" presId="urn:microsoft.com/office/officeart/2005/8/layout/vList5"/>
    <dgm:cxn modelId="{0A67A4DF-60F4-4E21-B4F2-39C582EE9A69}" type="presParOf" srcId="{CCDFFB8B-C220-47F8-BAA1-D28C793DC434}" destId="{94D05FF9-9183-4296-A427-4F235B09ADDF}" srcOrd="2" destOrd="0" presId="urn:microsoft.com/office/officeart/2005/8/layout/vList5"/>
    <dgm:cxn modelId="{8EE333B0-4813-46F3-A9E9-A2FC97DC83CB}" type="presParOf" srcId="{94D05FF9-9183-4296-A427-4F235B09ADDF}" destId="{06C8183D-20B0-48ED-B8E8-2D6C1AAD315A}" srcOrd="0" destOrd="0" presId="urn:microsoft.com/office/officeart/2005/8/layout/vList5"/>
    <dgm:cxn modelId="{3BB4B3B7-6370-49BA-964C-F7C959E8CDF9}" type="presParOf" srcId="{94D05FF9-9183-4296-A427-4F235B09ADDF}" destId="{06E99F17-60CF-4092-A0EB-37DF9C7FD72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4AEC10F-17EC-48AE-A7A1-A3E1D90FDCC6}"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6637716E-9D7D-4E1F-9A01-F7A3BC584351}">
      <dgm:prSet/>
      <dgm:spPr/>
      <dgm:t>
        <a:bodyPr/>
        <a:lstStyle/>
        <a:p>
          <a:r>
            <a:rPr lang="en-US"/>
            <a:t>More focus on security vulnerabilities and penetration testing</a:t>
          </a:r>
        </a:p>
      </dgm:t>
    </dgm:pt>
    <dgm:pt modelId="{78F4A0C2-1D2E-4B1F-9DA9-DE2C1E8B865B}" type="parTrans" cxnId="{DB6AAB65-05C0-4C76-9D40-D56E5A95FF2A}">
      <dgm:prSet/>
      <dgm:spPr/>
      <dgm:t>
        <a:bodyPr/>
        <a:lstStyle/>
        <a:p>
          <a:endParaRPr lang="en-US"/>
        </a:p>
      </dgm:t>
    </dgm:pt>
    <dgm:pt modelId="{8BCADF19-C185-47AE-B686-DA18CA2E1B8A}" type="sibTrans" cxnId="{DB6AAB65-05C0-4C76-9D40-D56E5A95FF2A}">
      <dgm:prSet/>
      <dgm:spPr/>
      <dgm:t>
        <a:bodyPr/>
        <a:lstStyle/>
        <a:p>
          <a:endParaRPr lang="en-US"/>
        </a:p>
      </dgm:t>
    </dgm:pt>
    <dgm:pt modelId="{6FDE3C08-B656-4F33-B86D-096F68197708}">
      <dgm:prSet/>
      <dgm:spPr/>
      <dgm:t>
        <a:bodyPr/>
        <a:lstStyle/>
        <a:p>
          <a:r>
            <a:rPr lang="en-US"/>
            <a:t>Upskilling on attack simulation</a:t>
          </a:r>
        </a:p>
      </dgm:t>
    </dgm:pt>
    <dgm:pt modelId="{89797196-3056-4096-B57F-BCDC3BDAEBE8}" type="parTrans" cxnId="{833DC627-8442-4CE7-9BC2-5D712191F654}">
      <dgm:prSet/>
      <dgm:spPr/>
      <dgm:t>
        <a:bodyPr/>
        <a:lstStyle/>
        <a:p>
          <a:endParaRPr lang="en-US"/>
        </a:p>
      </dgm:t>
    </dgm:pt>
    <dgm:pt modelId="{EDC2881D-05A7-4543-BC12-64365A264842}" type="sibTrans" cxnId="{833DC627-8442-4CE7-9BC2-5D712191F654}">
      <dgm:prSet/>
      <dgm:spPr/>
      <dgm:t>
        <a:bodyPr/>
        <a:lstStyle/>
        <a:p>
          <a:endParaRPr lang="en-US"/>
        </a:p>
      </dgm:t>
    </dgm:pt>
    <dgm:pt modelId="{43A2BD25-BC80-496A-9F3E-3296AE237E38}">
      <dgm:prSet/>
      <dgm:spPr/>
      <dgm:t>
        <a:bodyPr/>
        <a:lstStyle/>
        <a:p>
          <a:r>
            <a:rPr lang="en-US"/>
            <a:t>Upskilling on toolsets</a:t>
          </a:r>
        </a:p>
      </dgm:t>
    </dgm:pt>
    <dgm:pt modelId="{F9DDFEFB-E801-4B94-BED6-49A9C9307158}" type="parTrans" cxnId="{D14D435E-9929-4739-A190-95DDDEA7EF99}">
      <dgm:prSet/>
      <dgm:spPr/>
      <dgm:t>
        <a:bodyPr/>
        <a:lstStyle/>
        <a:p>
          <a:endParaRPr lang="en-US"/>
        </a:p>
      </dgm:t>
    </dgm:pt>
    <dgm:pt modelId="{3F586683-4F2B-48BD-B4BD-04B54606AD7F}" type="sibTrans" cxnId="{D14D435E-9929-4739-A190-95DDDEA7EF99}">
      <dgm:prSet/>
      <dgm:spPr/>
      <dgm:t>
        <a:bodyPr/>
        <a:lstStyle/>
        <a:p>
          <a:endParaRPr lang="en-US"/>
        </a:p>
      </dgm:t>
    </dgm:pt>
    <dgm:pt modelId="{F4B9E8E8-0939-4906-ABE7-D2680508AAD0}">
      <dgm:prSet/>
      <dgm:spPr/>
      <dgm:t>
        <a:bodyPr/>
        <a:lstStyle/>
        <a:p>
          <a:r>
            <a:rPr lang="en-US"/>
            <a:t>Wireshark</a:t>
          </a:r>
        </a:p>
      </dgm:t>
    </dgm:pt>
    <dgm:pt modelId="{BA4AB521-DFEB-4A09-BBDA-E8B783AEFD84}" type="parTrans" cxnId="{256CF326-B35B-4F28-9E90-791172A94852}">
      <dgm:prSet/>
      <dgm:spPr/>
      <dgm:t>
        <a:bodyPr/>
        <a:lstStyle/>
        <a:p>
          <a:endParaRPr lang="en-US"/>
        </a:p>
      </dgm:t>
    </dgm:pt>
    <dgm:pt modelId="{DE7B446B-BA05-416C-9FBA-E8FF67EDE64F}" type="sibTrans" cxnId="{256CF326-B35B-4F28-9E90-791172A94852}">
      <dgm:prSet/>
      <dgm:spPr/>
      <dgm:t>
        <a:bodyPr/>
        <a:lstStyle/>
        <a:p>
          <a:endParaRPr lang="en-US"/>
        </a:p>
      </dgm:t>
    </dgm:pt>
    <dgm:pt modelId="{62AE146D-5872-4BDA-B222-835B8EAD0CED}">
      <dgm:prSet/>
      <dgm:spPr/>
      <dgm:t>
        <a:bodyPr/>
        <a:lstStyle/>
        <a:p>
          <a:r>
            <a:rPr lang="en-US"/>
            <a:t>Fiddler</a:t>
          </a:r>
        </a:p>
      </dgm:t>
    </dgm:pt>
    <dgm:pt modelId="{1BB70B70-D7CD-43A4-A1A7-BC035C57C39C}" type="parTrans" cxnId="{41B87AD9-53CC-4FAB-B4FD-8F4655994DAF}">
      <dgm:prSet/>
      <dgm:spPr/>
      <dgm:t>
        <a:bodyPr/>
        <a:lstStyle/>
        <a:p>
          <a:endParaRPr lang="en-US"/>
        </a:p>
      </dgm:t>
    </dgm:pt>
    <dgm:pt modelId="{8181AFAC-5441-4C66-B575-FD769626A2EF}" type="sibTrans" cxnId="{41B87AD9-53CC-4FAB-B4FD-8F4655994DAF}">
      <dgm:prSet/>
      <dgm:spPr/>
      <dgm:t>
        <a:bodyPr/>
        <a:lstStyle/>
        <a:p>
          <a:endParaRPr lang="en-US"/>
        </a:p>
      </dgm:t>
    </dgm:pt>
    <dgm:pt modelId="{3CDDD829-A5F7-45A7-9EFC-3D20A0BC0F12}">
      <dgm:prSet/>
      <dgm:spPr/>
      <dgm:t>
        <a:bodyPr/>
        <a:lstStyle/>
        <a:p>
          <a:r>
            <a:rPr lang="en-US"/>
            <a:t>OWASP ZAP</a:t>
          </a:r>
        </a:p>
      </dgm:t>
    </dgm:pt>
    <dgm:pt modelId="{2BEC0E4D-1404-47F8-9A1F-A0CA5AE8003B}" type="parTrans" cxnId="{EE68B2F6-FDA5-4D8A-AE7D-929EF0C4C2A6}">
      <dgm:prSet/>
      <dgm:spPr/>
      <dgm:t>
        <a:bodyPr/>
        <a:lstStyle/>
        <a:p>
          <a:endParaRPr lang="en-US"/>
        </a:p>
      </dgm:t>
    </dgm:pt>
    <dgm:pt modelId="{1F24D8DF-3FF4-4D63-8225-EBE1171900EA}" type="sibTrans" cxnId="{EE68B2F6-FDA5-4D8A-AE7D-929EF0C4C2A6}">
      <dgm:prSet/>
      <dgm:spPr/>
      <dgm:t>
        <a:bodyPr/>
        <a:lstStyle/>
        <a:p>
          <a:endParaRPr lang="en-US"/>
        </a:p>
      </dgm:t>
    </dgm:pt>
    <dgm:pt modelId="{80B326CB-0A42-4569-8147-D3F7D82A3E77}">
      <dgm:prSet/>
      <dgm:spPr/>
      <dgm:t>
        <a:bodyPr/>
        <a:lstStyle/>
        <a:p>
          <a:r>
            <a:rPr lang="en-US" i="1"/>
            <a:t>Add more here</a:t>
          </a:r>
          <a:endParaRPr lang="en-US"/>
        </a:p>
      </dgm:t>
    </dgm:pt>
    <dgm:pt modelId="{0B93DC12-6B70-4A03-BE52-D627D1B7303E}" type="parTrans" cxnId="{AFC2C572-19F7-494C-ADB3-FFE3E06DC7BA}">
      <dgm:prSet/>
      <dgm:spPr/>
      <dgm:t>
        <a:bodyPr/>
        <a:lstStyle/>
        <a:p>
          <a:endParaRPr lang="en-US"/>
        </a:p>
      </dgm:t>
    </dgm:pt>
    <dgm:pt modelId="{1B4E8A2E-D7AC-42AC-9167-E48D3D05E200}" type="sibTrans" cxnId="{AFC2C572-19F7-494C-ADB3-FFE3E06DC7BA}">
      <dgm:prSet/>
      <dgm:spPr/>
      <dgm:t>
        <a:bodyPr/>
        <a:lstStyle/>
        <a:p>
          <a:endParaRPr lang="en-US"/>
        </a:p>
      </dgm:t>
    </dgm:pt>
    <dgm:pt modelId="{3AA0C70C-FF83-40FC-81DD-7164164B4C40}">
      <dgm:prSet/>
      <dgm:spPr/>
      <dgm:t>
        <a:bodyPr/>
        <a:lstStyle/>
        <a:p>
          <a:r>
            <a:rPr lang="en-US"/>
            <a:t>Security a first class citizen in the testing world</a:t>
          </a:r>
        </a:p>
      </dgm:t>
    </dgm:pt>
    <dgm:pt modelId="{32C3E8AF-8EC9-4537-9DEA-159BF6785F7F}" type="parTrans" cxnId="{DE3C6632-F17F-46CB-8A34-7D3BE97C9D22}">
      <dgm:prSet/>
      <dgm:spPr/>
      <dgm:t>
        <a:bodyPr/>
        <a:lstStyle/>
        <a:p>
          <a:endParaRPr lang="en-US"/>
        </a:p>
      </dgm:t>
    </dgm:pt>
    <dgm:pt modelId="{1CA8B7BE-EB19-4B80-89D7-F5DD9E8261CD}" type="sibTrans" cxnId="{DE3C6632-F17F-46CB-8A34-7D3BE97C9D22}">
      <dgm:prSet/>
      <dgm:spPr/>
      <dgm:t>
        <a:bodyPr/>
        <a:lstStyle/>
        <a:p>
          <a:endParaRPr lang="en-US"/>
        </a:p>
      </dgm:t>
    </dgm:pt>
    <dgm:pt modelId="{3DF3C69D-C49D-4C07-A97D-40791A4AC16F}">
      <dgm:prSet/>
      <dgm:spPr/>
      <dgm:t>
        <a:bodyPr/>
        <a:lstStyle/>
        <a:p>
          <a:r>
            <a:rPr lang="en-US"/>
            <a:t>Vulnerabilities are just another kind of defect</a:t>
          </a:r>
        </a:p>
      </dgm:t>
    </dgm:pt>
    <dgm:pt modelId="{16E70E54-2283-4BAA-B079-0679F034F81A}" type="parTrans" cxnId="{F13E2C6A-8B9B-4606-A6B3-BC31BD1F8F7D}">
      <dgm:prSet/>
      <dgm:spPr/>
      <dgm:t>
        <a:bodyPr/>
        <a:lstStyle/>
        <a:p>
          <a:endParaRPr lang="en-US"/>
        </a:p>
      </dgm:t>
    </dgm:pt>
    <dgm:pt modelId="{0906EE79-4813-4D5B-9161-7AD74547AD7D}" type="sibTrans" cxnId="{F13E2C6A-8B9B-4606-A6B3-BC31BD1F8F7D}">
      <dgm:prSet/>
      <dgm:spPr/>
      <dgm:t>
        <a:bodyPr/>
        <a:lstStyle/>
        <a:p>
          <a:endParaRPr lang="en-US"/>
        </a:p>
      </dgm:t>
    </dgm:pt>
    <dgm:pt modelId="{28DA8F1F-636F-4666-AAA8-78A3E86D12F5}" type="pres">
      <dgm:prSet presAssocID="{34AEC10F-17EC-48AE-A7A1-A3E1D90FDCC6}" presName="root" presStyleCnt="0">
        <dgm:presLayoutVars>
          <dgm:dir/>
          <dgm:resizeHandles val="exact"/>
        </dgm:presLayoutVars>
      </dgm:prSet>
      <dgm:spPr/>
    </dgm:pt>
    <dgm:pt modelId="{4E7BE2DD-C2D0-4027-B8ED-BA73456F8C04}" type="pres">
      <dgm:prSet presAssocID="{6637716E-9D7D-4E1F-9A01-F7A3BC584351}" presName="compNode" presStyleCnt="0"/>
      <dgm:spPr/>
    </dgm:pt>
    <dgm:pt modelId="{16AE8330-F494-4839-80C9-0CCB2C628EBB}" type="pres">
      <dgm:prSet presAssocID="{6637716E-9D7D-4E1F-9A01-F7A3BC584351}" presName="bgRect" presStyleLbl="bgShp" presStyleIdx="0" presStyleCnt="4"/>
      <dgm:spPr/>
    </dgm:pt>
    <dgm:pt modelId="{22E8E9A0-B087-49E5-9BE6-B36C2A4F2B52}" type="pres">
      <dgm:prSet presAssocID="{6637716E-9D7D-4E1F-9A01-F7A3BC58435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049F5EC3-6E49-4E09-95D4-A1AA38500DDC}" type="pres">
      <dgm:prSet presAssocID="{6637716E-9D7D-4E1F-9A01-F7A3BC584351}" presName="spaceRect" presStyleCnt="0"/>
      <dgm:spPr/>
    </dgm:pt>
    <dgm:pt modelId="{93F78D16-E3BE-4B4D-A63A-E1A71FAA98E5}" type="pres">
      <dgm:prSet presAssocID="{6637716E-9D7D-4E1F-9A01-F7A3BC584351}" presName="parTx" presStyleLbl="revTx" presStyleIdx="0" presStyleCnt="6">
        <dgm:presLayoutVars>
          <dgm:chMax val="0"/>
          <dgm:chPref val="0"/>
        </dgm:presLayoutVars>
      </dgm:prSet>
      <dgm:spPr/>
    </dgm:pt>
    <dgm:pt modelId="{420AC311-8CBB-4EB9-ADD6-A646D2D3F16D}" type="pres">
      <dgm:prSet presAssocID="{8BCADF19-C185-47AE-B686-DA18CA2E1B8A}" presName="sibTrans" presStyleCnt="0"/>
      <dgm:spPr/>
    </dgm:pt>
    <dgm:pt modelId="{25C724FB-15FF-4637-94C2-2371C3690A46}" type="pres">
      <dgm:prSet presAssocID="{6FDE3C08-B656-4F33-B86D-096F68197708}" presName="compNode" presStyleCnt="0"/>
      <dgm:spPr/>
    </dgm:pt>
    <dgm:pt modelId="{B349BC41-F177-4534-882F-C14D525BB002}" type="pres">
      <dgm:prSet presAssocID="{6FDE3C08-B656-4F33-B86D-096F68197708}" presName="bgRect" presStyleLbl="bgShp" presStyleIdx="1" presStyleCnt="4"/>
      <dgm:spPr/>
    </dgm:pt>
    <dgm:pt modelId="{AC8D26AE-64AA-40CB-B43D-FE7C4C5823EF}" type="pres">
      <dgm:prSet presAssocID="{6FDE3C08-B656-4F33-B86D-096F6819770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FE295AD6-7A39-462E-801D-B9DEF08D16D2}" type="pres">
      <dgm:prSet presAssocID="{6FDE3C08-B656-4F33-B86D-096F68197708}" presName="spaceRect" presStyleCnt="0"/>
      <dgm:spPr/>
    </dgm:pt>
    <dgm:pt modelId="{6DEE2A1E-F0D2-434F-A325-E9F3A752F7A2}" type="pres">
      <dgm:prSet presAssocID="{6FDE3C08-B656-4F33-B86D-096F68197708}" presName="parTx" presStyleLbl="revTx" presStyleIdx="1" presStyleCnt="6">
        <dgm:presLayoutVars>
          <dgm:chMax val="0"/>
          <dgm:chPref val="0"/>
        </dgm:presLayoutVars>
      </dgm:prSet>
      <dgm:spPr/>
    </dgm:pt>
    <dgm:pt modelId="{2B855C51-6AE7-48E0-99EA-52474788CCD3}" type="pres">
      <dgm:prSet presAssocID="{EDC2881D-05A7-4543-BC12-64365A264842}" presName="sibTrans" presStyleCnt="0"/>
      <dgm:spPr/>
    </dgm:pt>
    <dgm:pt modelId="{9211889F-049E-45D7-A532-23E3F2CDB6D8}" type="pres">
      <dgm:prSet presAssocID="{43A2BD25-BC80-496A-9F3E-3296AE237E38}" presName="compNode" presStyleCnt="0"/>
      <dgm:spPr/>
    </dgm:pt>
    <dgm:pt modelId="{9236FD6F-6739-4A92-B1E5-0520BAD03E7B}" type="pres">
      <dgm:prSet presAssocID="{43A2BD25-BC80-496A-9F3E-3296AE237E38}" presName="bgRect" presStyleLbl="bgShp" presStyleIdx="2" presStyleCnt="4"/>
      <dgm:spPr/>
    </dgm:pt>
    <dgm:pt modelId="{501F6FDD-69D1-4127-B8C1-DB336196044E}" type="pres">
      <dgm:prSet presAssocID="{43A2BD25-BC80-496A-9F3E-3296AE237E3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ight Pointing Backhand Index "/>
        </a:ext>
      </dgm:extLst>
    </dgm:pt>
    <dgm:pt modelId="{3471BE1E-E372-4387-9EC3-3CFBE00F0566}" type="pres">
      <dgm:prSet presAssocID="{43A2BD25-BC80-496A-9F3E-3296AE237E38}" presName="spaceRect" presStyleCnt="0"/>
      <dgm:spPr/>
    </dgm:pt>
    <dgm:pt modelId="{61CA8C69-3587-41A3-B1BA-5680DC71D017}" type="pres">
      <dgm:prSet presAssocID="{43A2BD25-BC80-496A-9F3E-3296AE237E38}" presName="parTx" presStyleLbl="revTx" presStyleIdx="2" presStyleCnt="6">
        <dgm:presLayoutVars>
          <dgm:chMax val="0"/>
          <dgm:chPref val="0"/>
        </dgm:presLayoutVars>
      </dgm:prSet>
      <dgm:spPr/>
    </dgm:pt>
    <dgm:pt modelId="{15EB15BC-FE65-4D59-BB48-F255E7D16707}" type="pres">
      <dgm:prSet presAssocID="{43A2BD25-BC80-496A-9F3E-3296AE237E38}" presName="desTx" presStyleLbl="revTx" presStyleIdx="3" presStyleCnt="6">
        <dgm:presLayoutVars/>
      </dgm:prSet>
      <dgm:spPr/>
    </dgm:pt>
    <dgm:pt modelId="{8E294F72-42A6-470A-9413-FCD48C09D3CF}" type="pres">
      <dgm:prSet presAssocID="{3F586683-4F2B-48BD-B4BD-04B54606AD7F}" presName="sibTrans" presStyleCnt="0"/>
      <dgm:spPr/>
    </dgm:pt>
    <dgm:pt modelId="{FD9228D7-A9FD-480A-84F5-967570E6C8BB}" type="pres">
      <dgm:prSet presAssocID="{3AA0C70C-FF83-40FC-81DD-7164164B4C40}" presName="compNode" presStyleCnt="0"/>
      <dgm:spPr/>
    </dgm:pt>
    <dgm:pt modelId="{26240CC2-4127-4B67-B86A-BACBCD673C2A}" type="pres">
      <dgm:prSet presAssocID="{3AA0C70C-FF83-40FC-81DD-7164164B4C40}" presName="bgRect" presStyleLbl="bgShp" presStyleIdx="3" presStyleCnt="4"/>
      <dgm:spPr/>
    </dgm:pt>
    <dgm:pt modelId="{A94F2DCA-0356-47A8-91EB-DE18B6E0788B}" type="pres">
      <dgm:prSet presAssocID="{3AA0C70C-FF83-40FC-81DD-7164164B4C4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6197EC63-6D3D-4532-BC5C-A1CC99D1BE09}" type="pres">
      <dgm:prSet presAssocID="{3AA0C70C-FF83-40FC-81DD-7164164B4C40}" presName="spaceRect" presStyleCnt="0"/>
      <dgm:spPr/>
    </dgm:pt>
    <dgm:pt modelId="{BD4E1EA0-2229-4346-9BA1-1A9C59353737}" type="pres">
      <dgm:prSet presAssocID="{3AA0C70C-FF83-40FC-81DD-7164164B4C40}" presName="parTx" presStyleLbl="revTx" presStyleIdx="4" presStyleCnt="6">
        <dgm:presLayoutVars>
          <dgm:chMax val="0"/>
          <dgm:chPref val="0"/>
        </dgm:presLayoutVars>
      </dgm:prSet>
      <dgm:spPr/>
    </dgm:pt>
    <dgm:pt modelId="{386F1C47-7893-4352-9D9F-FEA1F879EB8C}" type="pres">
      <dgm:prSet presAssocID="{3AA0C70C-FF83-40FC-81DD-7164164B4C40}" presName="desTx" presStyleLbl="revTx" presStyleIdx="5" presStyleCnt="6">
        <dgm:presLayoutVars/>
      </dgm:prSet>
      <dgm:spPr/>
    </dgm:pt>
  </dgm:ptLst>
  <dgm:cxnLst>
    <dgm:cxn modelId="{4DE57303-D60C-47C5-B3A8-9DC33E416C79}" type="presOf" srcId="{6637716E-9D7D-4E1F-9A01-F7A3BC584351}" destId="{93F78D16-E3BE-4B4D-A63A-E1A71FAA98E5}" srcOrd="0" destOrd="0" presId="urn:microsoft.com/office/officeart/2018/2/layout/IconVerticalSolidList"/>
    <dgm:cxn modelId="{B7D3E614-5B9C-4A3F-A2C1-E7CC91AFBDF3}" type="presOf" srcId="{80B326CB-0A42-4569-8147-D3F7D82A3E77}" destId="{15EB15BC-FE65-4D59-BB48-F255E7D16707}" srcOrd="0" destOrd="3" presId="urn:microsoft.com/office/officeart/2018/2/layout/IconVerticalSolidList"/>
    <dgm:cxn modelId="{256CF326-B35B-4F28-9E90-791172A94852}" srcId="{43A2BD25-BC80-496A-9F3E-3296AE237E38}" destId="{F4B9E8E8-0939-4906-ABE7-D2680508AAD0}" srcOrd="0" destOrd="0" parTransId="{BA4AB521-DFEB-4A09-BBDA-E8B783AEFD84}" sibTransId="{DE7B446B-BA05-416C-9FBA-E8FF67EDE64F}"/>
    <dgm:cxn modelId="{833DC627-8442-4CE7-9BC2-5D712191F654}" srcId="{34AEC10F-17EC-48AE-A7A1-A3E1D90FDCC6}" destId="{6FDE3C08-B656-4F33-B86D-096F68197708}" srcOrd="1" destOrd="0" parTransId="{89797196-3056-4096-B57F-BCDC3BDAEBE8}" sibTransId="{EDC2881D-05A7-4543-BC12-64365A264842}"/>
    <dgm:cxn modelId="{DE3C6632-F17F-46CB-8A34-7D3BE97C9D22}" srcId="{34AEC10F-17EC-48AE-A7A1-A3E1D90FDCC6}" destId="{3AA0C70C-FF83-40FC-81DD-7164164B4C40}" srcOrd="3" destOrd="0" parTransId="{32C3E8AF-8EC9-4537-9DEA-159BF6785F7F}" sibTransId="{1CA8B7BE-EB19-4B80-89D7-F5DD9E8261CD}"/>
    <dgm:cxn modelId="{39AC363E-D941-4B34-9521-6798E3505DCA}" type="presOf" srcId="{3CDDD829-A5F7-45A7-9EFC-3D20A0BC0F12}" destId="{15EB15BC-FE65-4D59-BB48-F255E7D16707}" srcOrd="0" destOrd="2" presId="urn:microsoft.com/office/officeart/2018/2/layout/IconVerticalSolidList"/>
    <dgm:cxn modelId="{D14D435E-9929-4739-A190-95DDDEA7EF99}" srcId="{34AEC10F-17EC-48AE-A7A1-A3E1D90FDCC6}" destId="{43A2BD25-BC80-496A-9F3E-3296AE237E38}" srcOrd="2" destOrd="0" parTransId="{F9DDFEFB-E801-4B94-BED6-49A9C9307158}" sibTransId="{3F586683-4F2B-48BD-B4BD-04B54606AD7F}"/>
    <dgm:cxn modelId="{F5D03141-2AD2-4041-AACC-93529752F7F3}" type="presOf" srcId="{3DF3C69D-C49D-4C07-A97D-40791A4AC16F}" destId="{386F1C47-7893-4352-9D9F-FEA1F879EB8C}" srcOrd="0" destOrd="0" presId="urn:microsoft.com/office/officeart/2018/2/layout/IconVerticalSolidList"/>
    <dgm:cxn modelId="{DB6AAB65-05C0-4C76-9D40-D56E5A95FF2A}" srcId="{34AEC10F-17EC-48AE-A7A1-A3E1D90FDCC6}" destId="{6637716E-9D7D-4E1F-9A01-F7A3BC584351}" srcOrd="0" destOrd="0" parTransId="{78F4A0C2-1D2E-4B1F-9DA9-DE2C1E8B865B}" sibTransId="{8BCADF19-C185-47AE-B686-DA18CA2E1B8A}"/>
    <dgm:cxn modelId="{F13E2C6A-8B9B-4606-A6B3-BC31BD1F8F7D}" srcId="{3AA0C70C-FF83-40FC-81DD-7164164B4C40}" destId="{3DF3C69D-C49D-4C07-A97D-40791A4AC16F}" srcOrd="0" destOrd="0" parTransId="{16E70E54-2283-4BAA-B079-0679F034F81A}" sibTransId="{0906EE79-4813-4D5B-9161-7AD74547AD7D}"/>
    <dgm:cxn modelId="{CCAF1352-4520-4E96-9FB8-A1906E6F826B}" type="presOf" srcId="{62AE146D-5872-4BDA-B222-835B8EAD0CED}" destId="{15EB15BC-FE65-4D59-BB48-F255E7D16707}" srcOrd="0" destOrd="1" presId="urn:microsoft.com/office/officeart/2018/2/layout/IconVerticalSolidList"/>
    <dgm:cxn modelId="{AFC2C572-19F7-494C-ADB3-FFE3E06DC7BA}" srcId="{43A2BD25-BC80-496A-9F3E-3296AE237E38}" destId="{80B326CB-0A42-4569-8147-D3F7D82A3E77}" srcOrd="3" destOrd="0" parTransId="{0B93DC12-6B70-4A03-BE52-D627D1B7303E}" sibTransId="{1B4E8A2E-D7AC-42AC-9167-E48D3D05E200}"/>
    <dgm:cxn modelId="{F3E88F58-ABEF-45D4-B81F-36F6A5F1C506}" type="presOf" srcId="{3AA0C70C-FF83-40FC-81DD-7164164B4C40}" destId="{BD4E1EA0-2229-4346-9BA1-1A9C59353737}" srcOrd="0" destOrd="0" presId="urn:microsoft.com/office/officeart/2018/2/layout/IconVerticalSolidList"/>
    <dgm:cxn modelId="{4AD7F896-F12C-4BEC-BD0C-B02C04F9DFCB}" type="presOf" srcId="{34AEC10F-17EC-48AE-A7A1-A3E1D90FDCC6}" destId="{28DA8F1F-636F-4666-AAA8-78A3E86D12F5}" srcOrd="0" destOrd="0" presId="urn:microsoft.com/office/officeart/2018/2/layout/IconVerticalSolidList"/>
    <dgm:cxn modelId="{507E7099-4F74-4238-97AB-9BABDA6C3F11}" type="presOf" srcId="{6FDE3C08-B656-4F33-B86D-096F68197708}" destId="{6DEE2A1E-F0D2-434F-A325-E9F3A752F7A2}" srcOrd="0" destOrd="0" presId="urn:microsoft.com/office/officeart/2018/2/layout/IconVerticalSolidList"/>
    <dgm:cxn modelId="{FE6E96B3-C0D8-4643-AAB2-5658D30E8BEA}" type="presOf" srcId="{F4B9E8E8-0939-4906-ABE7-D2680508AAD0}" destId="{15EB15BC-FE65-4D59-BB48-F255E7D16707}" srcOrd="0" destOrd="0" presId="urn:microsoft.com/office/officeart/2018/2/layout/IconVerticalSolidList"/>
    <dgm:cxn modelId="{41B87AD9-53CC-4FAB-B4FD-8F4655994DAF}" srcId="{43A2BD25-BC80-496A-9F3E-3296AE237E38}" destId="{62AE146D-5872-4BDA-B222-835B8EAD0CED}" srcOrd="1" destOrd="0" parTransId="{1BB70B70-D7CD-43A4-A1A7-BC035C57C39C}" sibTransId="{8181AFAC-5441-4C66-B575-FD769626A2EF}"/>
    <dgm:cxn modelId="{7CC701E1-460C-4FD3-8B30-BF45B9DF3916}" type="presOf" srcId="{43A2BD25-BC80-496A-9F3E-3296AE237E38}" destId="{61CA8C69-3587-41A3-B1BA-5680DC71D017}" srcOrd="0" destOrd="0" presId="urn:microsoft.com/office/officeart/2018/2/layout/IconVerticalSolidList"/>
    <dgm:cxn modelId="{EE68B2F6-FDA5-4D8A-AE7D-929EF0C4C2A6}" srcId="{43A2BD25-BC80-496A-9F3E-3296AE237E38}" destId="{3CDDD829-A5F7-45A7-9EFC-3D20A0BC0F12}" srcOrd="2" destOrd="0" parTransId="{2BEC0E4D-1404-47F8-9A1F-A0CA5AE8003B}" sibTransId="{1F24D8DF-3FF4-4D63-8225-EBE1171900EA}"/>
    <dgm:cxn modelId="{1EC25ED1-27BE-4FD9-8217-130387E2B081}" type="presParOf" srcId="{28DA8F1F-636F-4666-AAA8-78A3E86D12F5}" destId="{4E7BE2DD-C2D0-4027-B8ED-BA73456F8C04}" srcOrd="0" destOrd="0" presId="urn:microsoft.com/office/officeart/2018/2/layout/IconVerticalSolidList"/>
    <dgm:cxn modelId="{81F035CA-0442-4BFE-A857-80D48FA14837}" type="presParOf" srcId="{4E7BE2DD-C2D0-4027-B8ED-BA73456F8C04}" destId="{16AE8330-F494-4839-80C9-0CCB2C628EBB}" srcOrd="0" destOrd="0" presId="urn:microsoft.com/office/officeart/2018/2/layout/IconVerticalSolidList"/>
    <dgm:cxn modelId="{7E67D222-55C1-4353-88DE-E0F1130F14C2}" type="presParOf" srcId="{4E7BE2DD-C2D0-4027-B8ED-BA73456F8C04}" destId="{22E8E9A0-B087-49E5-9BE6-B36C2A4F2B52}" srcOrd="1" destOrd="0" presId="urn:microsoft.com/office/officeart/2018/2/layout/IconVerticalSolidList"/>
    <dgm:cxn modelId="{22D02302-0BBD-476A-A612-992E94F9A11D}" type="presParOf" srcId="{4E7BE2DD-C2D0-4027-B8ED-BA73456F8C04}" destId="{049F5EC3-6E49-4E09-95D4-A1AA38500DDC}" srcOrd="2" destOrd="0" presId="urn:microsoft.com/office/officeart/2018/2/layout/IconVerticalSolidList"/>
    <dgm:cxn modelId="{47AD12BF-5518-4893-B757-E08B316F2B40}" type="presParOf" srcId="{4E7BE2DD-C2D0-4027-B8ED-BA73456F8C04}" destId="{93F78D16-E3BE-4B4D-A63A-E1A71FAA98E5}" srcOrd="3" destOrd="0" presId="urn:microsoft.com/office/officeart/2018/2/layout/IconVerticalSolidList"/>
    <dgm:cxn modelId="{4D50F206-305C-4FB0-9EDC-6F48C0C36732}" type="presParOf" srcId="{28DA8F1F-636F-4666-AAA8-78A3E86D12F5}" destId="{420AC311-8CBB-4EB9-ADD6-A646D2D3F16D}" srcOrd="1" destOrd="0" presId="urn:microsoft.com/office/officeart/2018/2/layout/IconVerticalSolidList"/>
    <dgm:cxn modelId="{560E8A00-17EF-494A-9990-E427236A5AA5}" type="presParOf" srcId="{28DA8F1F-636F-4666-AAA8-78A3E86D12F5}" destId="{25C724FB-15FF-4637-94C2-2371C3690A46}" srcOrd="2" destOrd="0" presId="urn:microsoft.com/office/officeart/2018/2/layout/IconVerticalSolidList"/>
    <dgm:cxn modelId="{501D877C-F854-45FE-A684-7C8D71F04FB2}" type="presParOf" srcId="{25C724FB-15FF-4637-94C2-2371C3690A46}" destId="{B349BC41-F177-4534-882F-C14D525BB002}" srcOrd="0" destOrd="0" presId="urn:microsoft.com/office/officeart/2018/2/layout/IconVerticalSolidList"/>
    <dgm:cxn modelId="{31B776DB-F5E2-4639-A5AA-D0C92E9360F2}" type="presParOf" srcId="{25C724FB-15FF-4637-94C2-2371C3690A46}" destId="{AC8D26AE-64AA-40CB-B43D-FE7C4C5823EF}" srcOrd="1" destOrd="0" presId="urn:microsoft.com/office/officeart/2018/2/layout/IconVerticalSolidList"/>
    <dgm:cxn modelId="{7E23F0D0-A0B3-4AE2-890A-AF696CD5504A}" type="presParOf" srcId="{25C724FB-15FF-4637-94C2-2371C3690A46}" destId="{FE295AD6-7A39-462E-801D-B9DEF08D16D2}" srcOrd="2" destOrd="0" presId="urn:microsoft.com/office/officeart/2018/2/layout/IconVerticalSolidList"/>
    <dgm:cxn modelId="{C6E08AD1-A13E-4C84-BCA3-060254BC5A8D}" type="presParOf" srcId="{25C724FB-15FF-4637-94C2-2371C3690A46}" destId="{6DEE2A1E-F0D2-434F-A325-E9F3A752F7A2}" srcOrd="3" destOrd="0" presId="urn:microsoft.com/office/officeart/2018/2/layout/IconVerticalSolidList"/>
    <dgm:cxn modelId="{29C5FC14-3EF8-4171-B7D6-E15BC1BEAF46}" type="presParOf" srcId="{28DA8F1F-636F-4666-AAA8-78A3E86D12F5}" destId="{2B855C51-6AE7-48E0-99EA-52474788CCD3}" srcOrd="3" destOrd="0" presId="urn:microsoft.com/office/officeart/2018/2/layout/IconVerticalSolidList"/>
    <dgm:cxn modelId="{0B8B31EE-B3F5-4398-9290-81540843E032}" type="presParOf" srcId="{28DA8F1F-636F-4666-AAA8-78A3E86D12F5}" destId="{9211889F-049E-45D7-A532-23E3F2CDB6D8}" srcOrd="4" destOrd="0" presId="urn:microsoft.com/office/officeart/2018/2/layout/IconVerticalSolidList"/>
    <dgm:cxn modelId="{A7725EFB-72C9-4F87-8624-0CA8B102C212}" type="presParOf" srcId="{9211889F-049E-45D7-A532-23E3F2CDB6D8}" destId="{9236FD6F-6739-4A92-B1E5-0520BAD03E7B}" srcOrd="0" destOrd="0" presId="urn:microsoft.com/office/officeart/2018/2/layout/IconVerticalSolidList"/>
    <dgm:cxn modelId="{9715D4AB-B9D3-48A4-B299-C36E50B301A3}" type="presParOf" srcId="{9211889F-049E-45D7-A532-23E3F2CDB6D8}" destId="{501F6FDD-69D1-4127-B8C1-DB336196044E}" srcOrd="1" destOrd="0" presId="urn:microsoft.com/office/officeart/2018/2/layout/IconVerticalSolidList"/>
    <dgm:cxn modelId="{3E45DA0C-B992-4491-942F-B72CEE3604AF}" type="presParOf" srcId="{9211889F-049E-45D7-A532-23E3F2CDB6D8}" destId="{3471BE1E-E372-4387-9EC3-3CFBE00F0566}" srcOrd="2" destOrd="0" presId="urn:microsoft.com/office/officeart/2018/2/layout/IconVerticalSolidList"/>
    <dgm:cxn modelId="{AC8665ED-9919-46A2-BB9C-CF318EC720DC}" type="presParOf" srcId="{9211889F-049E-45D7-A532-23E3F2CDB6D8}" destId="{61CA8C69-3587-41A3-B1BA-5680DC71D017}" srcOrd="3" destOrd="0" presId="urn:microsoft.com/office/officeart/2018/2/layout/IconVerticalSolidList"/>
    <dgm:cxn modelId="{2EDFFEA7-8128-40B1-84FE-9A37D55D2F36}" type="presParOf" srcId="{9211889F-049E-45D7-A532-23E3F2CDB6D8}" destId="{15EB15BC-FE65-4D59-BB48-F255E7D16707}" srcOrd="4" destOrd="0" presId="urn:microsoft.com/office/officeart/2018/2/layout/IconVerticalSolidList"/>
    <dgm:cxn modelId="{AA346BEC-BE50-4D49-ACD5-96FC0D5F5E0F}" type="presParOf" srcId="{28DA8F1F-636F-4666-AAA8-78A3E86D12F5}" destId="{8E294F72-42A6-470A-9413-FCD48C09D3CF}" srcOrd="5" destOrd="0" presId="urn:microsoft.com/office/officeart/2018/2/layout/IconVerticalSolidList"/>
    <dgm:cxn modelId="{DE66089A-5113-4316-BAF4-651C8B111EC1}" type="presParOf" srcId="{28DA8F1F-636F-4666-AAA8-78A3E86D12F5}" destId="{FD9228D7-A9FD-480A-84F5-967570E6C8BB}" srcOrd="6" destOrd="0" presId="urn:microsoft.com/office/officeart/2018/2/layout/IconVerticalSolidList"/>
    <dgm:cxn modelId="{1D66AF83-24C8-4E1D-9E97-92037205B6B1}" type="presParOf" srcId="{FD9228D7-A9FD-480A-84F5-967570E6C8BB}" destId="{26240CC2-4127-4B67-B86A-BACBCD673C2A}" srcOrd="0" destOrd="0" presId="urn:microsoft.com/office/officeart/2018/2/layout/IconVerticalSolidList"/>
    <dgm:cxn modelId="{F1167732-00F6-408F-908F-B38E632BD995}" type="presParOf" srcId="{FD9228D7-A9FD-480A-84F5-967570E6C8BB}" destId="{A94F2DCA-0356-47A8-91EB-DE18B6E0788B}" srcOrd="1" destOrd="0" presId="urn:microsoft.com/office/officeart/2018/2/layout/IconVerticalSolidList"/>
    <dgm:cxn modelId="{8541F4C7-8F9A-4F3F-952B-52A1D1F72A37}" type="presParOf" srcId="{FD9228D7-A9FD-480A-84F5-967570E6C8BB}" destId="{6197EC63-6D3D-4532-BC5C-A1CC99D1BE09}" srcOrd="2" destOrd="0" presId="urn:microsoft.com/office/officeart/2018/2/layout/IconVerticalSolidList"/>
    <dgm:cxn modelId="{B26CA387-7271-4CAF-BB8D-BC2D77099F5E}" type="presParOf" srcId="{FD9228D7-A9FD-480A-84F5-967570E6C8BB}" destId="{BD4E1EA0-2229-4346-9BA1-1A9C59353737}" srcOrd="3" destOrd="0" presId="urn:microsoft.com/office/officeart/2018/2/layout/IconVerticalSolidList"/>
    <dgm:cxn modelId="{18BF1E04-237A-43DA-8390-36EB95C22F85}" type="presParOf" srcId="{FD9228D7-A9FD-480A-84F5-967570E6C8BB}" destId="{386F1C47-7893-4352-9D9F-FEA1F879EB8C}"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10DE85-36D8-4CA2-A8E7-F8228C1931FF}">
      <dsp:nvSpPr>
        <dsp:cNvPr id="0" name=""/>
        <dsp:cNvSpPr/>
      </dsp:nvSpPr>
      <dsp:spPr>
        <a:xfrm>
          <a:off x="0" y="229122"/>
          <a:ext cx="6492875" cy="834228"/>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CSG customers are taking security seriously!!</a:t>
          </a:r>
        </a:p>
      </dsp:txBody>
      <dsp:txXfrm>
        <a:off x="40724" y="269846"/>
        <a:ext cx="6411427" cy="752780"/>
      </dsp:txXfrm>
    </dsp:sp>
    <dsp:sp modelId="{68A03918-3C86-4983-BB90-82EB054A41DE}">
      <dsp:nvSpPr>
        <dsp:cNvPr id="0" name=""/>
        <dsp:cNvSpPr/>
      </dsp:nvSpPr>
      <dsp:spPr>
        <a:xfrm>
          <a:off x="0" y="1123830"/>
          <a:ext cx="6492875" cy="834228"/>
        </a:xfrm>
        <a:prstGeom prst="roundRect">
          <a:avLst/>
        </a:prstGeom>
        <a:solidFill>
          <a:schemeClr val="accent5">
            <a:hueOff val="-2451115"/>
            <a:satOff val="-3409"/>
            <a:lumOff val="-130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Private security consultants scanning CSG provided software</a:t>
          </a:r>
        </a:p>
      </dsp:txBody>
      <dsp:txXfrm>
        <a:off x="40724" y="1164554"/>
        <a:ext cx="6411427" cy="752780"/>
      </dsp:txXfrm>
    </dsp:sp>
    <dsp:sp modelId="{F5112077-C6FC-4900-ACB1-3D35015E1299}">
      <dsp:nvSpPr>
        <dsp:cNvPr id="0" name=""/>
        <dsp:cNvSpPr/>
      </dsp:nvSpPr>
      <dsp:spPr>
        <a:xfrm>
          <a:off x="0" y="1958058"/>
          <a:ext cx="6492875"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149"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Increased support issues regarding resolving discovered issues</a:t>
          </a:r>
        </a:p>
      </dsp:txBody>
      <dsp:txXfrm>
        <a:off x="0" y="1958058"/>
        <a:ext cx="6492875" cy="347760"/>
      </dsp:txXfrm>
    </dsp:sp>
    <dsp:sp modelId="{95B8B89A-58B9-4E90-B7D5-FE8CA6107251}">
      <dsp:nvSpPr>
        <dsp:cNvPr id="0" name=""/>
        <dsp:cNvSpPr/>
      </dsp:nvSpPr>
      <dsp:spPr>
        <a:xfrm>
          <a:off x="0" y="2305818"/>
          <a:ext cx="6492875" cy="834228"/>
        </a:xfrm>
        <a:prstGeom prst="roundRect">
          <a:avLst/>
        </a:prstGeom>
        <a:solidFill>
          <a:schemeClr val="accent5">
            <a:hueOff val="-4902230"/>
            <a:satOff val="-6819"/>
            <a:lumOff val="-261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Pre-sales increasingly having to fill out security questionnaires</a:t>
          </a:r>
        </a:p>
      </dsp:txBody>
      <dsp:txXfrm>
        <a:off x="40724" y="2346542"/>
        <a:ext cx="6411427" cy="752780"/>
      </dsp:txXfrm>
    </dsp:sp>
    <dsp:sp modelId="{F3953A9D-662F-4443-8BA3-37BE741E2C13}">
      <dsp:nvSpPr>
        <dsp:cNvPr id="0" name=""/>
        <dsp:cNvSpPr/>
      </dsp:nvSpPr>
      <dsp:spPr>
        <a:xfrm>
          <a:off x="0" y="3140047"/>
          <a:ext cx="6492875" cy="554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149"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Relating to known vulnerabilities and how they relate to our software</a:t>
          </a:r>
        </a:p>
        <a:p>
          <a:pPr marL="171450" lvl="1" indent="-171450" algn="l" defTabSz="711200">
            <a:lnSpc>
              <a:spcPct val="90000"/>
            </a:lnSpc>
            <a:spcBef>
              <a:spcPct val="0"/>
            </a:spcBef>
            <a:spcAft>
              <a:spcPct val="20000"/>
            </a:spcAft>
            <a:buChar char="•"/>
          </a:pPr>
          <a:r>
            <a:rPr lang="en-US" sz="1600" kern="1200"/>
            <a:t>Also relating to OWASP practices and our software</a:t>
          </a:r>
        </a:p>
      </dsp:txBody>
      <dsp:txXfrm>
        <a:off x="0" y="3140047"/>
        <a:ext cx="6492875" cy="554242"/>
      </dsp:txXfrm>
    </dsp:sp>
    <dsp:sp modelId="{883FC218-DB4B-4CD7-9D5D-F84FEA2DC5AD}">
      <dsp:nvSpPr>
        <dsp:cNvPr id="0" name=""/>
        <dsp:cNvSpPr/>
      </dsp:nvSpPr>
      <dsp:spPr>
        <a:xfrm>
          <a:off x="0" y="3694289"/>
          <a:ext cx="6492875" cy="834228"/>
        </a:xfrm>
        <a:prstGeom prst="roundRect">
          <a:avLst/>
        </a:prstGeom>
        <a:solidFill>
          <a:schemeClr val="accent5">
            <a:hueOff val="-7353344"/>
            <a:satOff val="-10228"/>
            <a:lumOff val="-392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Customers want to know how security exists in our processes</a:t>
          </a:r>
        </a:p>
      </dsp:txBody>
      <dsp:txXfrm>
        <a:off x="40724" y="3735013"/>
        <a:ext cx="6411427" cy="752780"/>
      </dsp:txXfrm>
    </dsp:sp>
    <dsp:sp modelId="{D7FBC300-4279-42F7-B26B-78034B3AA27E}">
      <dsp:nvSpPr>
        <dsp:cNvPr id="0" name=""/>
        <dsp:cNvSpPr/>
      </dsp:nvSpPr>
      <dsp:spPr>
        <a:xfrm>
          <a:off x="0" y="4528517"/>
          <a:ext cx="6492875"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149"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OWASP SAMM</a:t>
          </a:r>
        </a:p>
      </dsp:txBody>
      <dsp:txXfrm>
        <a:off x="0" y="4528517"/>
        <a:ext cx="6492875" cy="3477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F14F3-DAF8-46AB-9DE0-908AB8E5FB59}">
      <dsp:nvSpPr>
        <dsp:cNvPr id="0" name=""/>
        <dsp:cNvSpPr/>
      </dsp:nvSpPr>
      <dsp:spPr>
        <a:xfrm>
          <a:off x="0" y="7362"/>
          <a:ext cx="6513603" cy="52767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Security focused team at a corporate level</a:t>
          </a:r>
        </a:p>
      </dsp:txBody>
      <dsp:txXfrm>
        <a:off x="25759" y="33121"/>
        <a:ext cx="6462085" cy="476152"/>
      </dsp:txXfrm>
    </dsp:sp>
    <dsp:sp modelId="{8B1AD869-68A3-4263-B23E-2A91B908F4B4}">
      <dsp:nvSpPr>
        <dsp:cNvPr id="0" name=""/>
        <dsp:cNvSpPr/>
      </dsp:nvSpPr>
      <dsp:spPr>
        <a:xfrm>
          <a:off x="0" y="598392"/>
          <a:ext cx="6513603" cy="527670"/>
        </a:xfrm>
        <a:prstGeom prst="roundRect">
          <a:avLst/>
        </a:prstGeom>
        <a:solidFill>
          <a:schemeClr val="accent5">
            <a:hueOff val="-1470669"/>
            <a:satOff val="-2046"/>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RnD Security Lead</a:t>
          </a:r>
        </a:p>
      </dsp:txBody>
      <dsp:txXfrm>
        <a:off x="25759" y="624151"/>
        <a:ext cx="6462085" cy="476152"/>
      </dsp:txXfrm>
    </dsp:sp>
    <dsp:sp modelId="{C95F2485-C405-49C2-8396-560FA1487262}">
      <dsp:nvSpPr>
        <dsp:cNvPr id="0" name=""/>
        <dsp:cNvSpPr/>
      </dsp:nvSpPr>
      <dsp:spPr>
        <a:xfrm>
          <a:off x="0" y="1126063"/>
          <a:ext cx="6513603"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Logical in WBMS rather than physical</a:t>
          </a:r>
        </a:p>
      </dsp:txBody>
      <dsp:txXfrm>
        <a:off x="0" y="1126063"/>
        <a:ext cx="6513603" cy="364320"/>
      </dsp:txXfrm>
    </dsp:sp>
    <dsp:sp modelId="{6B24F542-8635-46C5-B9D1-7CB1142EA2C8}">
      <dsp:nvSpPr>
        <dsp:cNvPr id="0" name=""/>
        <dsp:cNvSpPr/>
      </dsp:nvSpPr>
      <dsp:spPr>
        <a:xfrm>
          <a:off x="0" y="1490383"/>
          <a:ext cx="6513603" cy="527670"/>
        </a:xfrm>
        <a:prstGeom prst="roundRect">
          <a:avLst/>
        </a:prstGeom>
        <a:solidFill>
          <a:schemeClr val="accent5">
            <a:hueOff val="-2941338"/>
            <a:satOff val="-4091"/>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Organizational Training</a:t>
          </a:r>
        </a:p>
      </dsp:txBody>
      <dsp:txXfrm>
        <a:off x="25759" y="1516142"/>
        <a:ext cx="6462085" cy="476152"/>
      </dsp:txXfrm>
    </dsp:sp>
    <dsp:sp modelId="{69DC3024-5897-47AD-B370-ECEDEEBCD16C}">
      <dsp:nvSpPr>
        <dsp:cNvPr id="0" name=""/>
        <dsp:cNvSpPr/>
      </dsp:nvSpPr>
      <dsp:spPr>
        <a:xfrm>
          <a:off x="0" y="2018053"/>
          <a:ext cx="6513603" cy="1184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Corporate Level</a:t>
          </a:r>
        </a:p>
        <a:p>
          <a:pPr marL="342900" lvl="2" indent="-171450" algn="l" defTabSz="755650">
            <a:lnSpc>
              <a:spcPct val="90000"/>
            </a:lnSpc>
            <a:spcBef>
              <a:spcPct val="0"/>
            </a:spcBef>
            <a:spcAft>
              <a:spcPct val="20000"/>
            </a:spcAft>
            <a:buChar char="•"/>
          </a:pPr>
          <a:r>
            <a:rPr lang="en-US" sz="1700" kern="1200"/>
            <a:t>Mandatory online based training</a:t>
          </a:r>
        </a:p>
        <a:p>
          <a:pPr marL="171450" lvl="1" indent="-171450" algn="l" defTabSz="755650">
            <a:lnSpc>
              <a:spcPct val="90000"/>
            </a:lnSpc>
            <a:spcBef>
              <a:spcPct val="0"/>
            </a:spcBef>
            <a:spcAft>
              <a:spcPct val="20000"/>
            </a:spcAft>
            <a:buChar char="•"/>
          </a:pPr>
          <a:r>
            <a:rPr lang="en-US" sz="1700" kern="1200"/>
            <a:t>Technical Architecture</a:t>
          </a:r>
        </a:p>
        <a:p>
          <a:pPr marL="342900" lvl="2" indent="-171450" algn="l" defTabSz="755650">
            <a:lnSpc>
              <a:spcPct val="90000"/>
            </a:lnSpc>
            <a:spcBef>
              <a:spcPct val="0"/>
            </a:spcBef>
            <a:spcAft>
              <a:spcPct val="20000"/>
            </a:spcAft>
            <a:buChar char="•"/>
          </a:pPr>
          <a:r>
            <a:rPr lang="en-US" sz="1700" kern="1200"/>
            <a:t>External Training courses (CPUT)</a:t>
          </a:r>
        </a:p>
      </dsp:txBody>
      <dsp:txXfrm>
        <a:off x="0" y="2018053"/>
        <a:ext cx="6513603" cy="1184040"/>
      </dsp:txXfrm>
    </dsp:sp>
    <dsp:sp modelId="{6398A608-4087-4A78-8415-AB94A52C1D39}">
      <dsp:nvSpPr>
        <dsp:cNvPr id="0" name=""/>
        <dsp:cNvSpPr/>
      </dsp:nvSpPr>
      <dsp:spPr>
        <a:xfrm>
          <a:off x="0" y="3202093"/>
          <a:ext cx="6513603" cy="527670"/>
        </a:xfrm>
        <a:prstGeom prst="roundRect">
          <a:avLst/>
        </a:prstGeom>
        <a:solidFill>
          <a:schemeClr val="accent5">
            <a:hueOff val="-4412007"/>
            <a:satOff val="-6137"/>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OWASP SAMM</a:t>
          </a:r>
        </a:p>
      </dsp:txBody>
      <dsp:txXfrm>
        <a:off x="25759" y="3227852"/>
        <a:ext cx="6462085" cy="476152"/>
      </dsp:txXfrm>
    </dsp:sp>
    <dsp:sp modelId="{6788D784-AAFF-4215-89CF-07799816DD96}">
      <dsp:nvSpPr>
        <dsp:cNvPr id="0" name=""/>
        <dsp:cNvSpPr/>
      </dsp:nvSpPr>
      <dsp:spPr>
        <a:xfrm>
          <a:off x="0" y="3729763"/>
          <a:ext cx="6513603"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Evaluated our practices at points in time</a:t>
          </a:r>
        </a:p>
      </dsp:txBody>
      <dsp:txXfrm>
        <a:off x="0" y="3729763"/>
        <a:ext cx="6513603" cy="364320"/>
      </dsp:txXfrm>
    </dsp:sp>
    <dsp:sp modelId="{F1EF5817-63AF-4635-ADCE-58B01A0188D3}">
      <dsp:nvSpPr>
        <dsp:cNvPr id="0" name=""/>
        <dsp:cNvSpPr/>
      </dsp:nvSpPr>
      <dsp:spPr>
        <a:xfrm>
          <a:off x="0" y="4094083"/>
          <a:ext cx="6513603" cy="527670"/>
        </a:xfrm>
        <a:prstGeom prst="roundRect">
          <a:avLst/>
        </a:prstGeom>
        <a:solidFill>
          <a:schemeClr val="accent5">
            <a:hueOff val="-5882676"/>
            <a:satOff val="-8182"/>
            <a:lumOff val="-31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Processes</a:t>
          </a:r>
        </a:p>
      </dsp:txBody>
      <dsp:txXfrm>
        <a:off x="25759" y="4119842"/>
        <a:ext cx="6462085" cy="476152"/>
      </dsp:txXfrm>
    </dsp:sp>
    <dsp:sp modelId="{C90392F5-B5EE-4234-8CBD-C7D612C3DA8A}">
      <dsp:nvSpPr>
        <dsp:cNvPr id="0" name=""/>
        <dsp:cNvSpPr/>
      </dsp:nvSpPr>
      <dsp:spPr>
        <a:xfrm>
          <a:off x="0" y="4621753"/>
          <a:ext cx="6513603"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Identified organizational gaps</a:t>
          </a:r>
        </a:p>
      </dsp:txBody>
      <dsp:txXfrm>
        <a:off x="0" y="4621753"/>
        <a:ext cx="6513603" cy="364320"/>
      </dsp:txXfrm>
    </dsp:sp>
    <dsp:sp modelId="{E1419FE1-DAAD-47EA-9C59-F1E575A1EA11}">
      <dsp:nvSpPr>
        <dsp:cNvPr id="0" name=""/>
        <dsp:cNvSpPr/>
      </dsp:nvSpPr>
      <dsp:spPr>
        <a:xfrm>
          <a:off x="0" y="4986073"/>
          <a:ext cx="6513603" cy="52767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Policies</a:t>
          </a:r>
        </a:p>
      </dsp:txBody>
      <dsp:txXfrm>
        <a:off x="25759" y="5011832"/>
        <a:ext cx="6462085" cy="476152"/>
      </dsp:txXfrm>
    </dsp:sp>
    <dsp:sp modelId="{3FA0AE4D-F656-4239-8204-DC8B00D527F8}">
      <dsp:nvSpPr>
        <dsp:cNvPr id="0" name=""/>
        <dsp:cNvSpPr/>
      </dsp:nvSpPr>
      <dsp:spPr>
        <a:xfrm>
          <a:off x="0" y="5513743"/>
          <a:ext cx="6513603"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Reworked security policies relating to License Software</a:t>
          </a:r>
        </a:p>
      </dsp:txBody>
      <dsp:txXfrm>
        <a:off x="0" y="5513743"/>
        <a:ext cx="6513603" cy="3643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CDA4D3-E2F3-41E9-8C5B-8D98B144D3B9}">
      <dsp:nvSpPr>
        <dsp:cNvPr id="0" name=""/>
        <dsp:cNvSpPr/>
      </dsp:nvSpPr>
      <dsp:spPr>
        <a:xfrm rot="5400000">
          <a:off x="3419003" y="-832468"/>
          <a:ext cx="1992302" cy="4155440"/>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Well Defined legislation with lots of specifics </a:t>
          </a:r>
        </a:p>
        <a:p>
          <a:pPr marL="171450" lvl="1" indent="-171450" algn="l" defTabSz="711200">
            <a:lnSpc>
              <a:spcPct val="90000"/>
            </a:lnSpc>
            <a:spcBef>
              <a:spcPct val="0"/>
            </a:spcBef>
            <a:spcAft>
              <a:spcPct val="15000"/>
            </a:spcAft>
            <a:buChar char="•"/>
          </a:pPr>
          <a:r>
            <a:rPr lang="en-US" sz="1600" kern="1200"/>
            <a:t>Defined penalties for compromise of user data</a:t>
          </a:r>
        </a:p>
        <a:p>
          <a:pPr marL="171450" lvl="1" indent="-171450" algn="l" defTabSz="711200">
            <a:lnSpc>
              <a:spcPct val="90000"/>
            </a:lnSpc>
            <a:spcBef>
              <a:spcPct val="0"/>
            </a:spcBef>
            <a:spcAft>
              <a:spcPct val="15000"/>
            </a:spcAft>
            <a:buChar char="•"/>
          </a:pPr>
          <a:r>
            <a:rPr lang="en-US" sz="1600" kern="1200"/>
            <a:t>Defined Time Frames for communication</a:t>
          </a:r>
        </a:p>
        <a:p>
          <a:pPr marL="171450" lvl="1" indent="-171450" algn="l" defTabSz="711200">
            <a:lnSpc>
              <a:spcPct val="90000"/>
            </a:lnSpc>
            <a:spcBef>
              <a:spcPct val="0"/>
            </a:spcBef>
            <a:spcAft>
              <a:spcPct val="15000"/>
            </a:spcAft>
            <a:buChar char="•"/>
          </a:pPr>
          <a:r>
            <a:rPr lang="en-US" sz="1600" kern="1200"/>
            <a:t>User privacy focused</a:t>
          </a:r>
        </a:p>
        <a:p>
          <a:pPr marL="171450" lvl="1" indent="-171450" algn="l" defTabSz="711200">
            <a:lnSpc>
              <a:spcPct val="90000"/>
            </a:lnSpc>
            <a:spcBef>
              <a:spcPct val="0"/>
            </a:spcBef>
            <a:spcAft>
              <a:spcPct val="15000"/>
            </a:spcAft>
            <a:buChar char="•"/>
          </a:pPr>
          <a:r>
            <a:rPr lang="en-US" sz="1600" kern="1200"/>
            <a:t>Already in effect</a:t>
          </a:r>
        </a:p>
      </dsp:txBody>
      <dsp:txXfrm rot="-5400000">
        <a:off x="2337434" y="346357"/>
        <a:ext cx="4058184" cy="1797790"/>
      </dsp:txXfrm>
    </dsp:sp>
    <dsp:sp modelId="{22D877DF-F5B7-4619-8EDE-28A7EFD6332E}">
      <dsp:nvSpPr>
        <dsp:cNvPr id="0" name=""/>
        <dsp:cNvSpPr/>
      </dsp:nvSpPr>
      <dsp:spPr>
        <a:xfrm>
          <a:off x="0" y="62"/>
          <a:ext cx="2337435" cy="2490378"/>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7170" tIns="108585" rIns="217170" bIns="108585" numCol="1" spcCol="1270" anchor="ctr" anchorCtr="0">
          <a:noAutofit/>
        </a:bodyPr>
        <a:lstStyle/>
        <a:p>
          <a:pPr marL="0" lvl="0" indent="0" algn="ctr" defTabSz="2533650">
            <a:lnSpc>
              <a:spcPct val="90000"/>
            </a:lnSpc>
            <a:spcBef>
              <a:spcPct val="0"/>
            </a:spcBef>
            <a:spcAft>
              <a:spcPct val="35000"/>
            </a:spcAft>
            <a:buNone/>
          </a:pPr>
          <a:r>
            <a:rPr lang="en-US" sz="5700" kern="1200"/>
            <a:t>GDPR</a:t>
          </a:r>
        </a:p>
      </dsp:txBody>
      <dsp:txXfrm>
        <a:off x="114104" y="114166"/>
        <a:ext cx="2109227" cy="2262170"/>
      </dsp:txXfrm>
    </dsp:sp>
    <dsp:sp modelId="{06E99F17-60CF-4092-A0EB-37DF9C7FD720}">
      <dsp:nvSpPr>
        <dsp:cNvPr id="0" name=""/>
        <dsp:cNvSpPr/>
      </dsp:nvSpPr>
      <dsp:spPr>
        <a:xfrm rot="5400000">
          <a:off x="3419003" y="1782428"/>
          <a:ext cx="1992302" cy="4155440"/>
        </a:xfrm>
        <a:prstGeom prst="round2Same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In effect in the first 3 months of 2019</a:t>
          </a:r>
        </a:p>
        <a:p>
          <a:pPr marL="171450" lvl="1" indent="-171450" algn="l" defTabSz="711200">
            <a:lnSpc>
              <a:spcPct val="90000"/>
            </a:lnSpc>
            <a:spcBef>
              <a:spcPct val="0"/>
            </a:spcBef>
            <a:spcAft>
              <a:spcPct val="15000"/>
            </a:spcAft>
            <a:buChar char="•"/>
          </a:pPr>
          <a:r>
            <a:rPr lang="en-US" sz="1600" kern="1200"/>
            <a:t>Similar yet not as specific as GDPR</a:t>
          </a:r>
        </a:p>
        <a:p>
          <a:pPr marL="171450" lvl="1" indent="-171450" algn="l" defTabSz="711200">
            <a:lnSpc>
              <a:spcPct val="90000"/>
            </a:lnSpc>
            <a:spcBef>
              <a:spcPct val="0"/>
            </a:spcBef>
            <a:spcAft>
              <a:spcPct val="15000"/>
            </a:spcAft>
            <a:buChar char="•"/>
          </a:pPr>
          <a:r>
            <a:rPr lang="en-US" sz="1600" kern="1200"/>
            <a:t>Applicable to us In South Africa</a:t>
          </a:r>
        </a:p>
      </dsp:txBody>
      <dsp:txXfrm rot="-5400000">
        <a:off x="2337434" y="2961253"/>
        <a:ext cx="4058184" cy="1797790"/>
      </dsp:txXfrm>
    </dsp:sp>
    <dsp:sp modelId="{06C8183D-20B0-48ED-B8E8-2D6C1AAD315A}">
      <dsp:nvSpPr>
        <dsp:cNvPr id="0" name=""/>
        <dsp:cNvSpPr/>
      </dsp:nvSpPr>
      <dsp:spPr>
        <a:xfrm>
          <a:off x="0" y="2614959"/>
          <a:ext cx="2337435" cy="2490378"/>
        </a:xfrm>
        <a:prstGeom prst="roundRect">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7170" tIns="108585" rIns="217170" bIns="108585" numCol="1" spcCol="1270" anchor="ctr" anchorCtr="0">
          <a:noAutofit/>
        </a:bodyPr>
        <a:lstStyle/>
        <a:p>
          <a:pPr marL="0" lvl="0" indent="0" algn="ctr" defTabSz="2533650">
            <a:lnSpc>
              <a:spcPct val="90000"/>
            </a:lnSpc>
            <a:spcBef>
              <a:spcPct val="0"/>
            </a:spcBef>
            <a:spcAft>
              <a:spcPct val="35000"/>
            </a:spcAft>
            <a:buNone/>
          </a:pPr>
          <a:r>
            <a:rPr lang="en-US" sz="5700" kern="1200"/>
            <a:t>POPI</a:t>
          </a:r>
        </a:p>
      </dsp:txBody>
      <dsp:txXfrm>
        <a:off x="114104" y="2729063"/>
        <a:ext cx="2109227" cy="22621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AE8330-F494-4839-80C9-0CCB2C628EBB}">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2E8E9A0-B087-49E5-9BE6-B36C2A4F2B52}">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93F78D16-E3BE-4B4D-A63A-E1A71FAA98E5}">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More focus on security vulnerabilities and penetration testing</a:t>
          </a:r>
        </a:p>
      </dsp:txBody>
      <dsp:txXfrm>
        <a:off x="1429899" y="2442"/>
        <a:ext cx="5083704" cy="1238008"/>
      </dsp:txXfrm>
    </dsp:sp>
    <dsp:sp modelId="{B349BC41-F177-4534-882F-C14D525BB002}">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C8D26AE-64AA-40CB-B43D-FE7C4C5823EF}">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DEE2A1E-F0D2-434F-A325-E9F3A752F7A2}">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Upskilling on attack simulation</a:t>
          </a:r>
        </a:p>
      </dsp:txBody>
      <dsp:txXfrm>
        <a:off x="1429899" y="1549953"/>
        <a:ext cx="5083704" cy="1238008"/>
      </dsp:txXfrm>
    </dsp:sp>
    <dsp:sp modelId="{9236FD6F-6739-4A92-B1E5-0520BAD03E7B}">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01F6FDD-69D1-4127-B8C1-DB336196044E}">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1CA8C69-3587-41A3-B1BA-5680DC71D017}">
      <dsp:nvSpPr>
        <dsp:cNvPr id="0" name=""/>
        <dsp:cNvSpPr/>
      </dsp:nvSpPr>
      <dsp:spPr>
        <a:xfrm>
          <a:off x="1429899" y="3097464"/>
          <a:ext cx="2931121"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Upskilling on toolsets</a:t>
          </a:r>
        </a:p>
      </dsp:txBody>
      <dsp:txXfrm>
        <a:off x="1429899" y="3097464"/>
        <a:ext cx="2931121" cy="1238008"/>
      </dsp:txXfrm>
    </dsp:sp>
    <dsp:sp modelId="{15EB15BC-FE65-4D59-BB48-F255E7D16707}">
      <dsp:nvSpPr>
        <dsp:cNvPr id="0" name=""/>
        <dsp:cNvSpPr/>
      </dsp:nvSpPr>
      <dsp:spPr>
        <a:xfrm>
          <a:off x="4361021" y="3097464"/>
          <a:ext cx="2152582"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577850">
            <a:lnSpc>
              <a:spcPct val="90000"/>
            </a:lnSpc>
            <a:spcBef>
              <a:spcPct val="0"/>
            </a:spcBef>
            <a:spcAft>
              <a:spcPct val="35000"/>
            </a:spcAft>
            <a:buNone/>
          </a:pPr>
          <a:r>
            <a:rPr lang="en-US" sz="1300" kern="1200"/>
            <a:t>Wireshark</a:t>
          </a:r>
        </a:p>
        <a:p>
          <a:pPr marL="0" lvl="0" indent="0" algn="l" defTabSz="577850">
            <a:lnSpc>
              <a:spcPct val="90000"/>
            </a:lnSpc>
            <a:spcBef>
              <a:spcPct val="0"/>
            </a:spcBef>
            <a:spcAft>
              <a:spcPct val="35000"/>
            </a:spcAft>
            <a:buNone/>
          </a:pPr>
          <a:r>
            <a:rPr lang="en-US" sz="1300" kern="1200"/>
            <a:t>Fiddler</a:t>
          </a:r>
        </a:p>
        <a:p>
          <a:pPr marL="0" lvl="0" indent="0" algn="l" defTabSz="577850">
            <a:lnSpc>
              <a:spcPct val="90000"/>
            </a:lnSpc>
            <a:spcBef>
              <a:spcPct val="0"/>
            </a:spcBef>
            <a:spcAft>
              <a:spcPct val="35000"/>
            </a:spcAft>
            <a:buNone/>
          </a:pPr>
          <a:r>
            <a:rPr lang="en-US" sz="1300" kern="1200"/>
            <a:t>OWASP ZAP</a:t>
          </a:r>
        </a:p>
        <a:p>
          <a:pPr marL="0" lvl="0" indent="0" algn="l" defTabSz="577850">
            <a:lnSpc>
              <a:spcPct val="90000"/>
            </a:lnSpc>
            <a:spcBef>
              <a:spcPct val="0"/>
            </a:spcBef>
            <a:spcAft>
              <a:spcPct val="35000"/>
            </a:spcAft>
            <a:buNone/>
          </a:pPr>
          <a:r>
            <a:rPr lang="en-US" sz="1300" i="1" kern="1200"/>
            <a:t>Add more here</a:t>
          </a:r>
          <a:endParaRPr lang="en-US" sz="1300" kern="1200"/>
        </a:p>
      </dsp:txBody>
      <dsp:txXfrm>
        <a:off x="4361021" y="3097464"/>
        <a:ext cx="2152582" cy="1238008"/>
      </dsp:txXfrm>
    </dsp:sp>
    <dsp:sp modelId="{26240CC2-4127-4B67-B86A-BACBCD673C2A}">
      <dsp:nvSpPr>
        <dsp:cNvPr id="0" name=""/>
        <dsp:cNvSpPr/>
      </dsp:nvSpPr>
      <dsp:spPr>
        <a:xfrm>
          <a:off x="0" y="464497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94F2DCA-0356-47A8-91EB-DE18B6E0788B}">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BD4E1EA0-2229-4346-9BA1-1A9C59353737}">
      <dsp:nvSpPr>
        <dsp:cNvPr id="0" name=""/>
        <dsp:cNvSpPr/>
      </dsp:nvSpPr>
      <dsp:spPr>
        <a:xfrm>
          <a:off x="1429899" y="4644974"/>
          <a:ext cx="2931121"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977900">
            <a:lnSpc>
              <a:spcPct val="90000"/>
            </a:lnSpc>
            <a:spcBef>
              <a:spcPct val="0"/>
            </a:spcBef>
            <a:spcAft>
              <a:spcPct val="35000"/>
            </a:spcAft>
            <a:buNone/>
          </a:pPr>
          <a:r>
            <a:rPr lang="en-US" sz="2200" kern="1200"/>
            <a:t>Security a first class citizen in the testing world</a:t>
          </a:r>
        </a:p>
      </dsp:txBody>
      <dsp:txXfrm>
        <a:off x="1429899" y="4644974"/>
        <a:ext cx="2931121" cy="1238008"/>
      </dsp:txXfrm>
    </dsp:sp>
    <dsp:sp modelId="{386F1C47-7893-4352-9D9F-FEA1F879EB8C}">
      <dsp:nvSpPr>
        <dsp:cNvPr id="0" name=""/>
        <dsp:cNvSpPr/>
      </dsp:nvSpPr>
      <dsp:spPr>
        <a:xfrm>
          <a:off x="4361021" y="4644974"/>
          <a:ext cx="2152582"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577850">
            <a:lnSpc>
              <a:spcPct val="90000"/>
            </a:lnSpc>
            <a:spcBef>
              <a:spcPct val="0"/>
            </a:spcBef>
            <a:spcAft>
              <a:spcPct val="35000"/>
            </a:spcAft>
            <a:buNone/>
          </a:pPr>
          <a:r>
            <a:rPr lang="en-US" sz="1300" kern="1200"/>
            <a:t>Vulnerabilities are just another kind of defect</a:t>
          </a:r>
        </a:p>
      </dsp:txBody>
      <dsp:txXfrm>
        <a:off x="4361021" y="4644974"/>
        <a:ext cx="2152582" cy="123800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05-Nov-18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3952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Intro</a:t>
            </a:r>
          </a:p>
          <a:p>
            <a:pPr marL="171450" indent="-171450">
              <a:buFont typeface="Arial" panose="020B0604020202020204" pitchFamily="34" charset="0"/>
              <a:buChar char="•"/>
            </a:pPr>
            <a:r>
              <a:rPr lang="en-US"/>
              <a:t>Who am I</a:t>
            </a:r>
          </a:p>
          <a:p>
            <a:pPr marL="171450" indent="-171450">
              <a:buFont typeface="Arial" panose="020B0604020202020204" pitchFamily="34" charset="0"/>
              <a:buChar char="•"/>
            </a:pPr>
            <a:r>
              <a:rPr lang="en-US"/>
              <a:t>Why this topic – it is the new reality, and is here to stay.  In my experience lots of people try to pretend that it doesn’t exist and even hope that it would just go away.  That ship has pretty much sailed, but I also want to show people that it isn’t actually that bad if we accept it and try to make the necessary changes in the way we work, </a:t>
            </a:r>
            <a:r>
              <a:rPr lang="en-US" err="1"/>
              <a:t>etc</a:t>
            </a:r>
            <a:endParaRPr lang="en-US"/>
          </a:p>
          <a:p>
            <a:pPr marL="171450" indent="-171450">
              <a:buFont typeface="Arial" panose="020B0604020202020204" pitchFamily="34" charset="0"/>
              <a:buChar char="•"/>
            </a:pPr>
            <a:r>
              <a:rPr lang="en-US"/>
              <a:t>I am illustrating my point of view a lot in here, particularly in relation to my own and our organization's experience. </a:t>
            </a:r>
          </a:p>
          <a:p>
            <a:pPr marL="171450" indent="-171450">
              <a:buFont typeface="Arial" panose="020B0604020202020204" pitchFamily="34" charset="0"/>
              <a:buChar char="•"/>
            </a:pPr>
            <a:r>
              <a:rPr lang="en-US"/>
              <a:t>I am not here to lecture anyone on security.  I would rather hope that I give you a view into a space that you haven’t seen before, and do hope that I can inspire you to explore more on some of the things I will touch on.</a:t>
            </a:r>
          </a:p>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3404781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mentioned Legislation a few times now, but in terms of most of us here, the 2 mentioned on this slide are the ones we are most aware, probably.</a:t>
            </a:r>
          </a:p>
          <a:p>
            <a:endParaRPr lang="en-US" dirty="0"/>
          </a:p>
          <a:p>
            <a:r>
              <a:rPr lang="en-US" dirty="0"/>
              <a:t>GDPR(</a:t>
            </a:r>
            <a:r>
              <a:rPr lang="en-US" b="1" dirty="0"/>
              <a:t>General Data Protection Regulation</a:t>
            </a:r>
            <a:r>
              <a:rPr lang="en-US" dirty="0"/>
              <a:t>) has been a big hype in 2018, and justifiably so.</a:t>
            </a:r>
          </a:p>
          <a:p>
            <a:r>
              <a:rPr lang="en-US" dirty="0"/>
              <a:t>It is a well defined and quite specific legislation in many ways.</a:t>
            </a:r>
          </a:p>
          <a:p>
            <a:r>
              <a:rPr lang="en-US" dirty="0"/>
              <a:t>The significant aspect about it is that it has defined penalties that relate to an organizations revenue.  As a software vendor, we need to be aware that our secure development practices or lack thereof can affect the profitability if not the existence of our customers, based on GDPR.</a:t>
            </a:r>
          </a:p>
          <a:p>
            <a:endParaRPr lang="en-US" dirty="0"/>
          </a:p>
          <a:p>
            <a:r>
              <a:rPr lang="en-US" dirty="0"/>
              <a:t>Is SA we have the POPI(</a:t>
            </a:r>
            <a:r>
              <a:rPr lang="en-US" b="1" dirty="0"/>
              <a:t>Protection of Personal Information</a:t>
            </a:r>
            <a:r>
              <a:rPr lang="en-US" dirty="0"/>
              <a:t>) Act.  It is intended to come into full effect in 2019.  Certain sections have been in effect from 2014.  Compliance requirements have not really come into effect yet.</a:t>
            </a:r>
          </a:p>
          <a:p>
            <a:r>
              <a:rPr lang="en-US" dirty="0"/>
              <a:t>This will probably affect us all here, and it important that we all understands what it means to us, not just as individuals producing software, but as individuals whose data it is intended to protect.</a:t>
            </a:r>
          </a:p>
          <a:p>
            <a:endParaRPr lang="en-US" dirty="0"/>
          </a:p>
          <a:p>
            <a:r>
              <a:rPr lang="en-US" dirty="0"/>
              <a:t>In terms of CSG, we have spent lots of hours evaluating our software and processes against the requirements of GDPR, including training and workshops to staff.  We are also auditing our internal environments, as well as building a framework to ensure this at a corporate legal level.</a:t>
            </a:r>
          </a:p>
        </p:txBody>
      </p:sp>
      <p:sp>
        <p:nvSpPr>
          <p:cNvPr id="4" name="Slide Number Placeholder 3"/>
          <p:cNvSpPr>
            <a:spLocks noGrp="1"/>
          </p:cNvSpPr>
          <p:nvPr>
            <p:ph type="sldNum" sz="quarter" idx="5"/>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285487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I’ve personally found when discussing security vulnerabilities, is that it’s really, really easy, to get into Circular Discussions with different individuals who have a different focus.  </a:t>
            </a:r>
          </a:p>
          <a:p>
            <a:r>
              <a:rPr lang="en-US" dirty="0"/>
              <a:t>This can be (ok it is) very frustrating and isn’t constructive.  This is why its important to find a way to communicate effectively with all stakeholders about vulnerabilities.</a:t>
            </a:r>
          </a:p>
          <a:p>
            <a:r>
              <a:rPr lang="en-US" dirty="0"/>
              <a:t>Our Work with OWASP SAMM and other research lead us to look into, and right now adopt CVSS(  </a:t>
            </a:r>
            <a:r>
              <a:rPr lang="en-US" b="1" dirty="0"/>
              <a:t>Common Vulnerability Scoring System</a:t>
            </a:r>
            <a:r>
              <a:rPr lang="en-US" dirty="0"/>
              <a:t> ).  </a:t>
            </a:r>
          </a:p>
          <a:p>
            <a:r>
              <a:rPr lang="en-US" dirty="0"/>
              <a:t>CVSS breaks up the analysis of a vulnerability into different areas of concern, and allows you to think about these areas in isolation.</a:t>
            </a:r>
          </a:p>
          <a:p>
            <a:r>
              <a:rPr lang="en-US" dirty="0"/>
              <a:t>What I find very useful as well is that when you speak to others in your organization or outside your organization, you are speaking in relatively clear metrics.  Yes there could still be contentious scores for specific metrics, but as an aggregate it pretty much works.  I have already used this effectively with communicating with both Product Management, and our customers.</a:t>
            </a:r>
          </a:p>
          <a:p>
            <a:r>
              <a:rPr lang="en-US" dirty="0"/>
              <a:t>Even within a development team, I personally believe using a tool like CVSS would be able to help teams communicate effectively with each other about vulnerabilities.</a:t>
            </a:r>
          </a:p>
        </p:txBody>
      </p:sp>
      <p:sp>
        <p:nvSpPr>
          <p:cNvPr id="4" name="Slide Number Placeholder 3"/>
          <p:cNvSpPr>
            <a:spLocks noGrp="1"/>
          </p:cNvSpPr>
          <p:nvPr>
            <p:ph type="sldNum" sz="quarter" idx="5"/>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589538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my view!!!</a:t>
            </a:r>
          </a:p>
        </p:txBody>
      </p:sp>
      <p:sp>
        <p:nvSpPr>
          <p:cNvPr id="4" name="Slide Number Placeholder 3"/>
          <p:cNvSpPr>
            <a:spLocks noGrp="1"/>
          </p:cNvSpPr>
          <p:nvPr>
            <p:ph type="sldNum" sz="quarter" idx="10"/>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7719861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I believe we should be doing, eventually, based on what we know now.</a:t>
            </a:r>
          </a:p>
          <a:p>
            <a:r>
              <a:rPr lang="en-US" dirty="0"/>
              <a:t>This is the vision in my mind.</a:t>
            </a:r>
          </a:p>
          <a:p>
            <a:endParaRPr lang="en-US" dirty="0"/>
          </a:p>
          <a:p>
            <a:r>
              <a:rPr lang="en-US" dirty="0"/>
              <a:t>One thing we have found is that attack simulation is something we need lots of upskilling.  Changing the way we think so that we can build effective Threat models will help this. There are opportunities here to not only improve in this space, but this is a space were we can build very valuable automation suites.</a:t>
            </a:r>
          </a:p>
          <a:p>
            <a:endParaRPr lang="en-US" dirty="0"/>
          </a:p>
          <a:p>
            <a:r>
              <a:rPr lang="en-US" dirty="0"/>
              <a:t>There are a lot of tools out there, and finding fun ways to get to know them is definitely possible.  Just last month we had a hacking challenge at CSG in order to promote things like this.</a:t>
            </a:r>
          </a:p>
          <a:p>
            <a:endParaRPr lang="en-US" dirty="0"/>
          </a:p>
          <a:p>
            <a:r>
              <a:rPr lang="en-US" dirty="0"/>
              <a:t>Our mindset must be enhanced to treat Security as a First Class Citizen.  Vulnerabilities should be seen as just another kind of defect and fit into our processes and policies as such. To paraphrase “Winter is coming”, legislation, security and privacy aware customers and awareness of ethical behavior of organizations, coupled with the bad actors’ increased desire, organization and readily available toolsets will make it very dangerous to continue to treat secure development as an afterthought.</a:t>
            </a:r>
          </a:p>
        </p:txBody>
      </p:sp>
      <p:sp>
        <p:nvSpPr>
          <p:cNvPr id="4" name="Slide Number Placeholder 3"/>
          <p:cNvSpPr>
            <a:spLocks noGrp="1"/>
          </p:cNvSpPr>
          <p:nvPr>
            <p:ph type="sldNum" sz="quarter" idx="5"/>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2473955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170406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Why are we all so security aware today?</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1078745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Notable ones – SA and US/world</a:t>
            </a:r>
          </a:p>
          <a:p>
            <a:r>
              <a:rPr lang="en-US" dirty="0"/>
              <a:t>What does this mean? People are finding lots of value in stealing data.</a:t>
            </a:r>
          </a:p>
          <a:p>
            <a:r>
              <a:rPr lang="en-US" dirty="0"/>
              <a:t>The range or scope is not limited to any particular sectors, it could be any industry, there is always some value to be gained.</a:t>
            </a:r>
          </a:p>
          <a:p>
            <a:r>
              <a:rPr lang="en-US" dirty="0"/>
              <a:t>Notably, SA also seems to have had some activist hacks as well</a:t>
            </a:r>
          </a:p>
          <a:p>
            <a:endParaRPr lang="en-US" dirty="0"/>
          </a:p>
          <a:p>
            <a:r>
              <a:rPr lang="en-US" dirty="0"/>
              <a:t>Who here has had their personal information exposed?</a:t>
            </a:r>
          </a:p>
          <a:p>
            <a:r>
              <a:rPr lang="en-US" dirty="0"/>
              <a:t>And what have you done about?</a:t>
            </a:r>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1719713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different kind of people are doing this, there is no one profile of person</a:t>
            </a:r>
          </a:p>
          <a:p>
            <a:r>
              <a:rPr lang="en-US" dirty="0"/>
              <a:t>Also, patient and calculating</a:t>
            </a:r>
          </a:p>
          <a:p>
            <a:pPr marL="171450" indent="-171450">
              <a:buFont typeface="Arial" panose="020B0604020202020204" pitchFamily="34" charset="0"/>
              <a:buChar char="•"/>
            </a:pPr>
            <a:r>
              <a:rPr lang="en-US" dirty="0"/>
              <a:t>Not just looking for the uber hack any more</a:t>
            </a:r>
          </a:p>
          <a:p>
            <a:pPr marL="628650" lvl="1" indent="-171450">
              <a:buFont typeface="Arial" panose="020B0604020202020204" pitchFamily="34" charset="0"/>
              <a:buChar char="•"/>
            </a:pPr>
            <a:r>
              <a:rPr lang="en-US" dirty="0"/>
              <a:t>Baby steps</a:t>
            </a:r>
          </a:p>
          <a:p>
            <a:pPr marL="1085850" lvl="2" indent="-171450">
              <a:buFont typeface="Arial" panose="020B0604020202020204" pitchFamily="34" charset="0"/>
              <a:buChar char="•"/>
            </a:pPr>
            <a:r>
              <a:rPr lang="en-US" dirty="0"/>
              <a:t>Chaining lots of vulnerabilities to gain entry</a:t>
            </a:r>
          </a:p>
          <a:p>
            <a:pPr marL="1085850" lvl="2" indent="-171450">
              <a:buFont typeface="Arial" panose="020B0604020202020204" pitchFamily="34" charset="0"/>
              <a:buChar char="•"/>
            </a:pPr>
            <a:r>
              <a:rPr lang="en-US" dirty="0"/>
              <a:t>Selling information about vulnerabilities, not just data</a:t>
            </a:r>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4138865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2185235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know our customers are now taking this really seriously</a:t>
            </a:r>
          </a:p>
          <a:p>
            <a:pPr marL="171450" indent="-171450">
              <a:buFont typeface="Arial" panose="020B0604020202020204" pitchFamily="34" charset="0"/>
              <a:buChar char="•"/>
            </a:pPr>
            <a:r>
              <a:rPr lang="en-US" dirty="0"/>
              <a:t>Consultants</a:t>
            </a:r>
          </a:p>
          <a:p>
            <a:pPr marL="628650" lvl="1" indent="-171450">
              <a:buFont typeface="Arial" panose="020B0604020202020204" pitchFamily="34" charset="0"/>
              <a:buChar char="•"/>
            </a:pPr>
            <a:r>
              <a:rPr lang="en-US" dirty="0"/>
              <a:t>Our support issues in this space has spiked</a:t>
            </a:r>
          </a:p>
          <a:p>
            <a:pPr marL="628650" lvl="1" indent="-171450">
              <a:buFont typeface="Arial" panose="020B0604020202020204" pitchFamily="34" charset="0"/>
              <a:buChar char="•"/>
            </a:pPr>
            <a:r>
              <a:rPr lang="en-US" dirty="0"/>
              <a:t>Pre-sales are having to answer detailed questionnaires regarding known vulnerabilities and our internal security practices</a:t>
            </a:r>
          </a:p>
          <a:p>
            <a:pPr marL="628650" lvl="1" indent="-171450">
              <a:buFont typeface="Arial" panose="020B0604020202020204" pitchFamily="34" charset="0"/>
              <a:buChar char="•"/>
            </a:pPr>
            <a:r>
              <a:rPr lang="en-US" dirty="0"/>
              <a:t>Customers and more especially potential customers want to know what well known frameworks for secure development we have adopted</a:t>
            </a:r>
          </a:p>
          <a:p>
            <a:pPr marL="628650" lvl="1" indent="-171450">
              <a:buFont typeface="Arial" panose="020B0604020202020204" pitchFamily="34" charset="0"/>
              <a:buChar char="•"/>
            </a:pPr>
            <a:endParaRPr lang="en-US" dirty="0"/>
          </a:p>
          <a:p>
            <a:pPr marL="628650" lvl="1" indent="-171450">
              <a:buFont typeface="Arial" panose="020B0604020202020204" pitchFamily="34" charset="0"/>
              <a:buChar char="•"/>
            </a:pPr>
            <a:endParaRPr lang="en-US" dirty="0"/>
          </a:p>
          <a:p>
            <a:pPr marL="628650" lvl="1" indent="-171450">
              <a:buFont typeface="Arial" panose="020B0604020202020204" pitchFamily="34" charset="0"/>
              <a:buChar char="•"/>
            </a:pPr>
            <a:endParaRPr lang="en-US" dirty="0"/>
          </a:p>
          <a:p>
            <a:pPr marL="628650" lvl="1"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2323680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CSG doing in this space particularly in Cape Town </a:t>
            </a:r>
            <a:r>
              <a:rPr lang="en-US" dirty="0" err="1"/>
              <a:t>RnD</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891473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CSG has a Security focused team going all the way up the corporate chain</a:t>
            </a:r>
          </a:p>
          <a:p>
            <a:pPr marL="628650" lvl="1" indent="-171450">
              <a:buFont typeface="Arial" panose="020B0604020202020204" pitchFamily="34" charset="0"/>
              <a:buChar char="•"/>
            </a:pPr>
            <a:r>
              <a:rPr lang="en-US" dirty="0"/>
              <a:t>Influencing and working with each </a:t>
            </a:r>
            <a:r>
              <a:rPr lang="en-US" dirty="0" err="1"/>
              <a:t>RnD</a:t>
            </a:r>
            <a:r>
              <a:rPr lang="en-US" dirty="0"/>
              <a:t> shop in the organization</a:t>
            </a:r>
          </a:p>
          <a:p>
            <a:pPr marL="628650" lvl="1" indent="-171450">
              <a:buFont typeface="Arial" panose="020B0604020202020204" pitchFamily="34" charset="0"/>
              <a:buChar char="•"/>
            </a:pPr>
            <a:r>
              <a:rPr lang="en-US" dirty="0"/>
              <a:t>Promoting security</a:t>
            </a:r>
          </a:p>
          <a:p>
            <a:pPr marL="628650" lvl="1" indent="-171450">
              <a:buFont typeface="Arial" panose="020B0604020202020204" pitchFamily="34" charset="0"/>
              <a:buChar char="•"/>
            </a:pPr>
            <a:r>
              <a:rPr lang="en-US" dirty="0"/>
              <a:t>Pissing everyone off with all the security policies and requirements they are adding</a:t>
            </a:r>
          </a:p>
          <a:p>
            <a:pPr marL="0" lvl="0" indent="0">
              <a:buFont typeface="Arial" panose="020B0604020202020204" pitchFamily="34" charset="0"/>
              <a:buNone/>
            </a:pPr>
            <a:r>
              <a:rPr lang="en-US" dirty="0"/>
              <a:t>Each </a:t>
            </a:r>
            <a:r>
              <a:rPr lang="en-US" dirty="0" err="1"/>
              <a:t>Rnd</a:t>
            </a:r>
            <a:r>
              <a:rPr lang="en-US" dirty="0"/>
              <a:t> shop in CSG has some sort of Secure Development Lead</a:t>
            </a:r>
          </a:p>
          <a:p>
            <a:pPr marL="628650" lvl="1" indent="-171450">
              <a:buFont typeface="Arial" panose="020B0604020202020204" pitchFamily="34" charset="0"/>
              <a:buChar char="•"/>
            </a:pPr>
            <a:r>
              <a:rPr lang="en-US" dirty="0"/>
              <a:t>Could be an individual or a group of them, in our case my team performs this role</a:t>
            </a:r>
          </a:p>
          <a:p>
            <a:pPr marL="0" lvl="0" indent="0">
              <a:buFont typeface="Arial" panose="020B0604020202020204" pitchFamily="34" charset="0"/>
              <a:buNone/>
            </a:pPr>
            <a:r>
              <a:rPr lang="en-US" dirty="0"/>
              <a:t>Organizational Training</a:t>
            </a:r>
          </a:p>
          <a:p>
            <a:pPr marL="628650" lvl="1" indent="-171450">
              <a:buFont typeface="Arial" panose="020B0604020202020204" pitchFamily="34" charset="0"/>
              <a:buChar char="•"/>
            </a:pPr>
            <a:r>
              <a:rPr lang="en-US" dirty="0"/>
              <a:t>As a corporate CSG pushes lots of mandatory training to us</a:t>
            </a:r>
          </a:p>
          <a:p>
            <a:pPr marL="1085850" lvl="2" indent="-171450">
              <a:buFont typeface="Arial" panose="020B0604020202020204" pitchFamily="34" charset="0"/>
              <a:buChar char="•"/>
            </a:pPr>
            <a:r>
              <a:rPr lang="en-US" dirty="0"/>
              <a:t>Over the past few years this has had a big focus on secure development and practices</a:t>
            </a:r>
          </a:p>
          <a:p>
            <a:pPr marL="1543050" lvl="3" indent="-171450">
              <a:buFont typeface="Arial" panose="020B0604020202020204" pitchFamily="34" charset="0"/>
              <a:buChar char="•"/>
            </a:pPr>
            <a:r>
              <a:rPr lang="en-US" dirty="0"/>
              <a:t>This is great but it does not drive adoption of these practices and principles</a:t>
            </a:r>
          </a:p>
          <a:p>
            <a:pPr marL="1085850" lvl="2" indent="-171450">
              <a:buFont typeface="Arial" panose="020B0604020202020204" pitchFamily="34" charset="0"/>
              <a:buChar char="•"/>
            </a:pPr>
            <a:r>
              <a:rPr lang="en-US" dirty="0"/>
              <a:t>My team (TA) has also gone through some external training at CPUT – French security consultancy </a:t>
            </a:r>
          </a:p>
          <a:p>
            <a:pPr marL="0" lvl="0" indent="0">
              <a:buFont typeface="Arial" panose="020B0604020202020204" pitchFamily="34" charset="0"/>
              <a:buNone/>
            </a:pPr>
            <a:r>
              <a:rPr lang="en-US" dirty="0"/>
              <a:t>OWASP SAMM</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Open Web Application Security Project</a:t>
            </a:r>
            <a:r>
              <a:rPr lang="en-US" sz="1200" b="0" i="0" kern="1200" dirty="0">
                <a:solidFill>
                  <a:schemeClr val="tx1"/>
                </a:solidFill>
                <a:effectLst/>
                <a:latin typeface="+mn-lt"/>
                <a:ea typeface="+mn-ea"/>
                <a:cs typeface="+mn-cs"/>
              </a:rPr>
              <a:t>, an online community, produces freely-available articles, methodologies, documentation, tools, and technologies in the field of web application security.</a:t>
            </a:r>
            <a:endParaRPr lang="en-US" dirty="0"/>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SAMM</a:t>
            </a:r>
            <a:r>
              <a:rPr lang="en-US" sz="1200" b="0" i="0" kern="1200" dirty="0">
                <a:solidFill>
                  <a:schemeClr val="tx1"/>
                </a:solidFill>
                <a:effectLst/>
                <a:latin typeface="+mn-lt"/>
                <a:ea typeface="+mn-ea"/>
                <a:cs typeface="+mn-cs"/>
              </a:rPr>
              <a:t> (Software Assurance Maturity Model), framework to help organizations assess, formulate and implement a strategy for software security, which can be integrated into their existing Software Development lifecycle </a:t>
            </a:r>
            <a:endParaRPr lang="en-US" dirty="0"/>
          </a:p>
          <a:p>
            <a:pPr marL="628650" lvl="1" indent="-171450">
              <a:buFont typeface="Arial" panose="020B0604020202020204" pitchFamily="34" charset="0"/>
              <a:buChar char="•"/>
            </a:pPr>
            <a:r>
              <a:rPr lang="en-US" dirty="0"/>
              <a:t>Individuals in my team have been driving this to evaluate our internal practices and see where we can do better as well as determine where we are at a point in time. </a:t>
            </a:r>
          </a:p>
          <a:p>
            <a:pPr marL="628650" lvl="1" indent="-171450">
              <a:buFont typeface="Arial" panose="020B0604020202020204" pitchFamily="34" charset="0"/>
              <a:buChar char="•"/>
            </a:pPr>
            <a:r>
              <a:rPr lang="en-US" dirty="0"/>
              <a:t>Helped us and can definitely help you to give yourself a reference in terms of where you are right now, and will enable you to identify how you want to go forward based on what's important to your organization.</a:t>
            </a:r>
          </a:p>
          <a:p>
            <a:pPr marL="0" indent="0">
              <a:buFont typeface="Arial" panose="020B0604020202020204" pitchFamily="34" charset="0"/>
              <a:buNone/>
            </a:pPr>
            <a:r>
              <a:rPr lang="en-US" dirty="0"/>
              <a:t>Current Processes</a:t>
            </a:r>
          </a:p>
          <a:p>
            <a:pPr marL="628650" lvl="1" indent="-171450">
              <a:buFont typeface="Arial" panose="020B0604020202020204" pitchFamily="34" charset="0"/>
              <a:buChar char="•"/>
            </a:pPr>
            <a:r>
              <a:rPr lang="en-US" dirty="0"/>
              <a:t>Stemming from our SAMM information and findings we have identified gaps in our processes and are actively determining and formulating advice on how to improve and make these processes better and more resilient</a:t>
            </a:r>
          </a:p>
          <a:p>
            <a:pPr marL="0" lvl="0" indent="0">
              <a:buFont typeface="Arial" panose="020B0604020202020204" pitchFamily="34" charset="0"/>
              <a:buNone/>
            </a:pPr>
            <a:r>
              <a:rPr lang="en-US" dirty="0"/>
              <a:t>Internal Policies</a:t>
            </a:r>
          </a:p>
          <a:p>
            <a:pPr marL="628650" lvl="1" indent="-171450">
              <a:buFont typeface="Arial" panose="020B0604020202020204" pitchFamily="34" charset="0"/>
              <a:buChar char="•"/>
            </a:pPr>
            <a:r>
              <a:rPr lang="en-US" dirty="0"/>
              <a:t>Reworked some of our policies to align better with our(Licensed Software) products and how we interact with customers</a:t>
            </a:r>
          </a:p>
          <a:p>
            <a:pPr marL="628650" lvl="1" indent="-171450">
              <a:buFont typeface="Arial" panose="020B0604020202020204" pitchFamily="34" charset="0"/>
              <a:buChar char="•"/>
            </a:pPr>
            <a:r>
              <a:rPr lang="en-US" dirty="0"/>
              <a:t>CSG is a very diverse organization and provides services in a few different spaces in a few different models</a:t>
            </a:r>
          </a:p>
          <a:p>
            <a:pPr marL="0" lvl="0" indent="0">
              <a:buFont typeface="Arial" panose="020B0604020202020204" pitchFamily="34" charset="0"/>
              <a:buNone/>
            </a:pPr>
            <a:r>
              <a:rPr lang="en-US" dirty="0"/>
              <a:t>Ongoing process of evaluation with OWASP SAMM</a:t>
            </a:r>
          </a:p>
          <a:p>
            <a:pPr marL="628650" lvl="1" indent="-171450">
              <a:buFont typeface="Arial" panose="020B0604020202020204" pitchFamily="34" charset="0"/>
              <a:buChar char="•"/>
            </a:pPr>
            <a:r>
              <a:rPr lang="en-US" dirty="0"/>
              <a:t>Security is not static</a:t>
            </a:r>
          </a:p>
          <a:p>
            <a:pPr marL="1085850" lvl="2" indent="-171450">
              <a:buFont typeface="Arial" panose="020B0604020202020204" pitchFamily="34" charset="0"/>
              <a:buChar char="•"/>
            </a:pPr>
            <a:r>
              <a:rPr lang="en-US" sz="1200" b="0" i="0" kern="1200" dirty="0">
                <a:solidFill>
                  <a:schemeClr val="tx1"/>
                </a:solidFill>
                <a:effectLst/>
                <a:latin typeface="+mn-lt"/>
                <a:ea typeface="+mn-ea"/>
                <a:cs typeface="+mn-cs"/>
              </a:rPr>
              <a:t>A computer lets you make more mistakes faster than any invention in human history - with the possible exceptions of handguns and tequila. — Mitch Ratliff</a:t>
            </a: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2897206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Software Development there are generally things that you should be aware of and practice</a:t>
            </a:r>
          </a:p>
          <a:p>
            <a:r>
              <a:rPr lang="en-US" dirty="0"/>
              <a:t>This is not an extensive list, but these are the things that I feel are quite important particularly from our own experience in CSG</a:t>
            </a:r>
          </a:p>
          <a:p>
            <a:endParaRPr lang="en-US" dirty="0"/>
          </a:p>
          <a:p>
            <a:r>
              <a:rPr lang="en-US" dirty="0"/>
              <a:t>Secure by Design</a:t>
            </a:r>
          </a:p>
          <a:p>
            <a:pPr marL="171450" indent="-171450">
              <a:buFont typeface="Arial" panose="020B0604020202020204" pitchFamily="34" charset="0"/>
              <a:buChar char="•"/>
            </a:pPr>
            <a:r>
              <a:rPr lang="en-US" dirty="0"/>
              <a:t>More an more it is becoming apparent that Security cannot be an afterthought.  Just as the Privilege and Access control mechanisms need to be build into your software from the architecture inception stages, so does the notion of secure development practices and threat models that enable you to ensure you are taking the security of the running application(s) seriously</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Team Focus on Security</a:t>
            </a:r>
          </a:p>
          <a:p>
            <a:pPr marL="171450" indent="-171450">
              <a:buFont typeface="Arial" panose="020B0604020202020204" pitchFamily="34" charset="0"/>
              <a:buChar char="•"/>
            </a:pPr>
            <a:r>
              <a:rPr lang="en-US" dirty="0"/>
              <a:t>Does not mean it’s the developers job.  CSG has Scrum Teams, therefore we have collective ownership.  This is a WIP for CSG, we are just at the beginning here.  We are doing analysis and establishing our strategy</a:t>
            </a:r>
          </a:p>
          <a:p>
            <a:pPr marL="171450" indent="-171450">
              <a:buFont typeface="Arial" panose="020B0604020202020204" pitchFamily="34" charset="0"/>
              <a:buChar char="•"/>
            </a:pPr>
            <a:r>
              <a:rPr lang="en-US" dirty="0"/>
              <a:t>Analysis and Test must also be security aware.  Both these disciplines have a key role to play in ensuring that robust software is delivered.  Individuals in these spaces should ask themselves – “How can I champion secure development in my space” and be able to justify to themselves “Why it is important”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Proactive Security Support</a:t>
            </a:r>
          </a:p>
          <a:p>
            <a:pPr marL="171450" indent="-171450">
              <a:buFont typeface="Arial" panose="020B0604020202020204" pitchFamily="34" charset="0"/>
              <a:buChar char="•"/>
            </a:pPr>
            <a:r>
              <a:rPr lang="en-US" dirty="0"/>
              <a:t>Starting point is your policy here, if this isn’t explicit about how we deal with security in support it can become quite dangerous.  Remember, unlike bugs in software functionality, security vulnerabilities can have sever consequences in terms of reputational damage as well as legislative penalties.  This does not mean you MUST fix everything as fast as you can, it means you need to be ethical and responsible, and key people in your organization must take responsibility for decisions that are risky for the organization.</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Customer Perspective</a:t>
            </a:r>
          </a:p>
          <a:p>
            <a:pPr marL="171450" indent="-171450">
              <a:buFont typeface="Arial" panose="020B0604020202020204" pitchFamily="34" charset="0"/>
              <a:buChar char="•"/>
            </a:pPr>
            <a:r>
              <a:rPr lang="en-US" dirty="0" err="1"/>
              <a:t>Segways</a:t>
            </a:r>
            <a:r>
              <a:rPr lang="en-US" dirty="0"/>
              <a:t> in from previous point</a:t>
            </a:r>
          </a:p>
          <a:p>
            <a:pPr marL="171450" indent="-171450">
              <a:buFont typeface="Arial" panose="020B0604020202020204" pitchFamily="34" charset="0"/>
              <a:buChar char="•"/>
            </a:pPr>
            <a:r>
              <a:rPr lang="en-US" dirty="0"/>
              <a:t>Teams must be aware of potential Reputational Damage that can be incurred because of poor secure development practices.  This does have an impact on not only  them but also everyone else in the organization.</a:t>
            </a:r>
          </a:p>
          <a:p>
            <a:pPr marL="171450" indent="-171450">
              <a:buFont typeface="Arial" panose="020B0604020202020204" pitchFamily="34" charset="0"/>
              <a:buChar char="•"/>
            </a:pPr>
            <a:r>
              <a:rPr lang="en-US" dirty="0"/>
              <a:t>Also, it has become apparent looking at all the major security breaches, that legislators and customers care more about a vendor being ethical and responsible more than they would have us fix every vulnerability.  Some times it is enough to inform a customer about a vulnerability even if we will not be providing a fix for it.  This enables them to take any necessary steps they feel they need to take in order to protect themselves.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2632399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55EDF9-3D79-45DA-8367-2F63551C4C7D}" type="datetimeFigureOut">
              <a:rPr lang="en-US" smtClean="0"/>
              <a:t>05-Nov-18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728930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05-Nov-18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359517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05-Nov-18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369463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55EDF9-3D79-45DA-8367-2F63551C4C7D}" type="datetimeFigureOut">
              <a:rPr lang="en-US" smtClean="0"/>
              <a:t>05-Nov-18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08130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55EDF9-3D79-45DA-8367-2F63551C4C7D}" type="datetimeFigureOut">
              <a:rPr lang="en-US" smtClean="0"/>
              <a:t>05-Nov-18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4036214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55EDF9-3D79-45DA-8367-2F63551C4C7D}" type="datetimeFigureOut">
              <a:rPr lang="en-US" smtClean="0"/>
              <a:t>05-Nov-18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01091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55EDF9-3D79-45DA-8367-2F63551C4C7D}" type="datetimeFigureOut">
              <a:rPr lang="en-US" smtClean="0"/>
              <a:t>05-Nov-18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6720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55EDF9-3D79-45DA-8367-2F63551C4C7D}" type="datetimeFigureOut">
              <a:rPr lang="en-US" smtClean="0"/>
              <a:t>05-Nov-18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5722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55EDF9-3D79-45DA-8367-2F63551C4C7D}" type="datetimeFigureOut">
              <a:rPr lang="en-US" smtClean="0"/>
              <a:t>05-Nov-18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463090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05-Nov-18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219758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55EDF9-3D79-45DA-8367-2F63551C4C7D}" type="datetimeFigureOut">
              <a:rPr lang="en-US" smtClean="0"/>
              <a:t>05-Nov-18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52CBF5-17B8-4387-88A6-ABF9F8C64D5A}" type="slidenum">
              <a:rPr lang="en-US" smtClean="0"/>
              <a:t>‹#›</a:t>
            </a:fld>
            <a:endParaRPr lang="en-US"/>
          </a:p>
        </p:txBody>
      </p:sp>
    </p:spTree>
    <p:extLst>
      <p:ext uri="{BB962C8B-B14F-4D97-AF65-F5344CB8AC3E}">
        <p14:creationId xmlns:p14="http://schemas.microsoft.com/office/powerpoint/2010/main" val="1128741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5EDF9-3D79-45DA-8367-2F63551C4C7D}" type="datetimeFigureOut">
              <a:rPr lang="en-US" smtClean="0"/>
              <a:t>05-Nov-18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2CBF5-17B8-4387-88A6-ABF9F8C64D5A}" type="slidenum">
              <a:rPr lang="en-US" smtClean="0"/>
              <a:t>‹#›</a:t>
            </a:fld>
            <a:endParaRPr lang="en-US"/>
          </a:p>
        </p:txBody>
      </p:sp>
    </p:spTree>
    <p:extLst>
      <p:ext uri="{BB962C8B-B14F-4D97-AF65-F5344CB8AC3E}">
        <p14:creationId xmlns:p14="http://schemas.microsoft.com/office/powerpoint/2010/main" val="1067028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bin"/><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commons.wikimedia.org/wiki/File:U.S._Navy_Cyber_Defense_Operations_Command_monitor.jpg" TargetMode="Externa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security.stackexchange.com/questions/159006/why-does-the-cvss3-score-increase-when-the-confidentiality-impact-decreases/159197"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8" Type="http://schemas.openxmlformats.org/officeDocument/2006/relationships/hyperlink" Target="https://www.lynda.com/IT-Infrastructure-tutorials/Penetration-Testing-Advanced-Web-Testing/751330-2.html" TargetMode="External"/><Relationship Id="rId3" Type="http://schemas.openxmlformats.org/officeDocument/2006/relationships/hyperlink" Target="https://www.wireshark.org/" TargetMode="External"/><Relationship Id="rId7" Type="http://schemas.openxmlformats.org/officeDocument/2006/relationships/hyperlink" Target="https://www.pluralsight.com/courses/hack-yourself-first" TargetMode="External"/><Relationship Id="rId2" Type="http://schemas.openxmlformats.org/officeDocument/2006/relationships/hyperlink" Target="https://www.groveis.com/blog/grove-mitigate-cyber-attacks-in-south-africa-mimecast-darktrace" TargetMode="External"/><Relationship Id="rId1" Type="http://schemas.openxmlformats.org/officeDocument/2006/relationships/slideLayout" Target="../slideLayouts/slideLayout2.xml"/><Relationship Id="rId6" Type="http://schemas.openxmlformats.org/officeDocument/2006/relationships/hyperlink" Target="https://tools.kali.org/tools-listing" TargetMode="External"/><Relationship Id="rId5" Type="http://schemas.openxmlformats.org/officeDocument/2006/relationships/hyperlink" Target="https://www.owasp.org/index.php/OWASP_Zed_Attack_Proxy_Project" TargetMode="External"/><Relationship Id="rId4" Type="http://schemas.openxmlformats.org/officeDocument/2006/relationships/hyperlink" Target="https://www.telerik.com/fiddler"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creativecommons.org/licenses/by-sa/3.0/" TargetMode="External"/><Relationship Id="rId3" Type="http://schemas.openxmlformats.org/officeDocument/2006/relationships/image" Target="../media/image2.png"/><Relationship Id="rId7" Type="http://schemas.openxmlformats.org/officeDocument/2006/relationships/hyperlink" Target="https://fr.wikipedia.org/wiki/Histoire_de_l'Afrique_du_Sud_depuis_1994"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fr.wikipedia.org/wiki/Histoire_de_l%27Afrique_du_Sud_depuis_1994" TargetMode="External"/><Relationship Id="rId5" Type="http://schemas.openxmlformats.org/officeDocument/2006/relationships/image" Target="../media/image3.png"/><Relationship Id="rId4" Type="http://schemas.openxmlformats.org/officeDocument/2006/relationships/hyperlink" Target="http://www.freestockphotos.biz/stockphoto/16911"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746628" y="1783959"/>
            <a:ext cx="4645250" cy="2889114"/>
          </a:xfrm>
        </p:spPr>
        <p:txBody>
          <a:bodyPr anchor="b">
            <a:normAutofit/>
          </a:bodyPr>
          <a:lstStyle/>
          <a:p>
            <a:pPr algn="l"/>
            <a:r>
              <a:rPr lang="en-US" sz="4200"/>
              <a:t>Now that Customers are taking Security Seriously, how does it affect us?</a:t>
            </a:r>
          </a:p>
        </p:txBody>
      </p:sp>
      <p:sp>
        <p:nvSpPr>
          <p:cNvPr id="18" name="Freeform: Shape 17">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Sailors analyze, detect and defensively respond to unauthorized activity within U.S. Navy information systems and computer networks.&#10;081203-N-2147L-390 NORFOLK, Va. (Dec. 3, 2008) Sailors on the watch-floor of the Navy Cyber Defense Operations Command monitor, analyze, detect and defensively respond to unauthorized activity within U.S. Navy information systems and computer networks. — Released (Text by U.S. Navy)"/>
          <p:cNvPicPr>
            <a:picLocks noChangeAspect="1"/>
          </p:cNvPicPr>
          <p:nvPr/>
        </p:nvPicPr>
        <p:blipFill rotWithShape="1">
          <a:blip r:embed="rId3">
            <a:extLst>
              <a:ext uri="{28A0092B-C50C-407E-A947-70E740481C1C}">
                <a14:useLocalDpi xmlns:a14="http://schemas.microsoft.com/office/drawing/2010/main" val="0"/>
              </a:ext>
            </a:extLst>
          </a:blip>
          <a:srcRect l="21986" r="19600"/>
          <a:stretch/>
        </p:blipFill>
        <p:spPr>
          <a:xfrm>
            <a:off x="20" y="10"/>
            <a:ext cx="6024134" cy="685799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5" name="Footer PlaceHolder 3"/>
          <p:cNvSpPr>
            <a:spLocks noGrp="1"/>
          </p:cNvSpPr>
          <p:nvPr>
            <p:ph type="ftr" sz="quarter" idx="11"/>
          </p:nvPr>
        </p:nvSpPr>
        <p:spPr>
          <a:xfrm>
            <a:off x="6746626" y="6199631"/>
            <a:ext cx="4256653" cy="365760"/>
          </a:xfrm>
        </p:spPr>
        <p:txBody>
          <a:bodyPr>
            <a:normAutofit/>
          </a:bodyPr>
          <a:lstStyle/>
          <a:p>
            <a:pPr algn="l">
              <a:lnSpc>
                <a:spcPct val="90000"/>
              </a:lnSpc>
              <a:spcAft>
                <a:spcPts val="600"/>
              </a:spcAft>
            </a:pPr>
            <a:r>
              <a:rPr lang="en-US" sz="1000">
                <a:solidFill>
                  <a:schemeClr val="tx1">
                    <a:alpha val="80000"/>
                  </a:schemeClr>
                </a:solidFill>
                <a:hlinkClick r:id="rId4"/>
              </a:rPr>
              <a:t>Photo</a:t>
            </a:r>
            <a:r>
              <a:rPr lang="en-US" sz="1000">
                <a:solidFill>
                  <a:schemeClr val="tx1">
                    <a:alpha val="80000"/>
                  </a:schemeClr>
                </a:solidFill>
              </a:rPr>
              <a:t> by Mass Communications Specialist 1st Class Corey Lewis , U.S. Navy / Public domain</a:t>
            </a:r>
          </a:p>
        </p:txBody>
      </p:sp>
      <p:sp>
        <p:nvSpPr>
          <p:cNvPr id="7" name="TextBox 6">
            <a:extLst>
              <a:ext uri="{FF2B5EF4-FFF2-40B4-BE49-F238E27FC236}">
                <a16:creationId xmlns:a16="http://schemas.microsoft.com/office/drawing/2014/main" id="{7B465693-6D01-4F90-A47D-24A9544E3D02}"/>
              </a:ext>
            </a:extLst>
          </p:cNvPr>
          <p:cNvSpPr txBox="1"/>
          <p:nvPr/>
        </p:nvSpPr>
        <p:spPr>
          <a:xfrm>
            <a:off x="6847840" y="5354320"/>
            <a:ext cx="1463862" cy="369332"/>
          </a:xfrm>
          <a:prstGeom prst="rect">
            <a:avLst/>
          </a:prstGeom>
          <a:noFill/>
        </p:spPr>
        <p:txBody>
          <a:bodyPr wrap="none" rtlCol="0">
            <a:spAutoFit/>
          </a:bodyPr>
          <a:lstStyle/>
          <a:p>
            <a:r>
              <a:rPr lang="en-US"/>
              <a:t>Salvin Naidoo</a:t>
            </a:r>
          </a:p>
        </p:txBody>
      </p:sp>
    </p:spTree>
    <p:extLst>
      <p:ext uri="{BB962C8B-B14F-4D97-AF65-F5344CB8AC3E}">
        <p14:creationId xmlns:p14="http://schemas.microsoft.com/office/powerpoint/2010/main" val="411667505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6" name="Group 2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p:cNvSpPr>
            <a:spLocks noGrp="1"/>
          </p:cNvSpPr>
          <p:nvPr>
            <p:ph type="title"/>
          </p:nvPr>
        </p:nvSpPr>
        <p:spPr>
          <a:xfrm>
            <a:off x="535020" y="685800"/>
            <a:ext cx="2780271" cy="5105400"/>
          </a:xfrm>
        </p:spPr>
        <p:txBody>
          <a:bodyPr vert="horz" lIns="91440" tIns="45720" rIns="91440" bIns="45720" rtlCol="0" anchor="ctr">
            <a:normAutofit/>
          </a:bodyPr>
          <a:lstStyle/>
          <a:p>
            <a:r>
              <a:rPr lang="en-US" sz="4000">
                <a:solidFill>
                  <a:srgbClr val="FFFFFF"/>
                </a:solidFill>
              </a:rPr>
              <a:t>Legal issues and global regulation</a:t>
            </a:r>
          </a:p>
        </p:txBody>
      </p:sp>
      <p:graphicFrame>
        <p:nvGraphicFramePr>
          <p:cNvPr id="17" name="Text Placeholder 4">
            <a:extLst>
              <a:ext uri="{FF2B5EF4-FFF2-40B4-BE49-F238E27FC236}">
                <a16:creationId xmlns:a16="http://schemas.microsoft.com/office/drawing/2014/main" id="{937999DD-00BD-4A55-9FF2-BE1A740D7063}"/>
              </a:ext>
            </a:extLst>
          </p:cNvPr>
          <p:cNvGraphicFramePr/>
          <p:nvPr>
            <p:extLst>
              <p:ext uri="{D42A27DB-BD31-4B8C-83A1-F6EECF244321}">
                <p14:modId xmlns:p14="http://schemas.microsoft.com/office/powerpoint/2010/main" val="4280555412"/>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6834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A27C9D-4B89-4740-B0B0-66DBC4BCF657}"/>
              </a:ext>
            </a:extLst>
          </p:cNvPr>
          <p:cNvSpPr>
            <a:spLocks noGrp="1"/>
          </p:cNvSpPr>
          <p:nvPr>
            <p:ph type="title"/>
          </p:nvPr>
        </p:nvSpPr>
        <p:spPr>
          <a:xfrm>
            <a:off x="526073" y="466578"/>
            <a:ext cx="11139854" cy="930447"/>
          </a:xfrm>
        </p:spPr>
        <p:txBody>
          <a:bodyPr vert="horz" lIns="91440" tIns="45720" rIns="91440" bIns="45720" rtlCol="0" anchor="b">
            <a:normAutofit/>
          </a:bodyPr>
          <a:lstStyle/>
          <a:p>
            <a:pPr algn="ctr"/>
            <a:r>
              <a:rPr lang="en-US" sz="5400" kern="1200">
                <a:solidFill>
                  <a:srgbClr val="FFFFFF"/>
                </a:solidFill>
                <a:latin typeface="+mj-lt"/>
                <a:ea typeface="+mj-ea"/>
                <a:cs typeface="+mj-cs"/>
              </a:rPr>
              <a:t>Speaking a common language </a:t>
            </a:r>
          </a:p>
        </p:txBody>
      </p:sp>
      <p:cxnSp>
        <p:nvCxnSpPr>
          <p:cNvPr id="10" name="Straight Connector 1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Placeholder 5" descr="A screenshot of a cell phone&#10;&#10;Description generated with very high confidence">
            <a:extLst>
              <a:ext uri="{FF2B5EF4-FFF2-40B4-BE49-F238E27FC236}">
                <a16:creationId xmlns:a16="http://schemas.microsoft.com/office/drawing/2014/main" id="{7B182055-B9C9-4AAE-8876-D3ECB0140048}"/>
              </a:ext>
            </a:extLst>
          </p:cNvPr>
          <p:cNvPicPr>
            <a:picLocks noGrp="1" noChangeAspect="1"/>
          </p:cNvPicPr>
          <p:nvPr>
            <p:ph idx="1"/>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p:blipFill>
        <p:spPr>
          <a:xfrm>
            <a:off x="1222830" y="2509911"/>
            <a:ext cx="9691241" cy="3997637"/>
          </a:xfrm>
          <a:prstGeom prst="rect">
            <a:avLst/>
          </a:prstGeom>
        </p:spPr>
      </p:pic>
      <p:sp>
        <p:nvSpPr>
          <p:cNvPr id="7" name="TextBox 6">
            <a:extLst>
              <a:ext uri="{FF2B5EF4-FFF2-40B4-BE49-F238E27FC236}">
                <a16:creationId xmlns:a16="http://schemas.microsoft.com/office/drawing/2014/main" id="{82F92EC2-7818-4B62-BE81-23D3B100EB11}"/>
              </a:ext>
            </a:extLst>
          </p:cNvPr>
          <p:cNvSpPr txBox="1"/>
          <p:nvPr/>
        </p:nvSpPr>
        <p:spPr>
          <a:xfrm>
            <a:off x="8607029" y="6307493"/>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security.stackexchange.com/questions/159006/why-does-the-cvss3-score-increase-when-the-confidentiality-impact-decreases/159197">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2484398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71811" y="1573586"/>
            <a:ext cx="9122584" cy="1325563"/>
          </a:xfrm>
        </p:spPr>
        <p:txBody>
          <a:bodyPr vert="horz" lIns="91440" tIns="45720" rIns="91440" bIns="45720" rtlCol="0">
            <a:normAutofit/>
          </a:bodyPr>
          <a:lstStyle/>
          <a:p>
            <a:r>
              <a:rPr lang="en-US" kern="1200">
                <a:latin typeface="+mj-lt"/>
                <a:ea typeface="+mj-ea"/>
                <a:cs typeface="+mj-cs"/>
              </a:rPr>
              <a:t>Looking Ahead</a:t>
            </a:r>
          </a:p>
        </p:txBody>
      </p:sp>
      <p:sp>
        <p:nvSpPr>
          <p:cNvPr id="3" name="Content Placeholder 2"/>
          <p:cNvSpPr>
            <a:spLocks noGrp="1"/>
          </p:cNvSpPr>
          <p:nvPr>
            <p:ph idx="1"/>
          </p:nvPr>
        </p:nvSpPr>
        <p:spPr>
          <a:xfrm>
            <a:off x="1571811" y="3060017"/>
            <a:ext cx="6066118" cy="2438546"/>
          </a:xfrm>
        </p:spPr>
        <p:txBody>
          <a:bodyPr vert="horz" lIns="91440" tIns="45720" rIns="91440" bIns="45720" rtlCol="0">
            <a:normAutofit/>
          </a:bodyPr>
          <a:lstStyle/>
          <a:p>
            <a:pPr marL="0" indent="0">
              <a:buNone/>
            </a:pPr>
            <a:r>
              <a:rPr lang="en-US" sz="2400" kern="1200">
                <a:latin typeface="+mn-lt"/>
                <a:ea typeface="+mn-ea"/>
                <a:cs typeface="+mn-cs"/>
              </a:rPr>
              <a:t>Delivery teams are going to have to be more security conscious in </a:t>
            </a:r>
            <a:r>
              <a:rPr lang="en-US" sz="2400"/>
              <a:t>Analysis, Test and Design</a:t>
            </a:r>
          </a:p>
          <a:p>
            <a:endParaRPr lang="en-US" sz="2400"/>
          </a:p>
          <a:p>
            <a:endParaRPr lang="en-US" sz="2400" kern="1200">
              <a:latin typeface="+mn-lt"/>
              <a:ea typeface="+mn-ea"/>
              <a:cs typeface="+mn-cs"/>
            </a:endParaRPr>
          </a:p>
          <a:p>
            <a:endParaRPr lang="en-US" sz="2400" kern="1200">
              <a:latin typeface="+mn-lt"/>
              <a:ea typeface="+mn-ea"/>
              <a:cs typeface="+mn-cs"/>
            </a:endParaRPr>
          </a:p>
        </p:txBody>
      </p:sp>
      <p:sp>
        <p:nvSpPr>
          <p:cNvPr id="36" name="Freeform 6">
            <a:extLst>
              <a:ext uri="{FF2B5EF4-FFF2-40B4-BE49-F238E27FC236}">
                <a16:creationId xmlns:a16="http://schemas.microsoft.com/office/drawing/2014/main" id="{A9616D99-AEFB-4C95-84EF-5DEC698D9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rgbClr val="4C4C4C"/>
          </a:solidFill>
          <a:ln w="0">
            <a:noFill/>
            <a:prstDash val="solid"/>
            <a:round/>
            <a:headEnd/>
            <a:tailEnd/>
          </a:ln>
        </p:spPr>
      </p:sp>
      <p:sp>
        <p:nvSpPr>
          <p:cNvPr id="37" name="Freeform 6">
            <a:extLst>
              <a:ext uri="{FF2B5EF4-FFF2-40B4-BE49-F238E27FC236}">
                <a16:creationId xmlns:a16="http://schemas.microsoft.com/office/drawing/2014/main" id="{D0F97023-F626-4FC5-8C2D-753B5C7F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rgbClr val="4C4C4C"/>
          </a:solidFill>
          <a:ln w="0">
            <a:noFill/>
            <a:prstDash val="solid"/>
            <a:round/>
            <a:headEnd/>
            <a:tailEnd/>
          </a:ln>
        </p:spPr>
      </p:sp>
      <p:pic>
        <p:nvPicPr>
          <p:cNvPr id="15" name="Graphic 14" descr="Eye">
            <a:extLst>
              <a:ext uri="{FF2B5EF4-FFF2-40B4-BE49-F238E27FC236}">
                <a16:creationId xmlns:a16="http://schemas.microsoft.com/office/drawing/2014/main" id="{6A5D5341-6D2B-404C-8409-FFDD18987C7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25899" y="3191551"/>
            <a:ext cx="2194559" cy="2194559"/>
          </a:xfrm>
          <a:prstGeom prst="rect">
            <a:avLst/>
          </a:prstGeom>
        </p:spPr>
      </p:pic>
    </p:spTree>
    <p:extLst>
      <p:ext uri="{BB962C8B-B14F-4D97-AF65-F5344CB8AC3E}">
        <p14:creationId xmlns:p14="http://schemas.microsoft.com/office/powerpoint/2010/main" val="3863339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E1FAECB-D6DC-426B-B12E-AFE30B1E7479}"/>
              </a:ext>
            </a:extLst>
          </p:cNvPr>
          <p:cNvSpPr>
            <a:spLocks noGrp="1"/>
          </p:cNvSpPr>
          <p:nvPr>
            <p:ph type="title"/>
          </p:nvPr>
        </p:nvSpPr>
        <p:spPr>
          <a:xfrm>
            <a:off x="863029" y="1012004"/>
            <a:ext cx="3416158" cy="4795408"/>
          </a:xfrm>
        </p:spPr>
        <p:txBody>
          <a:bodyPr>
            <a:normAutofit/>
          </a:bodyPr>
          <a:lstStyle/>
          <a:p>
            <a:r>
              <a:rPr lang="en-US">
                <a:solidFill>
                  <a:srgbClr val="FFFFFF"/>
                </a:solidFill>
              </a:rPr>
              <a:t>What does this mean for software testing?</a:t>
            </a:r>
          </a:p>
        </p:txBody>
      </p:sp>
      <p:graphicFrame>
        <p:nvGraphicFramePr>
          <p:cNvPr id="5" name="Content Placeholder 2">
            <a:extLst>
              <a:ext uri="{FF2B5EF4-FFF2-40B4-BE49-F238E27FC236}">
                <a16:creationId xmlns:a16="http://schemas.microsoft.com/office/drawing/2014/main" id="{1C7F55A4-F2BF-4ED5-BBBD-2268830A8687}"/>
              </a:ext>
            </a:extLst>
          </p:cNvPr>
          <p:cNvGraphicFramePr>
            <a:graphicFrameLocks noGrp="1"/>
          </p:cNvGraphicFramePr>
          <p:nvPr>
            <p:ph idx="1"/>
            <p:extLst>
              <p:ext uri="{D42A27DB-BD31-4B8C-83A1-F6EECF244321}">
                <p14:modId xmlns:p14="http://schemas.microsoft.com/office/powerpoint/2010/main" val="175134918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94659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0501"/>
            <a:ext cx="2886075" cy="2486024"/>
          </a:xfrm>
          <a:noFill/>
        </p:spPr>
        <p:txBody>
          <a:bodyPr vert="horz" lIns="91440" tIns="45720" rIns="91440" bIns="45720" rtlCol="0" anchor="ctr">
            <a:normAutofit/>
          </a:bodyPr>
          <a:lstStyle/>
          <a:p>
            <a:pPr algn="ctr"/>
            <a:r>
              <a:rPr lang="en-US" sz="3600">
                <a:solidFill>
                  <a:schemeClr val="bg1"/>
                </a:solidFill>
              </a:rPr>
              <a:t>Works cited</a:t>
            </a:r>
          </a:p>
        </p:txBody>
      </p:sp>
      <p:sp>
        <p:nvSpPr>
          <p:cNvPr id="4" name="Rectangle 3">
            <a:extLst>
              <a:ext uri="{FF2B5EF4-FFF2-40B4-BE49-F238E27FC236}">
                <a16:creationId xmlns:a16="http://schemas.microsoft.com/office/drawing/2014/main" id="{E12BF383-ACD1-402C-A81B-7F68CF6B02AD}"/>
              </a:ext>
            </a:extLst>
          </p:cNvPr>
          <p:cNvSpPr/>
          <p:nvPr/>
        </p:nvSpPr>
        <p:spPr>
          <a:xfrm>
            <a:off x="4287520" y="518161"/>
            <a:ext cx="7721600" cy="6740307"/>
          </a:xfrm>
          <a:prstGeom prst="rect">
            <a:avLst/>
          </a:prstGeom>
        </p:spPr>
        <p:txBody>
          <a:bodyPr wrap="square">
            <a:spAutoFit/>
          </a:bodyPr>
          <a:lstStyle/>
          <a:p>
            <a:r>
              <a:rPr lang="en-US" dirty="0">
                <a:hlinkClick r:id="rId2"/>
              </a:rPr>
              <a:t>https://www.statista.com/statistics/290525/cyber-crime-biggest-online-data-breaches-worldwide/</a:t>
            </a:r>
          </a:p>
          <a:p>
            <a:r>
              <a:rPr lang="en-US" dirty="0">
                <a:hlinkClick r:id="rId2"/>
              </a:rPr>
              <a:t>https://www.groveis.com/blog/grove-mitigate-cyber-attacks-in-south-africa-mimecast-darktrace</a:t>
            </a:r>
            <a:endParaRPr lang="en-US" dirty="0"/>
          </a:p>
          <a:p>
            <a:endParaRPr lang="en-US" dirty="0"/>
          </a:p>
          <a:p>
            <a:endParaRPr lang="en-US" dirty="0"/>
          </a:p>
          <a:p>
            <a:r>
              <a:rPr lang="en-US" dirty="0"/>
              <a:t>Tools</a:t>
            </a:r>
          </a:p>
          <a:p>
            <a:endParaRPr lang="en-US" dirty="0"/>
          </a:p>
          <a:p>
            <a:r>
              <a:rPr lang="en-US" dirty="0">
                <a:hlinkClick r:id="rId3"/>
              </a:rPr>
              <a:t>https://www.wireshark.org/</a:t>
            </a:r>
            <a:endParaRPr lang="en-US" dirty="0"/>
          </a:p>
          <a:p>
            <a:r>
              <a:rPr lang="en-US" dirty="0">
                <a:hlinkClick r:id="rId4"/>
              </a:rPr>
              <a:t>https://www.telerik.com/fiddler</a:t>
            </a:r>
            <a:endParaRPr lang="en-US" dirty="0"/>
          </a:p>
          <a:p>
            <a:r>
              <a:rPr lang="en-US" dirty="0">
                <a:hlinkClick r:id="rId5"/>
              </a:rPr>
              <a:t>https://www.owasp.org/index.php/OWASP_Zed_Attack_Proxy_Project</a:t>
            </a:r>
            <a:endParaRPr lang="en-US" dirty="0"/>
          </a:p>
          <a:p>
            <a:r>
              <a:rPr lang="en-US" dirty="0">
                <a:hlinkClick r:id="rId6"/>
              </a:rPr>
              <a:t>https://tools.kali.org/tools-listing</a:t>
            </a:r>
            <a:endParaRPr lang="en-US" dirty="0"/>
          </a:p>
          <a:p>
            <a:endParaRPr lang="en-US" dirty="0"/>
          </a:p>
          <a:p>
            <a:endParaRPr lang="en-US" dirty="0"/>
          </a:p>
          <a:p>
            <a:r>
              <a:rPr lang="en-US" dirty="0"/>
              <a:t>Useful Learning Material</a:t>
            </a:r>
          </a:p>
          <a:p>
            <a:r>
              <a:rPr lang="en-US" dirty="0">
                <a:hlinkClick r:id="rId7"/>
              </a:rPr>
              <a:t>https://www.pluralsight.com/courses/hack-yourself-first</a:t>
            </a:r>
            <a:endParaRPr lang="en-US" dirty="0"/>
          </a:p>
          <a:p>
            <a:r>
              <a:rPr lang="en-US" dirty="0">
                <a:hlinkClick r:id="rId8"/>
              </a:rPr>
              <a:t>https://www.lynda.com/IT-Infrastructure-tutorials/Penetration-Testing-Advanced-Web-Testing/751330-2.html</a:t>
            </a:r>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92076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Rectangle 7">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29D996-8773-4A52-A30F-CEFF6A7E203B}"/>
              </a:ext>
            </a:extLst>
          </p:cNvPr>
          <p:cNvSpPr>
            <a:spLocks noGrp="1"/>
          </p:cNvSpPr>
          <p:nvPr>
            <p:ph type="title"/>
          </p:nvPr>
        </p:nvSpPr>
        <p:spPr>
          <a:xfrm>
            <a:off x="1524000" y="1122362"/>
            <a:ext cx="9144000" cy="2840037"/>
          </a:xfrm>
        </p:spPr>
        <p:txBody>
          <a:bodyPr vert="horz" lIns="91440" tIns="45720" rIns="91440" bIns="45720" rtlCol="0" anchor="b">
            <a:normAutofit/>
          </a:bodyPr>
          <a:lstStyle/>
          <a:p>
            <a:pPr algn="ctr"/>
            <a:r>
              <a:rPr lang="en-US" sz="5800" kern="1200" dirty="0">
                <a:solidFill>
                  <a:schemeClr val="tx1"/>
                </a:solidFill>
                <a:latin typeface="+mj-lt"/>
                <a:ea typeface="+mj-ea"/>
                <a:cs typeface="+mj-cs"/>
              </a:rPr>
              <a:t>More Questions</a:t>
            </a:r>
          </a:p>
        </p:txBody>
      </p:sp>
      <p:sp>
        <p:nvSpPr>
          <p:cNvPr id="3" name="Content Placeholder 2">
            <a:extLst>
              <a:ext uri="{FF2B5EF4-FFF2-40B4-BE49-F238E27FC236}">
                <a16:creationId xmlns:a16="http://schemas.microsoft.com/office/drawing/2014/main" id="{94372D97-3CCA-4834-8D42-60AEEB5F0F83}"/>
              </a:ext>
            </a:extLst>
          </p:cNvPr>
          <p:cNvSpPr>
            <a:spLocks noGrp="1"/>
          </p:cNvSpPr>
          <p:nvPr>
            <p:ph idx="1"/>
          </p:nvPr>
        </p:nvSpPr>
        <p:spPr>
          <a:xfrm>
            <a:off x="1524000" y="4256436"/>
            <a:ext cx="9144000" cy="1600818"/>
          </a:xfrm>
        </p:spPr>
        <p:txBody>
          <a:bodyPr vert="horz" lIns="91440" tIns="45720" rIns="91440" bIns="45720" rtlCol="0">
            <a:normAutofit/>
          </a:bodyPr>
          <a:lstStyle/>
          <a:p>
            <a:pPr marL="0" indent="0" algn="ctr">
              <a:buNone/>
            </a:pPr>
            <a:r>
              <a:rPr lang="en-US" sz="2400" kern="1200">
                <a:solidFill>
                  <a:schemeClr val="accent1"/>
                </a:solidFill>
                <a:latin typeface="+mn-lt"/>
                <a:ea typeface="+mn-ea"/>
                <a:cs typeface="+mn-cs"/>
              </a:rPr>
              <a:t>Go for it now, or sniff me out later</a:t>
            </a:r>
          </a:p>
        </p:txBody>
      </p:sp>
      <p:cxnSp>
        <p:nvCxnSpPr>
          <p:cNvPr id="18" name="Straight Connector 11">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789725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1" name="Rectangle 15">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4671" y="2600324"/>
            <a:ext cx="6405753" cy="3277961"/>
          </a:xfrm>
        </p:spPr>
        <p:txBody>
          <a:bodyPr vert="horz" lIns="91440" tIns="45720" rIns="91440" bIns="45720" rtlCol="0" anchor="t">
            <a:normAutofit/>
          </a:bodyPr>
          <a:lstStyle/>
          <a:p>
            <a:r>
              <a:rPr lang="en-US" sz="5400" b="1" kern="1200">
                <a:solidFill>
                  <a:schemeClr val="tx1"/>
                </a:solidFill>
                <a:latin typeface="+mj-lt"/>
                <a:ea typeface="+mj-ea"/>
                <a:cs typeface="+mj-cs"/>
              </a:rPr>
              <a:t>Breaches</a:t>
            </a:r>
            <a:br>
              <a:rPr lang="en-US" sz="5400" kern="1200">
                <a:solidFill>
                  <a:schemeClr val="tx1"/>
                </a:solidFill>
                <a:latin typeface="+mj-lt"/>
                <a:ea typeface="+mj-ea"/>
                <a:cs typeface="+mj-cs"/>
              </a:rPr>
            </a:br>
            <a:r>
              <a:rPr lang="en-US" sz="5400" i="1" kern="1200">
                <a:solidFill>
                  <a:schemeClr val="tx1"/>
                </a:solidFill>
                <a:latin typeface="+mj-lt"/>
                <a:ea typeface="+mj-ea"/>
                <a:cs typeface="+mj-cs"/>
              </a:rPr>
              <a:t>Both home and abroad</a:t>
            </a:r>
          </a:p>
        </p:txBody>
      </p:sp>
    </p:spTree>
    <p:extLst>
      <p:ext uri="{BB962C8B-B14F-4D97-AF65-F5344CB8AC3E}">
        <p14:creationId xmlns:p14="http://schemas.microsoft.com/office/powerpoint/2010/main" val="54883440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87227E-9C31-46FC-BF09-0915A462957C}"/>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Recent Breaches</a:t>
            </a:r>
          </a:p>
        </p:txBody>
      </p:sp>
      <p:cxnSp>
        <p:nvCxnSpPr>
          <p:cNvPr id="14" name="Straight Connector 1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logo&#10;&#10;Description generated with very high confidence">
            <a:extLst>
              <a:ext uri="{FF2B5EF4-FFF2-40B4-BE49-F238E27FC236}">
                <a16:creationId xmlns:a16="http://schemas.microsoft.com/office/drawing/2014/main" id="{E9FC41ED-5CEC-4077-A727-0C6D947B882D}"/>
              </a:ext>
            </a:extLst>
          </p:cNvPr>
          <p:cNvPicPr>
            <a:picLocks noChangeAspect="1"/>
          </p:cNvPicPr>
          <p:nvPr/>
        </p:nvPicPr>
        <p:blipFill>
          <a:blip r:embed="rId3">
            <a:lum bright="70000" contrast="-70000"/>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30268" y="2426818"/>
            <a:ext cx="4058514" cy="3997637"/>
          </a:xfrm>
          <a:prstGeom prst="rect">
            <a:avLst/>
          </a:prstGeom>
        </p:spPr>
      </p:pic>
      <p:cxnSp>
        <p:nvCxnSpPr>
          <p:cNvPr id="20" name="Straight Connector 19">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8" name="Content Placeholder 7" descr="A close up of a logo&#10;&#10;Description generated with high confidence">
            <a:extLst>
              <a:ext uri="{FF2B5EF4-FFF2-40B4-BE49-F238E27FC236}">
                <a16:creationId xmlns:a16="http://schemas.microsoft.com/office/drawing/2014/main" id="{D56F24DE-7305-4AE8-86CA-1249148244A4}"/>
              </a:ext>
            </a:extLst>
          </p:cNvPr>
          <p:cNvPicPr>
            <a:picLocks noGrp="1" noChangeAspect="1"/>
          </p:cNvPicPr>
          <p:nvPr>
            <p:ph idx="1"/>
          </p:nvPr>
        </p:nvPicPr>
        <p:blipFill>
          <a:blip r:embed="rId5">
            <a:lum bright="70000" contrast="-70000"/>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814544" y="2426818"/>
            <a:ext cx="4716975" cy="3997637"/>
          </a:xfrm>
          <a:prstGeom prst="rect">
            <a:avLst/>
          </a:prstGeom>
        </p:spPr>
      </p:pic>
      <p:sp>
        <p:nvSpPr>
          <p:cNvPr id="9" name="TextBox 8">
            <a:extLst>
              <a:ext uri="{FF2B5EF4-FFF2-40B4-BE49-F238E27FC236}">
                <a16:creationId xmlns:a16="http://schemas.microsoft.com/office/drawing/2014/main" id="{1FF40DB1-9746-460F-A925-4CA437FE5916}"/>
              </a:ext>
            </a:extLst>
          </p:cNvPr>
          <p:cNvSpPr txBox="1"/>
          <p:nvPr/>
        </p:nvSpPr>
        <p:spPr>
          <a:xfrm>
            <a:off x="9884958" y="6870700"/>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7" tooltip="https://fr.wikipedia.org/wiki/Histoire_de_l%27Afrique_du_Sud_depuis_199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8"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
        <p:nvSpPr>
          <p:cNvPr id="15" name="Rectangle 14">
            <a:extLst>
              <a:ext uri="{FF2B5EF4-FFF2-40B4-BE49-F238E27FC236}">
                <a16:creationId xmlns:a16="http://schemas.microsoft.com/office/drawing/2014/main" id="{F63363DD-3E7E-4960-9822-C588BB06C1AC}"/>
              </a:ext>
            </a:extLst>
          </p:cNvPr>
          <p:cNvSpPr/>
          <p:nvPr/>
        </p:nvSpPr>
        <p:spPr>
          <a:xfrm>
            <a:off x="6323152" y="2532810"/>
            <a:ext cx="5699757" cy="3785652"/>
          </a:xfrm>
          <a:prstGeom prst="rect">
            <a:avLst/>
          </a:prstGeom>
        </p:spPr>
        <p:txBody>
          <a:bodyPr wrap="square">
            <a:spAutoFit/>
          </a:bodyPr>
          <a:lstStyle/>
          <a:p>
            <a:r>
              <a:rPr lang="en-US" sz="1600" b="1"/>
              <a:t>December 2012 | Moroccans hack SA government</a:t>
            </a:r>
          </a:p>
          <a:p>
            <a:r>
              <a:rPr lang="en-US" sz="1600" b="1"/>
              <a:t>Jan 2012 | Postbank lost R 30 million</a:t>
            </a:r>
          </a:p>
          <a:p>
            <a:r>
              <a:rPr lang="en-US" sz="1600" b="1"/>
              <a:t>June 2016 | Standard Bank South Africa</a:t>
            </a:r>
          </a:p>
          <a:p>
            <a:r>
              <a:rPr lang="en-US" sz="1600" b="1"/>
              <a:t>July 2016 | </a:t>
            </a:r>
            <a:r>
              <a:rPr lang="en-US" sz="1600" b="1" err="1"/>
              <a:t>Armscor</a:t>
            </a:r>
            <a:endParaRPr lang="en-US" sz="1600" b="1"/>
          </a:p>
          <a:p>
            <a:r>
              <a:rPr lang="en-US" sz="1600" b="1"/>
              <a:t>July 2016 | SABC website, as well as websites linked to the Gupta family</a:t>
            </a:r>
          </a:p>
          <a:p>
            <a:r>
              <a:rPr lang="en-US" sz="1600" b="1"/>
              <a:t>2016 | University of Limpopo</a:t>
            </a:r>
          </a:p>
          <a:p>
            <a:r>
              <a:rPr lang="en-US" sz="1600" b="1"/>
              <a:t>Dec 2016 and 2017 | KFC’s customer data were leaked</a:t>
            </a:r>
          </a:p>
          <a:p>
            <a:r>
              <a:rPr lang="en-US" sz="1600" b="1">
                <a:highlight>
                  <a:srgbClr val="FFFF00"/>
                </a:highlight>
              </a:rPr>
              <a:t>2017 | Old Mutual customer data breach</a:t>
            </a:r>
          </a:p>
          <a:p>
            <a:r>
              <a:rPr lang="en-US" sz="1600" b="1"/>
              <a:t>March 2017 | </a:t>
            </a:r>
            <a:r>
              <a:rPr lang="en-US" sz="1600" b="1" err="1"/>
              <a:t>Ster-Kinekor</a:t>
            </a:r>
            <a:endParaRPr lang="en-US" sz="1600" b="1"/>
          </a:p>
          <a:p>
            <a:r>
              <a:rPr lang="en-US" sz="1600" b="1"/>
              <a:t>June 2017 | Buffalo City Municipality and Eastern Cape Education Department</a:t>
            </a:r>
          </a:p>
          <a:p>
            <a:r>
              <a:rPr lang="en-US" sz="1600" b="1">
                <a:highlight>
                  <a:srgbClr val="FFFF00"/>
                </a:highlight>
              </a:rPr>
              <a:t>November 2017 | Deeds Office leak</a:t>
            </a:r>
          </a:p>
          <a:p>
            <a:r>
              <a:rPr lang="en-US" sz="1600" b="1"/>
              <a:t>May 2018 | </a:t>
            </a:r>
            <a:r>
              <a:rPr lang="en-US" sz="1600" b="1" err="1"/>
              <a:t>Viewfines</a:t>
            </a:r>
            <a:endParaRPr lang="en-US" sz="1600" b="1"/>
          </a:p>
          <a:p>
            <a:r>
              <a:rPr lang="en-US" sz="1600" b="1">
                <a:highlight>
                  <a:srgbClr val="FFFF00"/>
                </a:highlight>
              </a:rPr>
              <a:t>June 2018 | Liberty</a:t>
            </a:r>
          </a:p>
        </p:txBody>
      </p:sp>
      <p:sp>
        <p:nvSpPr>
          <p:cNvPr id="17" name="Rectangle 16">
            <a:extLst>
              <a:ext uri="{FF2B5EF4-FFF2-40B4-BE49-F238E27FC236}">
                <a16:creationId xmlns:a16="http://schemas.microsoft.com/office/drawing/2014/main" id="{037B196B-6B27-4CBB-986E-5D330C78B761}"/>
              </a:ext>
            </a:extLst>
          </p:cNvPr>
          <p:cNvSpPr/>
          <p:nvPr/>
        </p:nvSpPr>
        <p:spPr>
          <a:xfrm>
            <a:off x="660481" y="2609698"/>
            <a:ext cx="5248917" cy="3754874"/>
          </a:xfrm>
          <a:prstGeom prst="rect">
            <a:avLst/>
          </a:prstGeom>
        </p:spPr>
        <p:txBody>
          <a:bodyPr wrap="square">
            <a:spAutoFit/>
          </a:bodyPr>
          <a:lstStyle/>
          <a:p>
            <a:r>
              <a:rPr lang="en-US" sz="1400" b="1"/>
              <a:t>August 2013 | Yahoo, revealed December 2016 (3 billion records)</a:t>
            </a:r>
          </a:p>
          <a:p>
            <a:r>
              <a:rPr lang="en-US" sz="1400" b="1"/>
              <a:t>February 2017 | River City Media ( 1.3 Billion records)</a:t>
            </a:r>
          </a:p>
          <a:p>
            <a:r>
              <a:rPr lang="en-US" sz="1400" b="1"/>
              <a:t>January 2018 | Aadhaar system of the Unique Identification Authority of India(UIDAI) (1 billion records)</a:t>
            </a:r>
          </a:p>
          <a:p>
            <a:r>
              <a:rPr lang="en-US" sz="1400" b="1"/>
              <a:t>May 2016 | Myspace ( 427 million records)</a:t>
            </a:r>
          </a:p>
          <a:p>
            <a:r>
              <a:rPr lang="en-US" sz="1400" b="1"/>
              <a:t>October 2016 | Friend Finder Network Inc (412 million records)</a:t>
            </a:r>
          </a:p>
          <a:p>
            <a:r>
              <a:rPr lang="en-US" sz="1400" b="1">
                <a:highlight>
                  <a:srgbClr val="FFFF00"/>
                </a:highlight>
              </a:rPr>
              <a:t>December 2015 | US Voter Database (191 million records)</a:t>
            </a:r>
          </a:p>
          <a:p>
            <a:r>
              <a:rPr lang="en-US" sz="1400" b="1"/>
              <a:t>September 2013 | Adobe (152 million records)</a:t>
            </a:r>
          </a:p>
          <a:p>
            <a:r>
              <a:rPr lang="en-US" sz="1400" b="1"/>
              <a:t>March 2014 | eBay (145 million records)</a:t>
            </a:r>
          </a:p>
          <a:p>
            <a:r>
              <a:rPr lang="en-US" sz="1400" b="1">
                <a:highlight>
                  <a:srgbClr val="FFFF00"/>
                </a:highlight>
              </a:rPr>
              <a:t>May 2017 | Equifax, revealed September 2017 (143 million records)</a:t>
            </a:r>
          </a:p>
          <a:p>
            <a:r>
              <a:rPr lang="en-US" sz="1400" b="1"/>
              <a:t>June 2012 | LinkedIn, revealed May 2016 ( 117 million records )</a:t>
            </a:r>
          </a:p>
          <a:p>
            <a:r>
              <a:rPr lang="en-US" sz="1400" b="1"/>
              <a:t>June 2016 | VK (100 million records)</a:t>
            </a:r>
          </a:p>
          <a:p>
            <a:r>
              <a:rPr lang="en-US" sz="1400" b="1"/>
              <a:t>December 2014 | AOL (92 million records)</a:t>
            </a:r>
          </a:p>
          <a:p>
            <a:r>
              <a:rPr lang="en-US" sz="1400" b="1"/>
              <a:t>2017 | </a:t>
            </a:r>
            <a:r>
              <a:rPr lang="en-US" sz="1400" b="1" err="1"/>
              <a:t>MyHeritage</a:t>
            </a:r>
            <a:r>
              <a:rPr lang="en-US" sz="1400" b="1"/>
              <a:t>, revealed June 2018 ( 92 million records )</a:t>
            </a:r>
          </a:p>
          <a:p>
            <a:r>
              <a:rPr lang="en-US" sz="1400" b="1">
                <a:highlight>
                  <a:srgbClr val="FFFF00"/>
                </a:highlight>
              </a:rPr>
              <a:t>March 2018 | Facebook ( 87 million records )</a:t>
            </a:r>
          </a:p>
          <a:p>
            <a:r>
              <a:rPr lang="en-US" sz="1400" b="1"/>
              <a:t>October 2016 | Dailymotion ( 82.5 million records )</a:t>
            </a:r>
          </a:p>
          <a:p>
            <a:r>
              <a:rPr lang="en-US" sz="1400" b="1"/>
              <a:t>February 2015 | Anthem ( 80 million records )</a:t>
            </a:r>
          </a:p>
        </p:txBody>
      </p:sp>
    </p:spTree>
    <p:extLst>
      <p:ext uri="{BB962C8B-B14F-4D97-AF65-F5344CB8AC3E}">
        <p14:creationId xmlns:p14="http://schemas.microsoft.com/office/powerpoint/2010/main" val="3977729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1" y="803325"/>
            <a:ext cx="5314536" cy="1325563"/>
          </a:xfrm>
        </p:spPr>
        <p:txBody>
          <a:bodyPr>
            <a:normAutofit/>
          </a:bodyPr>
          <a:lstStyle/>
          <a:p>
            <a:r>
              <a:rPr lang="en-US"/>
              <a:t>Attacker motivation</a:t>
            </a:r>
          </a:p>
        </p:txBody>
      </p:sp>
      <p:sp>
        <p:nvSpPr>
          <p:cNvPr id="15" name="Content Placeholder 14">
            <a:extLst>
              <a:ext uri="{FF2B5EF4-FFF2-40B4-BE49-F238E27FC236}">
                <a16:creationId xmlns:a16="http://schemas.microsoft.com/office/drawing/2014/main" id="{DAF8C84F-6358-41BE-AD0E-873ACD497D68}"/>
              </a:ext>
            </a:extLst>
          </p:cNvPr>
          <p:cNvSpPr>
            <a:spLocks noGrp="1"/>
          </p:cNvSpPr>
          <p:nvPr>
            <p:ph idx="1"/>
          </p:nvPr>
        </p:nvSpPr>
        <p:spPr>
          <a:xfrm>
            <a:off x="762000" y="2279018"/>
            <a:ext cx="5314543" cy="3375920"/>
          </a:xfrm>
        </p:spPr>
        <p:txBody>
          <a:bodyPr anchor="t">
            <a:normAutofit/>
          </a:bodyPr>
          <a:lstStyle/>
          <a:p>
            <a:pPr marL="0" indent="0">
              <a:buNone/>
            </a:pPr>
            <a:r>
              <a:rPr lang="en-US" sz="1800" i="1"/>
              <a:t>“As with physical security, the motivations for breaches of computer security vary between attackers. Some are thrill-seekers or vandals, some are activists, others are criminals looking for financial gain. State-sponsored attackers are now common and well resourced, but started with amateurs such as Markus Hess who hacked for the KGB, as recounted by Clifford Stoll, in The Cuckoo's Egg.”</a:t>
            </a:r>
          </a:p>
        </p:txBody>
      </p:sp>
      <p:sp>
        <p:nvSpPr>
          <p:cNvPr id="31" name="Freeform: Shape 3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Graphic 18" descr="Unlock">
            <a:extLst>
              <a:ext uri="{FF2B5EF4-FFF2-40B4-BE49-F238E27FC236}">
                <a16:creationId xmlns:a16="http://schemas.microsoft.com/office/drawing/2014/main" id="{655D8664-9369-484B-9466-CA575CF672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84057" y="643002"/>
            <a:ext cx="3796790" cy="3796790"/>
          </a:xfrm>
          <a:prstGeom prst="rect">
            <a:avLst/>
          </a:prstGeom>
        </p:spPr>
      </p:pic>
      <p:sp>
        <p:nvSpPr>
          <p:cNvPr id="16" name="Rectangle 15">
            <a:extLst>
              <a:ext uri="{FF2B5EF4-FFF2-40B4-BE49-F238E27FC236}">
                <a16:creationId xmlns:a16="http://schemas.microsoft.com/office/drawing/2014/main" id="{E66A8F4C-BC21-473B-93BE-C9D2F4D897BC}"/>
              </a:ext>
            </a:extLst>
          </p:cNvPr>
          <p:cNvSpPr/>
          <p:nvPr/>
        </p:nvSpPr>
        <p:spPr>
          <a:xfrm>
            <a:off x="762000" y="4777108"/>
            <a:ext cx="6096000" cy="307777"/>
          </a:xfrm>
          <a:prstGeom prst="rect">
            <a:avLst/>
          </a:prstGeom>
        </p:spPr>
        <p:txBody>
          <a:bodyPr>
            <a:spAutoFit/>
          </a:bodyPr>
          <a:lstStyle/>
          <a:p>
            <a:r>
              <a:rPr lang="en-US" sz="1400"/>
              <a:t>https://en.wikipedia.org/wiki/Computer_security#Attacker_motivation</a:t>
            </a:r>
          </a:p>
        </p:txBody>
      </p:sp>
    </p:spTree>
    <p:extLst>
      <p:ext uri="{BB962C8B-B14F-4D97-AF65-F5344CB8AC3E}">
        <p14:creationId xmlns:p14="http://schemas.microsoft.com/office/powerpoint/2010/main" val="67072837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6401" y="548641"/>
            <a:ext cx="5300980" cy="2173212"/>
          </a:xfrm>
        </p:spPr>
        <p:txBody>
          <a:bodyPr>
            <a:normAutofit/>
          </a:bodyPr>
          <a:lstStyle/>
          <a:p>
            <a:r>
              <a:rPr lang="en-US" sz="4800"/>
              <a:t>Information security culture</a:t>
            </a:r>
          </a:p>
        </p:txBody>
      </p:sp>
      <p:sp>
        <p:nvSpPr>
          <p:cNvPr id="3" name="Content Placeholder 2"/>
          <p:cNvSpPr>
            <a:spLocks noGrp="1"/>
          </p:cNvSpPr>
          <p:nvPr>
            <p:ph idx="1"/>
          </p:nvPr>
        </p:nvSpPr>
        <p:spPr>
          <a:xfrm>
            <a:off x="805543" y="2871982"/>
            <a:ext cx="5006336" cy="3181684"/>
          </a:xfrm>
        </p:spPr>
        <p:txBody>
          <a:bodyPr anchor="t">
            <a:normAutofit/>
          </a:bodyPr>
          <a:lstStyle/>
          <a:p>
            <a:pPr marL="0" indent="0">
              <a:buNone/>
            </a:pPr>
            <a:r>
              <a:rPr lang="en-US" sz="2400" b="1"/>
              <a:t>What have we(CSG) seen in our world?</a:t>
            </a:r>
          </a:p>
          <a:p>
            <a:r>
              <a:rPr lang="en-US" sz="1800"/>
              <a:t>What are WBMS customers doing?</a:t>
            </a:r>
          </a:p>
          <a:p>
            <a:r>
              <a:rPr lang="en-US" sz="1800"/>
              <a:t>How do we treat security internally as a global corporate?</a:t>
            </a:r>
          </a:p>
          <a:p>
            <a:r>
              <a:rPr lang="en-US" sz="1800"/>
              <a:t>What are the impacts on internal processes – WBMS </a:t>
            </a:r>
          </a:p>
          <a:p>
            <a:r>
              <a:rPr lang="en-US" sz="1800"/>
              <a:t>What are the legislative impacts?</a:t>
            </a:r>
          </a:p>
          <a:p>
            <a:endParaRPr lang="en-US" sz="1800"/>
          </a:p>
          <a:p>
            <a:endParaRPr lang="en-US" sz="1800"/>
          </a:p>
          <a:p>
            <a:endParaRPr lang="en-US" sz="1800"/>
          </a:p>
          <a:p>
            <a:endParaRPr lang="en-US" sz="1800"/>
          </a:p>
        </p:txBody>
      </p:sp>
      <p:sp>
        <p:nvSpPr>
          <p:cNvPr id="20" name="Freeform: Shape 19">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9218"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846" y="0"/>
            <a:ext cx="6024154"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Graphic 16" descr="Unlock">
            <a:extLst>
              <a:ext uri="{FF2B5EF4-FFF2-40B4-BE49-F238E27FC236}">
                <a16:creationId xmlns:a16="http://schemas.microsoft.com/office/drawing/2014/main" id="{0F029281-B653-4B6B-B9D8-CB32BD41BF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00975" y="643466"/>
            <a:ext cx="4105275" cy="4105275"/>
          </a:xfrm>
          <a:prstGeom prst="rect">
            <a:avLst/>
          </a:prstGeom>
        </p:spPr>
      </p:pic>
    </p:spTree>
    <p:extLst>
      <p:ext uri="{BB962C8B-B14F-4D97-AF65-F5344CB8AC3E}">
        <p14:creationId xmlns:p14="http://schemas.microsoft.com/office/powerpoint/2010/main" val="214745299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E3C7F788-537B-48A5-88AC-2F7E7CF0722F}"/>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Changing Customer attitude</a:t>
            </a:r>
          </a:p>
        </p:txBody>
      </p:sp>
      <p:graphicFrame>
        <p:nvGraphicFramePr>
          <p:cNvPr id="20" name="Content Placeholder 2">
            <a:extLst>
              <a:ext uri="{FF2B5EF4-FFF2-40B4-BE49-F238E27FC236}">
                <a16:creationId xmlns:a16="http://schemas.microsoft.com/office/drawing/2014/main" id="{3E607BE1-EDF7-465A-9776-ED1DF758F196}"/>
              </a:ext>
            </a:extLst>
          </p:cNvPr>
          <p:cNvGraphicFramePr>
            <a:graphicFrameLocks noGrp="1"/>
          </p:cNvGraphicFramePr>
          <p:nvPr>
            <p:ph idx="1"/>
            <p:extLst>
              <p:ext uri="{D42A27DB-BD31-4B8C-83A1-F6EECF244321}">
                <p14:modId xmlns:p14="http://schemas.microsoft.com/office/powerpoint/2010/main" val="2758051311"/>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68086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How do we treat Security internally?</a:t>
            </a:r>
          </a:p>
        </p:txBody>
      </p:sp>
    </p:spTree>
    <p:extLst>
      <p:ext uri="{BB962C8B-B14F-4D97-AF65-F5344CB8AC3E}">
        <p14:creationId xmlns:p14="http://schemas.microsoft.com/office/powerpoint/2010/main" val="396472918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0">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0D287A-3A67-4CC4-8DAE-FD2A4E49F5FC}"/>
              </a:ext>
            </a:extLst>
          </p:cNvPr>
          <p:cNvSpPr>
            <a:spLocks noGrp="1"/>
          </p:cNvSpPr>
          <p:nvPr>
            <p:ph type="title"/>
          </p:nvPr>
        </p:nvSpPr>
        <p:spPr>
          <a:xfrm>
            <a:off x="863029" y="1012004"/>
            <a:ext cx="3416158" cy="4795408"/>
          </a:xfrm>
        </p:spPr>
        <p:txBody>
          <a:bodyPr>
            <a:normAutofit/>
          </a:bodyPr>
          <a:lstStyle/>
          <a:p>
            <a:r>
              <a:rPr lang="en-US">
                <a:solidFill>
                  <a:srgbClr val="FFFFFF"/>
                </a:solidFill>
              </a:rPr>
              <a:t>Security in CSG</a:t>
            </a:r>
            <a:br>
              <a:rPr lang="en-US">
                <a:solidFill>
                  <a:srgbClr val="FFFFFF"/>
                </a:solidFill>
              </a:rPr>
            </a:br>
            <a:r>
              <a:rPr lang="en-US" sz="2800">
                <a:solidFill>
                  <a:srgbClr val="FFFFFF"/>
                </a:solidFill>
              </a:rPr>
              <a:t>What are we doing?</a:t>
            </a:r>
            <a:endParaRPr lang="en-US" sz="3200">
              <a:solidFill>
                <a:srgbClr val="FFFFFF"/>
              </a:solidFill>
            </a:endParaRPr>
          </a:p>
        </p:txBody>
      </p:sp>
      <p:graphicFrame>
        <p:nvGraphicFramePr>
          <p:cNvPr id="17" name="Content Placeholder 3">
            <a:extLst>
              <a:ext uri="{FF2B5EF4-FFF2-40B4-BE49-F238E27FC236}">
                <a16:creationId xmlns:a16="http://schemas.microsoft.com/office/drawing/2014/main" id="{B285EC91-1DA8-4EAA-9EA0-FCE38036B2A6}"/>
              </a:ext>
            </a:extLst>
          </p:cNvPr>
          <p:cNvGraphicFramePr>
            <a:graphicFrameLocks noGrp="1"/>
          </p:cNvGraphicFramePr>
          <p:nvPr>
            <p:ph idx="1"/>
            <p:extLst>
              <p:ext uri="{D42A27DB-BD31-4B8C-83A1-F6EECF244321}">
                <p14:modId xmlns:p14="http://schemas.microsoft.com/office/powerpoint/2010/main" val="2086563449"/>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57034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2001" y="803325"/>
            <a:ext cx="5314536" cy="1325563"/>
          </a:xfrm>
        </p:spPr>
        <p:txBody>
          <a:bodyPr>
            <a:normAutofit/>
          </a:bodyPr>
          <a:lstStyle/>
          <a:p>
            <a:r>
              <a:rPr lang="en-US"/>
              <a:t>Security and Software Development </a:t>
            </a:r>
          </a:p>
        </p:txBody>
      </p:sp>
      <p:sp>
        <p:nvSpPr>
          <p:cNvPr id="3" name="Content Placeholder 2"/>
          <p:cNvSpPr>
            <a:spLocks noGrp="1"/>
          </p:cNvSpPr>
          <p:nvPr>
            <p:ph idx="1"/>
          </p:nvPr>
        </p:nvSpPr>
        <p:spPr>
          <a:xfrm>
            <a:off x="762000" y="2279018"/>
            <a:ext cx="5314543" cy="3375920"/>
          </a:xfrm>
        </p:spPr>
        <p:txBody>
          <a:bodyPr anchor="t">
            <a:normAutofit lnSpcReduction="10000"/>
          </a:bodyPr>
          <a:lstStyle/>
          <a:p>
            <a:r>
              <a:rPr lang="en-US" sz="1800"/>
              <a:t>Secure by design</a:t>
            </a:r>
          </a:p>
          <a:p>
            <a:pPr lvl="1"/>
            <a:r>
              <a:rPr lang="en-US" sz="1800"/>
              <a:t>Security as a first class citizen</a:t>
            </a:r>
          </a:p>
          <a:p>
            <a:r>
              <a:rPr lang="en-US" sz="2200"/>
              <a:t>Team Focus on Security</a:t>
            </a:r>
          </a:p>
          <a:p>
            <a:pPr lvl="1"/>
            <a:r>
              <a:rPr lang="en-US" sz="1800"/>
              <a:t>Not just Developer Focused</a:t>
            </a:r>
          </a:p>
          <a:p>
            <a:pPr lvl="1"/>
            <a:r>
              <a:rPr lang="en-US" sz="1800"/>
              <a:t>Testing &amp; Analysis just as important</a:t>
            </a:r>
          </a:p>
          <a:p>
            <a:r>
              <a:rPr lang="en-US" sz="2200"/>
              <a:t>Proactive Security Support</a:t>
            </a:r>
          </a:p>
          <a:p>
            <a:pPr lvl="1"/>
            <a:r>
              <a:rPr lang="en-US" sz="1800"/>
              <a:t>Support Policy must be security aware</a:t>
            </a:r>
          </a:p>
          <a:p>
            <a:r>
              <a:rPr lang="en-US" sz="2200"/>
              <a:t>Be aware of the Customer’s perspective</a:t>
            </a:r>
          </a:p>
          <a:p>
            <a:pPr lvl="1"/>
            <a:r>
              <a:rPr lang="en-US" sz="1800"/>
              <a:t>Reputational Damage</a:t>
            </a:r>
          </a:p>
          <a:p>
            <a:pPr lvl="1"/>
            <a:r>
              <a:rPr lang="en-US" sz="1800"/>
              <a:t>Responsible and ethical behavior</a:t>
            </a:r>
          </a:p>
          <a:p>
            <a:pPr marL="457200" lvl="1" indent="0">
              <a:buNone/>
            </a:pPr>
            <a:endParaRPr lang="en-US" sz="1800"/>
          </a:p>
          <a:p>
            <a:endParaRPr lang="en-US" sz="1800"/>
          </a:p>
        </p:txBody>
      </p:sp>
      <p:sp>
        <p:nvSpPr>
          <p:cNvPr id="20" name="Freeform: Shape 1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Graphic 16" descr="Lock">
            <a:extLst>
              <a:ext uri="{FF2B5EF4-FFF2-40B4-BE49-F238E27FC236}">
                <a16:creationId xmlns:a16="http://schemas.microsoft.com/office/drawing/2014/main" id="{E5466264-251B-4C4D-A98A-3CCC4FB52B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84057" y="643002"/>
            <a:ext cx="3796790" cy="3796790"/>
          </a:xfrm>
          <a:prstGeom prst="rect">
            <a:avLst/>
          </a:prstGeom>
        </p:spPr>
      </p:pic>
    </p:spTree>
    <p:extLst>
      <p:ext uri="{BB962C8B-B14F-4D97-AF65-F5344CB8AC3E}">
        <p14:creationId xmlns:p14="http://schemas.microsoft.com/office/powerpoint/2010/main" val="350046421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TotalTime>
  <Words>2448</Words>
  <Application>Microsoft Office PowerPoint</Application>
  <PresentationFormat>Widescreen</PresentationFormat>
  <Paragraphs>240</Paragraphs>
  <Slides>15</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Now that Customers are taking Security Seriously, how does it affect us?</vt:lpstr>
      <vt:lpstr>Breaches Both home and abroad</vt:lpstr>
      <vt:lpstr>Recent Breaches</vt:lpstr>
      <vt:lpstr>Attacker motivation</vt:lpstr>
      <vt:lpstr>Information security culture</vt:lpstr>
      <vt:lpstr>Changing Customer attitude</vt:lpstr>
      <vt:lpstr>How do we treat Security internally?</vt:lpstr>
      <vt:lpstr>Security in CSG What are we doing?</vt:lpstr>
      <vt:lpstr>Security and Software Development </vt:lpstr>
      <vt:lpstr>Legal issues and global regulation</vt:lpstr>
      <vt:lpstr>Speaking a common language </vt:lpstr>
      <vt:lpstr>Looking Ahead</vt:lpstr>
      <vt:lpstr>What does this mean for software testing?</vt:lpstr>
      <vt:lpstr>Works cited</vt:lpstr>
      <vt:lpstr>More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Now that Customers are taking Security Seriously, how does it affect us?</dc:title>
  <dc:creator>Salvin Naidoo</dc:creator>
  <cp:lastModifiedBy>Salvin Naidoo</cp:lastModifiedBy>
  <cp:revision>1</cp:revision>
  <dcterms:created xsi:type="dcterms:W3CDTF">2018-11-05T06:50:41Z</dcterms:created>
  <dcterms:modified xsi:type="dcterms:W3CDTF">2018-11-05T14:22:39Z</dcterms:modified>
</cp:coreProperties>
</file>