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79" r:id="rId4"/>
    <p:sldId id="285" r:id="rId5"/>
    <p:sldId id="277" r:id="rId6"/>
    <p:sldId id="284" r:id="rId7"/>
    <p:sldId id="281" r:id="rId8"/>
    <p:sldId id="282" r:id="rId9"/>
    <p:sldId id="283" r:id="rId10"/>
    <p:sldId id="266" r:id="rId11"/>
    <p:sldId id="275" r:id="rId12"/>
    <p:sldId id="270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E9FFA2-8D6A-D24C-89C1-5A843EB0C0C0}">
          <p14:sldIdLst>
            <p14:sldId id="256"/>
          </p14:sldIdLst>
        </p14:section>
        <p14:section name="Untitled Section" id="{107982E9-F4EA-8B42-B7B4-A6461E35BFF6}">
          <p14:sldIdLst>
            <p14:sldId id="279"/>
            <p14:sldId id="285"/>
            <p14:sldId id="277"/>
            <p14:sldId id="284"/>
            <p14:sldId id="281"/>
            <p14:sldId id="282"/>
            <p14:sldId id="283"/>
            <p14:sldId id="266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6" autoAdjust="0"/>
  </p:normalViewPr>
  <p:slideViewPr>
    <p:cSldViewPr>
      <p:cViewPr varScale="1">
        <p:scale>
          <a:sx n="74" d="100"/>
          <a:sy n="74" d="100"/>
        </p:scale>
        <p:origin x="99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E1F7F-84B8-754F-A551-506CEC1E579E}" type="datetimeFigureOut">
              <a:rPr kumimoji="1" lang="ja-JP" altLang="en-US" smtClean="0"/>
              <a:t>2018/8/5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026F-0E22-2B48-9DDF-A846D921FA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113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C6525-98AD-4547-AAE5-581EDC4013D3}" type="datetimeFigureOut">
              <a:rPr lang="en-ZA" smtClean="0"/>
              <a:t>2018/08/05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64E70-4BDE-457E-A709-586C5F155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204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58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990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64E70-4BDE-457E-A709-586C5F15503E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52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 latinLnBrk="0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RogeemaKenny.com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RogeemaKenny.com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jpg"/><Relationship Id="rId5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6136" y="225452"/>
            <a:ext cx="3240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b="1" dirty="0"/>
              <a:t>7 August 2018</a:t>
            </a:r>
          </a:p>
          <a:p>
            <a:endParaRPr lang="en-ZA" sz="2800" b="1" dirty="0"/>
          </a:p>
          <a:p>
            <a:r>
              <a:rPr lang="en-ZA" sz="2800" b="1" dirty="0"/>
              <a:t>Rogeema Kenny </a:t>
            </a:r>
          </a:p>
          <a:p>
            <a:r>
              <a:rPr lang="en-ZA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@Rogeema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46" y="-1405"/>
            <a:ext cx="3639273" cy="1493035"/>
          </a:xfrm>
          <a:prstGeom prst="rect">
            <a:avLst/>
          </a:prstGeom>
        </p:spPr>
      </p:pic>
      <p:pic>
        <p:nvPicPr>
          <p:cNvPr id="7" name="Picture 6" descr="Profile image (original)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2" y="2983260"/>
            <a:ext cx="3201282" cy="21602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27984" y="3463215"/>
            <a:ext cx="4419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b="1" i="1" dirty="0"/>
              <a:t>Transformation &amp; </a:t>
            </a:r>
          </a:p>
          <a:p>
            <a:r>
              <a:rPr lang="en-ZA" sz="3600" b="1" i="1" dirty="0"/>
              <a:t>Inclusion in Tech</a:t>
            </a:r>
            <a:endParaRPr lang="en-ZA" sz="36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Did You Know</a:t>
            </a:r>
            <a:r>
              <a:rPr kumimoji="1" lang="is-IS" altLang="ja-JP" dirty="0"/>
              <a:t>…</a:t>
            </a:r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127560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alibri"/>
                <a:cs typeface="Calibri"/>
              </a:rPr>
              <a:t>41% of women leave tech companies within 10 </a:t>
            </a:r>
            <a:r>
              <a:rPr kumimoji="1" lang="en-US" altLang="ja-JP" dirty="0" err="1">
                <a:latin typeface="Calibri"/>
                <a:cs typeface="Calibri"/>
              </a:rPr>
              <a:t>yrs</a:t>
            </a:r>
            <a:r>
              <a:rPr kumimoji="1" lang="en-US" altLang="ja-JP" dirty="0">
                <a:latin typeface="Calibri"/>
                <a:cs typeface="Calibri"/>
              </a:rPr>
              <a:t> of graduation, compared to 17% of men</a:t>
            </a:r>
            <a:endParaRPr kumimoji="1" lang="ja-JP" altLang="en-US" dirty="0">
              <a:latin typeface="Calibri"/>
              <a:cs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23728" y="235572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Calibri"/>
                <a:cs typeface="Calibri"/>
              </a:rPr>
              <a:t>Women write better code!</a:t>
            </a:r>
          </a:p>
          <a:p>
            <a:r>
              <a:rPr kumimoji="1" lang="en-US" altLang="ja-JP" dirty="0">
                <a:latin typeface="Calibri"/>
                <a:cs typeface="Calibri"/>
              </a:rPr>
              <a:t>Code submitted on </a:t>
            </a:r>
            <a:r>
              <a:rPr kumimoji="1" lang="en-US" altLang="ja-JP" dirty="0" err="1">
                <a:latin typeface="Calibri"/>
                <a:cs typeface="Calibri"/>
              </a:rPr>
              <a:t>Github</a:t>
            </a:r>
            <a:r>
              <a:rPr kumimoji="1" lang="en-US" altLang="ja-JP" dirty="0">
                <a:latin typeface="Calibri"/>
                <a:cs typeface="Calibri"/>
              </a:rPr>
              <a:t> by women are approved at a higher rate than code submitted by men</a:t>
            </a:r>
            <a:r>
              <a:rPr kumimoji="1" lang="is-IS" altLang="ja-JP" dirty="0">
                <a:latin typeface="Calibri"/>
                <a:cs typeface="Calibri"/>
              </a:rPr>
              <a:t>…</a:t>
            </a:r>
            <a:endParaRPr kumimoji="1" lang="ja-JP" altLang="en-US" dirty="0">
              <a:latin typeface="Calibri"/>
              <a:cs typeface="Calibri"/>
            </a:endParaRPr>
          </a:p>
          <a:p>
            <a:endParaRPr kumimoji="1" lang="ja-JP" altLang="en-US" dirty="0"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3371389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Calibri"/>
                <a:cs typeface="Calibri"/>
              </a:rPr>
              <a:t>IFF</a:t>
            </a:r>
            <a:r>
              <a:rPr kumimoji="1" lang="en-US" altLang="ja-JP" dirty="0">
                <a:latin typeface="Calibri"/>
                <a:cs typeface="Calibri"/>
              </a:rPr>
              <a:t> the gender of the coder is not disclosed </a:t>
            </a:r>
            <a:endParaRPr kumimoji="1" lang="ja-JP" altLang="en-US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999" y="2933750"/>
            <a:ext cx="1080120" cy="98822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AC6134B-15A9-485A-8CB1-04EAB265126F}"/>
              </a:ext>
            </a:extLst>
          </p:cNvPr>
          <p:cNvGrpSpPr/>
          <p:nvPr/>
        </p:nvGrpSpPr>
        <p:grpSpPr>
          <a:xfrm>
            <a:off x="7595321" y="4515966"/>
            <a:ext cx="1550257" cy="627534"/>
            <a:chOff x="7595321" y="4515966"/>
            <a:chExt cx="1550257" cy="62753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185E2B-4D53-4FD4-8E7E-328335D4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6686" y="4515966"/>
              <a:ext cx="1198892" cy="49393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691825-ED7D-4491-9661-631895CAEF49}"/>
                </a:ext>
              </a:extLst>
            </p:cNvPr>
            <p:cNvSpPr txBox="1"/>
            <p:nvPr/>
          </p:nvSpPr>
          <p:spPr>
            <a:xfrm>
              <a:off x="7595321" y="4881890"/>
              <a:ext cx="154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rgbClr val="7F7F7F"/>
                  </a:solidFill>
                  <a:latin typeface="Ayuthaya"/>
                  <a:cs typeface="Ayuthaya"/>
                </a:rPr>
                <a:t>Rogeemakenny.com</a:t>
              </a:r>
              <a:endParaRPr kumimoji="1" lang="ja-JP" altLang="en-US" sz="1100" dirty="0">
                <a:solidFill>
                  <a:srgbClr val="7F7F7F"/>
                </a:solidFill>
                <a:latin typeface="Ayuthaya"/>
                <a:cs typeface="Ayuthay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84466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5168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686" y="4515966"/>
            <a:ext cx="1198892" cy="493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Building a transformed &amp; inclusive culture </a:t>
            </a:r>
            <a:br>
              <a:rPr kumimoji="1" lang="en-US" altLang="ja-JP" sz="2800" dirty="0">
                <a:latin typeface="Calibri"/>
                <a:cs typeface="Calibri"/>
              </a:rPr>
            </a:br>
            <a:r>
              <a:rPr kumimoji="1" lang="en-US" altLang="ja-JP" sz="2800" dirty="0">
                <a:latin typeface="Calibri"/>
                <a:cs typeface="Calibri"/>
              </a:rPr>
              <a:t>will demand deliberate interventions</a:t>
            </a:r>
            <a:endParaRPr kumimoji="1" lang="ja-JP" altLang="en-US" sz="2800" dirty="0">
              <a:latin typeface="Calibri"/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203598"/>
            <a:ext cx="2471812" cy="19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3586"/>
          <a:stretch/>
        </p:blipFill>
        <p:spPr>
          <a:xfrm>
            <a:off x="4283968" y="2875621"/>
            <a:ext cx="2184171" cy="221640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732240" y="1059582"/>
            <a:ext cx="2083731" cy="1874390"/>
            <a:chOff x="6732240" y="1059582"/>
            <a:chExt cx="2083731" cy="18743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/>
            <a:srcRect l="14170" t="9741" r="12964" b="19724"/>
            <a:stretch/>
          </p:blipFill>
          <p:spPr>
            <a:xfrm>
              <a:off x="7092280" y="1059582"/>
              <a:ext cx="1224136" cy="127824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2240" y="1923678"/>
              <a:ext cx="2083731" cy="1010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686" y="4515966"/>
            <a:ext cx="1198892" cy="493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Building a transformed &amp; inclusive culture </a:t>
            </a:r>
            <a:br>
              <a:rPr kumimoji="1" lang="en-US" altLang="ja-JP" sz="2800" dirty="0">
                <a:latin typeface="Calibri"/>
                <a:cs typeface="Calibri"/>
              </a:rPr>
            </a:br>
            <a:r>
              <a:rPr kumimoji="1" lang="en-US" altLang="ja-JP" sz="2800" dirty="0">
                <a:latin typeface="Calibri"/>
                <a:cs typeface="Calibri"/>
              </a:rPr>
              <a:t>will demand deliberate interventions</a:t>
            </a:r>
            <a:endParaRPr kumimoji="1" lang="ja-JP" altLang="en-US" sz="2800" dirty="0">
              <a:latin typeface="Calibri"/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1203598"/>
            <a:ext cx="1728192" cy="1361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8196"/>
          <a:stretch/>
        </p:blipFill>
        <p:spPr>
          <a:xfrm>
            <a:off x="4283968" y="3615659"/>
            <a:ext cx="1548680" cy="149639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380312" y="1059582"/>
            <a:ext cx="1435659" cy="1361964"/>
            <a:chOff x="6732240" y="1059582"/>
            <a:chExt cx="2083731" cy="18743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/>
            <a:srcRect l="14170" t="9741" r="12964" b="19724"/>
            <a:stretch/>
          </p:blipFill>
          <p:spPr>
            <a:xfrm>
              <a:off x="7092280" y="1059582"/>
              <a:ext cx="1224136" cy="127824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32240" y="1923678"/>
              <a:ext cx="2083731" cy="101029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4585BA-7F94-425B-87AE-7E8D85582A0C}"/>
              </a:ext>
            </a:extLst>
          </p:cNvPr>
          <p:cNvSpPr txBox="1"/>
          <p:nvPr/>
        </p:nvSpPr>
        <p:spPr>
          <a:xfrm>
            <a:off x="4067944" y="1491630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3366FF"/>
                </a:solidFill>
                <a:latin typeface="Calibri"/>
                <a:cs typeface="Calibri"/>
              </a:rPr>
              <a:t>teaching</a:t>
            </a:r>
            <a:endParaRPr kumimoji="1" lang="ja-JP" altLang="en-US" sz="4400" b="1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8F546-6FBE-4AD7-8FCE-5AC0997023A6}"/>
              </a:ext>
            </a:extLst>
          </p:cNvPr>
          <p:cNvSpPr txBox="1"/>
          <p:nvPr/>
        </p:nvSpPr>
        <p:spPr>
          <a:xfrm>
            <a:off x="3923928" y="2499742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3366FF"/>
                </a:solidFill>
                <a:latin typeface="Calibri"/>
                <a:cs typeface="Calibri"/>
              </a:rPr>
              <a:t>mentoring</a:t>
            </a:r>
            <a:endParaRPr kumimoji="1" lang="ja-JP" altLang="en-US" sz="4400" b="1" dirty="0">
              <a:solidFill>
                <a:srgbClr val="3366F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9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Africa Code Week: </a:t>
            </a:r>
            <a:r>
              <a:rPr kumimoji="1" lang="en-US" altLang="ja-JP" sz="2800" b="0" dirty="0">
                <a:latin typeface="Calibri"/>
                <a:cs typeface="Calibri"/>
              </a:rPr>
              <a:t>A paint-by-numbers </a:t>
            </a:r>
            <a:br>
              <a:rPr kumimoji="1" lang="en-US" altLang="ja-JP" sz="2800" b="0" dirty="0">
                <a:latin typeface="Calibri"/>
                <a:cs typeface="Calibri"/>
              </a:rPr>
            </a:br>
            <a:r>
              <a:rPr kumimoji="1" lang="en-US" altLang="ja-JP" sz="2800" b="0" dirty="0">
                <a:latin typeface="Calibri"/>
                <a:cs typeface="Calibri"/>
              </a:rPr>
              <a:t>tech education blueprint </a:t>
            </a:r>
            <a:endParaRPr kumimoji="1" lang="ja-JP" altLang="en-US" sz="2800" b="0" dirty="0">
              <a:latin typeface="Calibri"/>
              <a:cs typeface="Calibri"/>
            </a:endParaRPr>
          </a:p>
        </p:txBody>
      </p:sp>
      <p:pic>
        <p:nvPicPr>
          <p:cNvPr id="7" name="Picture 6" descr="IMG_1984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4" t="7541"/>
          <a:stretch/>
        </p:blipFill>
        <p:spPr>
          <a:xfrm>
            <a:off x="1547664" y="3569681"/>
            <a:ext cx="2004641" cy="1573819"/>
          </a:xfrm>
          <a:prstGeom prst="rect">
            <a:avLst/>
          </a:prstGeom>
        </p:spPr>
      </p:pic>
      <p:pic>
        <p:nvPicPr>
          <p:cNvPr id="9" name="Picture 8" descr="IMG_193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9" y="3635813"/>
            <a:ext cx="1979712" cy="1484784"/>
          </a:xfrm>
          <a:prstGeom prst="rect">
            <a:avLst/>
          </a:prstGeom>
        </p:spPr>
      </p:pic>
      <p:pic>
        <p:nvPicPr>
          <p:cNvPr id="10" name="Picture 9" descr="20161022_110923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067944" y="3847355"/>
            <a:ext cx="2304256" cy="129614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655676" y="1137577"/>
            <a:ext cx="2448272" cy="2357480"/>
            <a:chOff x="1691680" y="915566"/>
            <a:chExt cx="2880321" cy="264551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915566"/>
              <a:ext cx="2880321" cy="264551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3707904" y="965488"/>
              <a:ext cx="864096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EE3642-B8D0-4350-B503-684164D1A7C2}"/>
              </a:ext>
            </a:extLst>
          </p:cNvPr>
          <p:cNvSpPr txBox="1"/>
          <p:nvPr/>
        </p:nvSpPr>
        <p:spPr>
          <a:xfrm>
            <a:off x="4461113" y="2316317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2016:   </a:t>
            </a: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1,273 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 (426,858)</a:t>
            </a:r>
          </a:p>
          <a:p>
            <a:endParaRPr lang="en-Z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2017:   </a:t>
            </a:r>
            <a:r>
              <a:rPr lang="en-ZA" b="1" dirty="0">
                <a:latin typeface="Calibri" panose="020F0502020204030204" pitchFamily="34" charset="0"/>
                <a:cs typeface="Calibri" panose="020F0502020204030204" pitchFamily="34" charset="0"/>
              </a:rPr>
              <a:t>2,047 </a:t>
            </a:r>
            <a:r>
              <a:rPr lang="en-ZA" dirty="0">
                <a:latin typeface="Calibri" panose="020F0502020204030204" pitchFamily="34" charset="0"/>
                <a:cs typeface="Calibri" panose="020F0502020204030204" pitchFamily="34" charset="0"/>
              </a:rPr>
              <a:t> (1,291,345)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253F9-D8A5-4C21-9238-230A34474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7036"/>
            <a:ext cx="2376264" cy="2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95321" y="4515966"/>
            <a:ext cx="1550257" cy="627534"/>
            <a:chOff x="7595321" y="4515966"/>
            <a:chExt cx="1550257" cy="6275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6686" y="4515966"/>
              <a:ext cx="1198892" cy="49393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595321" y="4881890"/>
              <a:ext cx="154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rgbClr val="7F7F7F"/>
                  </a:solidFill>
                  <a:latin typeface="Ayuthaya"/>
                  <a:cs typeface="Ayuthaya"/>
                </a:rPr>
                <a:t>Rogeemakenny.com</a:t>
              </a:r>
              <a:endParaRPr kumimoji="1" lang="ja-JP" altLang="en-US" sz="1100" dirty="0">
                <a:solidFill>
                  <a:srgbClr val="7F7F7F"/>
                </a:solidFill>
                <a:latin typeface="Ayuthaya"/>
                <a:cs typeface="Ayuthaya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Mentorship</a:t>
            </a:r>
            <a:r>
              <a:rPr kumimoji="1" lang="en-US" altLang="ja-JP" sz="2800" b="0" dirty="0">
                <a:latin typeface="Calibri"/>
                <a:cs typeface="Calibri"/>
              </a:rPr>
              <a:t>:</a:t>
            </a:r>
            <a:r>
              <a:rPr kumimoji="1" lang="en-US" altLang="ja-JP" sz="2800" dirty="0">
                <a:latin typeface="Calibri"/>
                <a:cs typeface="Calibri"/>
              </a:rPr>
              <a:t> </a:t>
            </a:r>
            <a:r>
              <a:rPr kumimoji="1" lang="en-US" altLang="ja-JP" sz="2800" b="0" dirty="0">
                <a:latin typeface="Calibri"/>
                <a:cs typeface="Calibri"/>
              </a:rPr>
              <a:t>Lift as you climb! </a:t>
            </a:r>
            <a:br>
              <a:rPr kumimoji="1" lang="en-US" altLang="ja-JP" sz="2800" b="0" dirty="0">
                <a:latin typeface="Calibri"/>
                <a:cs typeface="Calibri"/>
              </a:rPr>
            </a:br>
            <a:endParaRPr kumimoji="1" lang="ja-JP" altLang="en-US" sz="2800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491630"/>
            <a:ext cx="4458072" cy="278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4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Imposter Syndrome: </a:t>
            </a:r>
            <a:r>
              <a:rPr kumimoji="1" lang="en-US" altLang="ja-JP" sz="2800" b="0" dirty="0">
                <a:latin typeface="Calibri"/>
                <a:cs typeface="Calibri"/>
              </a:rPr>
              <a:t>the incurable disease </a:t>
            </a:r>
            <a:br>
              <a:rPr kumimoji="1" lang="en-US" altLang="ja-JP" sz="2800" b="0" dirty="0">
                <a:latin typeface="Calibri"/>
                <a:cs typeface="Calibri"/>
              </a:rPr>
            </a:br>
            <a:r>
              <a:rPr kumimoji="1" lang="en-US" altLang="ja-JP" sz="2800" b="0" dirty="0">
                <a:latin typeface="Calibri"/>
                <a:cs typeface="Calibri"/>
              </a:rPr>
              <a:t>of the high achiever</a:t>
            </a:r>
            <a:endParaRPr kumimoji="1" lang="ja-JP" altLang="en-US" sz="2800" b="0" dirty="0">
              <a:latin typeface="Calibri"/>
              <a:cs typeface="Calibri"/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1571497" y="2643758"/>
            <a:ext cx="7524328" cy="1872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atinLnBrk="0"/>
            <a:r>
              <a:rPr lang="en-US" altLang="ko-KR" sz="2800" b="0" i="1" dirty="0">
                <a:latin typeface="Calibri" panose="020F0502020204030204" pitchFamily="34" charset="0"/>
                <a:cs typeface="Calibri" panose="020F0502020204030204" pitchFamily="34" charset="0"/>
              </a:rPr>
              <a:t>Definition:</a:t>
            </a:r>
          </a:p>
          <a:p>
            <a:pPr latinLnBrk="0"/>
            <a:r>
              <a:rPr lang="en-US" altLang="ko-KR" sz="2800" b="0" dirty="0">
                <a:latin typeface="Calibri" panose="020F0502020204030204" pitchFamily="34" charset="0"/>
                <a:cs typeface="Calibri" panose="020F0502020204030204" pitchFamily="34" charset="0"/>
              </a:rPr>
              <a:t>A psychological phenomenon indicating feelings of inadequacy that 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persists</a:t>
            </a:r>
            <a:r>
              <a:rPr lang="en-US" altLang="ko-KR" sz="2800" b="0" dirty="0">
                <a:latin typeface="Calibri" panose="020F0502020204030204" pitchFamily="34" charset="0"/>
                <a:cs typeface="Calibri" panose="020F0502020204030204" pitchFamily="34" charset="0"/>
              </a:rPr>
              <a:t> despite </a:t>
            </a:r>
            <a:r>
              <a:rPr lang="en-US" altLang="ko-KR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overwhelming evidence</a:t>
            </a:r>
            <a:r>
              <a:rPr lang="en-US" altLang="ko-KR" sz="2800" b="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opposite is true</a:t>
            </a:r>
            <a:r>
              <a:rPr lang="en-US" altLang="ko-KR" sz="2800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595321" y="4515966"/>
            <a:ext cx="1550257" cy="627534"/>
            <a:chOff x="7595321" y="4515966"/>
            <a:chExt cx="1550257" cy="62753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46686" y="4515966"/>
              <a:ext cx="1198892" cy="49393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595321" y="4881890"/>
              <a:ext cx="154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rgbClr val="7F7F7F"/>
                  </a:solidFill>
                  <a:latin typeface="Ayuthaya"/>
                  <a:cs typeface="Ayuthaya"/>
                </a:rPr>
                <a:t>Rogeemakenny.com</a:t>
              </a:r>
              <a:endParaRPr kumimoji="1" lang="ja-JP" altLang="en-US" sz="1100" dirty="0">
                <a:solidFill>
                  <a:srgbClr val="7F7F7F"/>
                </a:solidFill>
                <a:latin typeface="Ayuthaya"/>
                <a:cs typeface="Ayuthaya"/>
              </a:endParaRPr>
            </a:p>
          </p:txBody>
        </p:sp>
      </p:grpSp>
      <p:pic>
        <p:nvPicPr>
          <p:cNvPr id="4" name="Picture 3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8A0E2D7-B990-4709-B241-53EFA4672D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5" r="28429" b="27163"/>
          <a:stretch/>
        </p:blipFill>
        <p:spPr>
          <a:xfrm>
            <a:off x="5508104" y="337725"/>
            <a:ext cx="3024336" cy="23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Imposter Syndrome: </a:t>
            </a:r>
            <a:r>
              <a:rPr kumimoji="1" lang="en-US" altLang="ja-JP" sz="2800" b="0" dirty="0">
                <a:latin typeface="Calibri"/>
                <a:cs typeface="Calibri"/>
              </a:rPr>
              <a:t>a personal account</a:t>
            </a:r>
            <a:br>
              <a:rPr kumimoji="1" lang="en-US" altLang="ja-JP" sz="2800" b="0" dirty="0">
                <a:latin typeface="Calibri"/>
                <a:cs typeface="Calibri"/>
              </a:rPr>
            </a:br>
            <a:endParaRPr kumimoji="1" lang="ja-JP" altLang="en-US" sz="2800" b="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779662"/>
            <a:ext cx="2664296" cy="266429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595321" y="4515966"/>
            <a:ext cx="1550257" cy="627534"/>
            <a:chOff x="7595321" y="4515966"/>
            <a:chExt cx="1550257" cy="6275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6686" y="4515966"/>
              <a:ext cx="1198892" cy="4939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95321" y="4881890"/>
              <a:ext cx="154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rgbClr val="7F7F7F"/>
                  </a:solidFill>
                  <a:latin typeface="Ayuthaya"/>
                  <a:cs typeface="Ayuthaya"/>
                </a:rPr>
                <a:t>Rogeemakenny.com</a:t>
              </a:r>
              <a:endParaRPr kumimoji="1" lang="ja-JP" altLang="en-US" sz="1100" dirty="0">
                <a:solidFill>
                  <a:srgbClr val="7F7F7F"/>
                </a:solidFill>
                <a:latin typeface="Ayuthaya"/>
                <a:cs typeface="Ayuthay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56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/>
            <a:r>
              <a:rPr kumimoji="1" lang="en-US" altLang="ja-JP" sz="2800" dirty="0">
                <a:latin typeface="Calibri"/>
                <a:cs typeface="Calibri"/>
              </a:rPr>
              <a:t>Imposter Syndrome: </a:t>
            </a:r>
            <a:r>
              <a:rPr kumimoji="1" lang="en-US" altLang="ja-JP" sz="2800" b="0" dirty="0">
                <a:latin typeface="Calibri"/>
                <a:cs typeface="Calibri"/>
              </a:rPr>
              <a:t>a personal account</a:t>
            </a:r>
            <a:br>
              <a:rPr kumimoji="1" lang="en-US" altLang="ja-JP" sz="2800" b="0" dirty="0">
                <a:latin typeface="Calibri"/>
                <a:cs typeface="Calibri"/>
              </a:rPr>
            </a:br>
            <a:endParaRPr kumimoji="1" lang="ja-JP" altLang="en-US" sz="2800" b="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95686"/>
            <a:ext cx="1800200" cy="1800200"/>
          </a:xfrm>
          <a:prstGeom prst="rect">
            <a:avLst/>
          </a:prstGeom>
        </p:spPr>
      </p:pic>
      <p:pic>
        <p:nvPicPr>
          <p:cNvPr id="5" name="Picture 4" descr="insta edi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70" y="520360"/>
            <a:ext cx="2846455" cy="422793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595321" y="4515966"/>
            <a:ext cx="1550257" cy="627534"/>
            <a:chOff x="7595321" y="4515966"/>
            <a:chExt cx="1550257" cy="62753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6686" y="4515966"/>
              <a:ext cx="1198892" cy="49393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595321" y="4881890"/>
              <a:ext cx="154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rgbClr val="7F7F7F"/>
                  </a:solidFill>
                  <a:latin typeface="Ayuthaya"/>
                  <a:cs typeface="Ayuthaya"/>
                </a:rPr>
                <a:t>Rogeemakenny.com</a:t>
              </a:r>
              <a:endParaRPr kumimoji="1" lang="ja-JP" altLang="en-US" sz="1100" dirty="0">
                <a:solidFill>
                  <a:srgbClr val="7F7F7F"/>
                </a:solidFill>
                <a:latin typeface="Ayuthaya"/>
                <a:cs typeface="Ayuthay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42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95321" y="4881890"/>
            <a:ext cx="154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>
                <a:solidFill>
                  <a:srgbClr val="7F7F7F"/>
                </a:solidFill>
                <a:latin typeface="Ayuthaya"/>
                <a:cs typeface="Ayuthaya"/>
              </a:rPr>
              <a:t>Rogeemakenny.com</a:t>
            </a:r>
            <a:endParaRPr kumimoji="1" lang="ja-JP" altLang="en-US" sz="1100" dirty="0">
              <a:solidFill>
                <a:srgbClr val="7F7F7F"/>
              </a:solidFill>
              <a:latin typeface="Ayuthaya"/>
              <a:cs typeface="Ayuthaya"/>
            </a:endParaRPr>
          </a:p>
        </p:txBody>
      </p:sp>
      <p:pic>
        <p:nvPicPr>
          <p:cNvPr id="27" name="Picture 26" descr="types-of-people-with-imposter-syndro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808" y="1491629"/>
            <a:ext cx="3538671" cy="2298721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7595321" y="4515966"/>
            <a:ext cx="1550257" cy="627534"/>
            <a:chOff x="7595321" y="4515966"/>
            <a:chExt cx="1550257" cy="62753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46686" y="4515966"/>
              <a:ext cx="1198892" cy="49393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7595321" y="4881890"/>
              <a:ext cx="154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 err="1">
                  <a:solidFill>
                    <a:srgbClr val="7F7F7F"/>
                  </a:solidFill>
                  <a:latin typeface="Ayuthaya"/>
                  <a:cs typeface="Ayuthaya"/>
                </a:rPr>
                <a:t>Rogeemakenny.com</a:t>
              </a:r>
              <a:endParaRPr kumimoji="1" lang="ja-JP" altLang="en-US" sz="1100" dirty="0">
                <a:solidFill>
                  <a:srgbClr val="7F7F7F"/>
                </a:solidFill>
                <a:latin typeface="Ayuthaya"/>
                <a:cs typeface="Ayuthaya"/>
              </a:endParaRPr>
            </a:p>
          </p:txBody>
        </p:sp>
      </p:grpSp>
      <p:pic>
        <p:nvPicPr>
          <p:cNvPr id="3" name="Picture 2" descr="A picture containing text, book&#10;&#10;Description generated with very high confidence">
            <a:extLst>
              <a:ext uri="{FF2B5EF4-FFF2-40B4-BE49-F238E27FC236}">
                <a16:creationId xmlns:a16="http://schemas.microsoft.com/office/drawing/2014/main" id="{D78C01A9-BB0E-4B51-AD06-E42367E3EF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790895"/>
            <a:ext cx="3024336" cy="35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2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196</Words>
  <Application>Microsoft Office PowerPoint</Application>
  <PresentationFormat>On-screen Show (16:9)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Ayuthaya</vt:lpstr>
      <vt:lpstr>맑은 고딕</vt:lpstr>
      <vt:lpstr>ＭＳ Ｐゴシック</vt:lpstr>
      <vt:lpstr>Arial</vt:lpstr>
      <vt:lpstr>Calibri</vt:lpstr>
      <vt:lpstr>Office Theme</vt:lpstr>
      <vt:lpstr>Custom Design</vt:lpstr>
      <vt:lpstr>PowerPoint Presentation</vt:lpstr>
      <vt:lpstr>Building a transformed &amp; inclusive culture  will demand deliberate interventions</vt:lpstr>
      <vt:lpstr>Building a transformed &amp; inclusive culture  will demand deliberate interventions</vt:lpstr>
      <vt:lpstr>Africa Code Week: A paint-by-numbers  tech education blueprint </vt:lpstr>
      <vt:lpstr>Mentorship: Lift as you climb!  </vt:lpstr>
      <vt:lpstr>Imposter Syndrome: the incurable disease  of the high achiever</vt:lpstr>
      <vt:lpstr>Imposter Syndrome: a personal account </vt:lpstr>
      <vt:lpstr>Imposter Syndrome: a personal account </vt:lpstr>
      <vt:lpstr>PowerPoint Presentation</vt:lpstr>
      <vt:lpstr>Did You Know…</vt:lpstr>
      <vt:lpstr>Thank You!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Rogeema Kenny</cp:lastModifiedBy>
  <cp:revision>112</cp:revision>
  <dcterms:created xsi:type="dcterms:W3CDTF">2014-04-01T16:27:38Z</dcterms:created>
  <dcterms:modified xsi:type="dcterms:W3CDTF">2018-08-05T19:27:52Z</dcterms:modified>
</cp:coreProperties>
</file>