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8" r:id="rId3"/>
  </p:sldMasterIdLst>
  <p:notesMasterIdLst>
    <p:notesMasterId r:id="rId28"/>
  </p:notesMasterIdLst>
  <p:handoutMasterIdLst>
    <p:handoutMasterId r:id="rId29"/>
  </p:handoutMasterIdLst>
  <p:sldIdLst>
    <p:sldId id="266" r:id="rId4"/>
    <p:sldId id="273" r:id="rId5"/>
    <p:sldId id="280" r:id="rId6"/>
    <p:sldId id="293" r:id="rId7"/>
    <p:sldId id="271" r:id="rId8"/>
    <p:sldId id="288" r:id="rId9"/>
    <p:sldId id="275" r:id="rId10"/>
    <p:sldId id="294" r:id="rId11"/>
    <p:sldId id="289" r:id="rId12"/>
    <p:sldId id="274" r:id="rId13"/>
    <p:sldId id="295" r:id="rId14"/>
    <p:sldId id="296" r:id="rId15"/>
    <p:sldId id="297" r:id="rId16"/>
    <p:sldId id="277" r:id="rId17"/>
    <p:sldId id="287" r:id="rId18"/>
    <p:sldId id="276" r:id="rId19"/>
    <p:sldId id="298" r:id="rId20"/>
    <p:sldId id="281" r:id="rId21"/>
    <p:sldId id="282" r:id="rId22"/>
    <p:sldId id="283" r:id="rId23"/>
    <p:sldId id="284" r:id="rId24"/>
    <p:sldId id="285" r:id="rId25"/>
    <p:sldId id="286" r:id="rId26"/>
    <p:sldId id="278" r:id="rId27"/>
  </p:sldIdLst>
  <p:sldSz cx="9144000" cy="5143500" type="screen16x9"/>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624">
          <p15:clr>
            <a:srgbClr val="A4A3A4"/>
          </p15:clr>
        </p15:guide>
      </p15:sldGuideLst>
    </p:ext>
    <p:ext uri="{2D200454-40CA-4A62-9FC3-DE9A4176ACB9}">
      <p15:notesGuideLst xmlns:p15="http://schemas.microsoft.com/office/powerpoint/2012/main">
        <p15:guide id="1" orient="horz" pos="3111"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berly Caulfield" initials="KC" lastIdx="4" clrIdx="0">
    <p:extLst/>
  </p:cmAuthor>
  <p:cmAuthor id="2" name="Kent Steffen" initials="KS [3]"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324"/>
    <a:srgbClr val="A3A4A9"/>
    <a:srgbClr val="0183A0"/>
    <a:srgbClr val="ADD2E3"/>
    <a:srgbClr val="69B8D3"/>
    <a:srgbClr val="00A4C7"/>
    <a:srgbClr val="9265AB"/>
    <a:srgbClr val="81C441"/>
    <a:srgbClr val="8A1F0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1404" autoAdjust="0"/>
  </p:normalViewPr>
  <p:slideViewPr>
    <p:cSldViewPr snapToGrid="0" showGuides="1">
      <p:cViewPr varScale="1">
        <p:scale>
          <a:sx n="93" d="100"/>
          <a:sy n="93" d="100"/>
        </p:scale>
        <p:origin x="1386" y="72"/>
      </p:cViewPr>
      <p:guideLst>
        <p:guide orient="horz"/>
        <p:guide pos="62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515"/>
    </p:cViewPr>
  </p:sorterViewPr>
  <p:notesViewPr>
    <p:cSldViewPr snapToGrid="0" showGuides="1">
      <p:cViewPr varScale="1">
        <p:scale>
          <a:sx n="113" d="100"/>
          <a:sy n="113" d="100"/>
        </p:scale>
        <p:origin x="5536" y="200"/>
      </p:cViewPr>
      <p:guideLst>
        <p:guide orient="horz" pos="3111"/>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60" cy="493714"/>
          </a:xfrm>
          <a:prstGeom prst="rect">
            <a:avLst/>
          </a:prstGeom>
        </p:spPr>
        <p:txBody>
          <a:bodyPr vert="horz" lIns="91815" tIns="45907" rIns="91815" bIns="45907" rtlCol="0"/>
          <a:lstStyle>
            <a:lvl1pPr algn="l">
              <a:defRPr sz="1200"/>
            </a:lvl1pPr>
          </a:lstStyle>
          <a:p>
            <a:endParaRPr lang="en-US" dirty="0"/>
          </a:p>
        </p:txBody>
      </p:sp>
      <p:sp>
        <p:nvSpPr>
          <p:cNvPr id="3" name="Date Placeholder 2"/>
          <p:cNvSpPr>
            <a:spLocks noGrp="1"/>
          </p:cNvSpPr>
          <p:nvPr>
            <p:ph type="dt" sz="quarter" idx="1"/>
          </p:nvPr>
        </p:nvSpPr>
        <p:spPr>
          <a:xfrm>
            <a:off x="3850444" y="0"/>
            <a:ext cx="2945660" cy="493714"/>
          </a:xfrm>
          <a:prstGeom prst="rect">
            <a:avLst/>
          </a:prstGeom>
        </p:spPr>
        <p:txBody>
          <a:bodyPr vert="horz" lIns="91815" tIns="45907" rIns="91815" bIns="45907" rtlCol="0"/>
          <a:lstStyle>
            <a:lvl1pPr algn="r">
              <a:defRPr sz="1200"/>
            </a:lvl1pPr>
          </a:lstStyle>
          <a:p>
            <a:fld id="{1867BF48-70F1-411C-BBC1-D4A6DF325058}" type="datetimeFigureOut">
              <a:rPr lang="en-US" smtClean="0"/>
              <a:pPr/>
              <a:t>5/6/2018</a:t>
            </a:fld>
            <a:endParaRPr lang="en-US" dirty="0"/>
          </a:p>
        </p:txBody>
      </p:sp>
      <p:sp>
        <p:nvSpPr>
          <p:cNvPr id="4" name="Footer Placeholder 3"/>
          <p:cNvSpPr>
            <a:spLocks noGrp="1"/>
          </p:cNvSpPr>
          <p:nvPr>
            <p:ph type="ftr" sz="quarter" idx="2"/>
          </p:nvPr>
        </p:nvSpPr>
        <p:spPr>
          <a:xfrm>
            <a:off x="2" y="9378823"/>
            <a:ext cx="2945660" cy="493714"/>
          </a:xfrm>
          <a:prstGeom prst="rect">
            <a:avLst/>
          </a:prstGeom>
        </p:spPr>
        <p:txBody>
          <a:bodyPr vert="horz" lIns="91815" tIns="45907" rIns="91815" bIns="45907"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4" y="9378823"/>
            <a:ext cx="2945660" cy="493714"/>
          </a:xfrm>
          <a:prstGeom prst="rect">
            <a:avLst/>
          </a:prstGeom>
        </p:spPr>
        <p:txBody>
          <a:bodyPr vert="horz" lIns="91815" tIns="45907" rIns="91815" bIns="45907" rtlCol="0" anchor="b"/>
          <a:lstStyle>
            <a:lvl1pPr algn="r">
              <a:defRPr sz="1200"/>
            </a:lvl1pPr>
          </a:lstStyle>
          <a:p>
            <a:fld id="{526453C2-68DF-4782-B80C-08879780704B}" type="slidenum">
              <a:rPr lang="en-US" smtClean="0"/>
              <a:pPr/>
              <a:t>‹#›</a:t>
            </a:fld>
            <a:endParaRPr lang="en-US" dirty="0"/>
          </a:p>
        </p:txBody>
      </p:sp>
    </p:spTree>
    <p:extLst>
      <p:ext uri="{BB962C8B-B14F-4D97-AF65-F5344CB8AC3E}">
        <p14:creationId xmlns:p14="http://schemas.microsoft.com/office/powerpoint/2010/main" val="32425879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60" cy="493714"/>
          </a:xfrm>
          <a:prstGeom prst="rect">
            <a:avLst/>
          </a:prstGeom>
        </p:spPr>
        <p:txBody>
          <a:bodyPr vert="horz" lIns="91815" tIns="45907" rIns="91815" bIns="45907" rtlCol="0"/>
          <a:lstStyle>
            <a:lvl1pPr algn="l">
              <a:defRPr sz="1200"/>
            </a:lvl1pPr>
          </a:lstStyle>
          <a:p>
            <a:endParaRPr lang="en-US" dirty="0"/>
          </a:p>
        </p:txBody>
      </p:sp>
      <p:sp>
        <p:nvSpPr>
          <p:cNvPr id="3" name="Date Placeholder 2"/>
          <p:cNvSpPr>
            <a:spLocks noGrp="1"/>
          </p:cNvSpPr>
          <p:nvPr>
            <p:ph type="dt" idx="1"/>
          </p:nvPr>
        </p:nvSpPr>
        <p:spPr>
          <a:xfrm>
            <a:off x="3850444" y="0"/>
            <a:ext cx="2945660" cy="493714"/>
          </a:xfrm>
          <a:prstGeom prst="rect">
            <a:avLst/>
          </a:prstGeom>
        </p:spPr>
        <p:txBody>
          <a:bodyPr vert="horz" lIns="91815" tIns="45907" rIns="91815" bIns="45907" rtlCol="0"/>
          <a:lstStyle>
            <a:lvl1pPr algn="r">
              <a:defRPr sz="1200"/>
            </a:lvl1pPr>
          </a:lstStyle>
          <a:p>
            <a:fld id="{79107460-EF27-49C7-A0A3-0C3788E0472E}" type="datetimeFigureOut">
              <a:rPr lang="en-US" smtClean="0"/>
              <a:pPr/>
              <a:t>5/6/2018</a:t>
            </a:fld>
            <a:endParaRPr lang="en-US" dirty="0"/>
          </a:p>
        </p:txBody>
      </p:sp>
      <p:sp>
        <p:nvSpPr>
          <p:cNvPr id="4" name="Slide Image Placeholder 3"/>
          <p:cNvSpPr>
            <a:spLocks noGrp="1" noRot="1" noChangeAspect="1"/>
          </p:cNvSpPr>
          <p:nvPr>
            <p:ph type="sldImg" idx="2"/>
          </p:nvPr>
        </p:nvSpPr>
        <p:spPr>
          <a:xfrm>
            <a:off x="106363" y="741363"/>
            <a:ext cx="6584950" cy="3703637"/>
          </a:xfrm>
          <a:prstGeom prst="rect">
            <a:avLst/>
          </a:prstGeom>
          <a:noFill/>
          <a:ln w="12700">
            <a:solidFill>
              <a:prstClr val="black"/>
            </a:solidFill>
          </a:ln>
        </p:spPr>
        <p:txBody>
          <a:bodyPr vert="horz" lIns="91815" tIns="45907" rIns="91815" bIns="45907" rtlCol="0" anchor="ctr"/>
          <a:lstStyle/>
          <a:p>
            <a:endParaRPr lang="en-US" dirty="0"/>
          </a:p>
        </p:txBody>
      </p:sp>
      <p:sp>
        <p:nvSpPr>
          <p:cNvPr id="5" name="Notes Placeholder 4"/>
          <p:cNvSpPr>
            <a:spLocks noGrp="1"/>
          </p:cNvSpPr>
          <p:nvPr>
            <p:ph type="body" sz="quarter" idx="3"/>
          </p:nvPr>
        </p:nvSpPr>
        <p:spPr>
          <a:xfrm>
            <a:off x="679768" y="4690273"/>
            <a:ext cx="5438140" cy="4443411"/>
          </a:xfrm>
          <a:prstGeom prst="rect">
            <a:avLst/>
          </a:prstGeom>
        </p:spPr>
        <p:txBody>
          <a:bodyPr vert="horz" lIns="91815" tIns="45907" rIns="91815" bIns="4590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378823"/>
            <a:ext cx="2945660" cy="493714"/>
          </a:xfrm>
          <a:prstGeom prst="rect">
            <a:avLst/>
          </a:prstGeom>
        </p:spPr>
        <p:txBody>
          <a:bodyPr vert="horz" lIns="91815" tIns="45907" rIns="91815" bIns="4590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4" y="9378823"/>
            <a:ext cx="2945660" cy="493714"/>
          </a:xfrm>
          <a:prstGeom prst="rect">
            <a:avLst/>
          </a:prstGeom>
        </p:spPr>
        <p:txBody>
          <a:bodyPr vert="horz" lIns="91815" tIns="45907" rIns="91815" bIns="45907" rtlCol="0" anchor="b"/>
          <a:lstStyle>
            <a:lvl1pPr algn="r">
              <a:defRPr sz="1200"/>
            </a:lvl1pPr>
          </a:lstStyle>
          <a:p>
            <a:fld id="{10123C24-0C4B-4532-916C-040E929711FF}" type="slidenum">
              <a:rPr lang="en-US" smtClean="0"/>
              <a:pPr/>
              <a:t>‹#›</a:t>
            </a:fld>
            <a:endParaRPr lang="en-US" dirty="0"/>
          </a:p>
        </p:txBody>
      </p:sp>
    </p:spTree>
    <p:extLst>
      <p:ext uri="{BB962C8B-B14F-4D97-AF65-F5344CB8AC3E}">
        <p14:creationId xmlns:p14="http://schemas.microsoft.com/office/powerpoint/2010/main" val="368534789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Hi all,</a:t>
            </a:r>
          </a:p>
          <a:p>
            <a:endParaRPr lang="en-US" dirty="0"/>
          </a:p>
          <a:p>
            <a:r>
              <a:rPr lang="en-US" dirty="0"/>
              <a:t>Cool , so I am Rob. I am a noob at presenting at gatherings like this.. Having said that I really would like your feedback if this is helpful or not – so pay attention.</a:t>
            </a:r>
          </a:p>
          <a:p>
            <a:endParaRPr lang="en-US" dirty="0"/>
          </a:p>
          <a:p>
            <a:r>
              <a:rPr lang="en-US" dirty="0"/>
              <a:t>Tonight I want to challenge your thoughts on how you arrive at solutions and how you add value to your projects. </a:t>
            </a:r>
          </a:p>
          <a:p>
            <a:r>
              <a:rPr lang="en-US" dirty="0"/>
              <a:t>I don’t really care if you are an analyst, a developer, a tester, a scrum master, technical writer or a manager – I think that this will benefit you. The only two things I haven’t officially been in that list is a tester and a technical writer. I have worked at a startup and a corporate and what I want to share this evening I believe will benefit all of you. </a:t>
            </a:r>
          </a:p>
          <a:p>
            <a:r>
              <a:rPr lang="en-US" dirty="0"/>
              <a:t>Maybe you already know what I am going to say, this is not something new – this is merely some observations that I have made and I want to share these with you and hope that that they add value to what you do day-in and day-out.</a:t>
            </a:r>
          </a:p>
          <a:p>
            <a:r>
              <a:rPr lang="en-US" dirty="0"/>
              <a:t>You are the steps you take - </a:t>
            </a:r>
          </a:p>
          <a:p>
            <a:r>
              <a:rPr lang="en-US" dirty="0"/>
              <a:t>On that journey I have seen a common pattern that I love to beat out of folks – (no folks where harmed during the making of these slides) </a:t>
            </a:r>
          </a:p>
          <a:p>
            <a:endParaRPr lang="en-US" dirty="0"/>
          </a:p>
          <a:p>
            <a:r>
              <a:rPr lang="en-US" dirty="0"/>
              <a:t>Thanks for listening.</a:t>
            </a:r>
          </a:p>
          <a:p>
            <a:endParaRPr lang="en-US" dirty="0"/>
          </a:p>
          <a:p>
            <a:r>
              <a:rPr lang="en-US" dirty="0"/>
              <a:t>Shall we start with a joke? I have always wanted to try this on an audience that basically don’t know me. DRY </a:t>
            </a:r>
            <a:r>
              <a:rPr lang="en-US" dirty="0" err="1"/>
              <a:t>humour</a:t>
            </a:r>
            <a:r>
              <a:rPr lang="en-US" dirty="0"/>
              <a:t>.</a:t>
            </a:r>
          </a:p>
          <a:p>
            <a:endParaRPr lang="en-US" dirty="0"/>
          </a:p>
          <a:p>
            <a:endParaRPr lang="en-US" dirty="0"/>
          </a:p>
        </p:txBody>
      </p:sp>
    </p:spTree>
    <p:extLst>
      <p:ext uri="{BB962C8B-B14F-4D97-AF65-F5344CB8AC3E}">
        <p14:creationId xmlns:p14="http://schemas.microsoft.com/office/powerpoint/2010/main" val="988560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The second thing I want to talk to you about this evening is that of First Principles –  it ties nicely into the problem vs. solution space but looks at different aspect of the problem space.</a:t>
            </a:r>
          </a:p>
          <a:p>
            <a:endParaRPr lang="en-US" dirty="0"/>
          </a:p>
          <a:p>
            <a:r>
              <a:rPr lang="en-US" dirty="0"/>
              <a:t>What are we basing our thinking and our solutions on – are we building on the rock or are we building on the sand? Are we thinking? Are we being creative? Or are we simply going through the motions?</a:t>
            </a:r>
          </a:p>
          <a:p>
            <a:endParaRPr lang="en-US" dirty="0"/>
          </a:p>
          <a:p>
            <a:r>
              <a:rPr lang="en-US" dirty="0"/>
              <a:t>A concept that I learnt while studying engineering and have valued ever since is that of “first principles”.</a:t>
            </a:r>
          </a:p>
          <a:p>
            <a:endParaRPr lang="en-US" dirty="0"/>
          </a:p>
          <a:p>
            <a:r>
              <a:rPr lang="en-US" dirty="0"/>
              <a:t>First principles as the definition points to is about tearing things down to key parts and then using these key parts to build a solution. I could never do first principles justice in under 10 minutes but I will encourage you to go and have a look at some of the work on this – </a:t>
            </a:r>
            <a:r>
              <a:rPr lang="en-US" dirty="0" err="1"/>
              <a:t>Artistotle</a:t>
            </a:r>
            <a:r>
              <a:rPr lang="en-US" dirty="0"/>
              <a:t> was one of the first </a:t>
            </a:r>
            <a:r>
              <a:rPr lang="en-US" dirty="0" err="1"/>
              <a:t>first</a:t>
            </a:r>
            <a:r>
              <a:rPr lang="en-US" dirty="0"/>
              <a:t> principle thinkers – so you know its good ;-)</a:t>
            </a:r>
          </a:p>
          <a:p>
            <a:endParaRPr lang="en-US" dirty="0"/>
          </a:p>
          <a:p>
            <a:r>
              <a:rPr lang="en-US" dirty="0"/>
              <a:t>In as small a nutshell I can condense it – first principle thinking is about straining your brain – asking what we know for sure? What are the truths that we have to work with? WE all know that …..but do we really know that? Look at the fundamental parts then reason a solution using the truth. ….and the truth will set you free!</a:t>
            </a:r>
          </a:p>
          <a:p>
            <a:endParaRPr lang="en-US" dirty="0"/>
          </a:p>
          <a:p>
            <a:r>
              <a:rPr lang="en-US" dirty="0"/>
              <a:t>I recall vividly a structural engineering test I wrote – the material covered some structural equations and how one would use these to make sure your structure didn't fall down and kill anyone. I understood full well how to apply the equations – had them programmed into my HP 48 GX programmable calculator and all and I was ready to go. There was one question on that paper: From first principles derive the structural equations. Needless to say I  have carried that big fat 0 mark with me since then – but it serves as a reminder to be sure that we understand what it is we are building with and implementing with.</a:t>
            </a:r>
          </a:p>
          <a:p>
            <a:endParaRPr lang="en-US" dirty="0"/>
          </a:p>
          <a:p>
            <a:r>
              <a:rPr lang="en-US" dirty="0"/>
              <a:t>For you </a:t>
            </a:r>
          </a:p>
          <a:p>
            <a:endParaRPr lang="en-US" dirty="0"/>
          </a:p>
          <a:p>
            <a:r>
              <a:rPr lang="en-US" dirty="0"/>
              <a:t>This takes work, it takes work asking the questions, it takes work boiling things down, and again you may be the one voice in the team that seems to be asking or questioning – what everyone already knows – but there is value here.</a:t>
            </a:r>
          </a:p>
          <a:p>
            <a:endParaRPr lang="en-US" dirty="0"/>
          </a:p>
          <a:p>
            <a:r>
              <a:rPr lang="en-US" dirty="0"/>
              <a:t>Remember – there is a difference here – I am not saying don’t get started before you know everything. We deal in uncertainty to be sure. What I am saying is understand the problem you have and then be sure to boil down what you know into truths. </a:t>
            </a:r>
          </a:p>
          <a:p>
            <a:endParaRPr lang="en-US" dirty="0"/>
          </a:p>
          <a:p>
            <a:r>
              <a:rPr lang="en-US" dirty="0"/>
              <a:t>Also worth checking out Elon Musk – Space X and Elon’s first principle thinking has been disruptive because of what he has questioned and shown to be false/possible/other</a:t>
            </a:r>
          </a:p>
        </p:txBody>
      </p:sp>
    </p:spTree>
    <p:extLst>
      <p:ext uri="{BB962C8B-B14F-4D97-AF65-F5344CB8AC3E}">
        <p14:creationId xmlns:p14="http://schemas.microsoft.com/office/powerpoint/2010/main" val="789440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The second thing I want to talk to you about this evening is that of First Principles –  it ties nicely into the problem vs. solution space but looks at different aspect of the problem space.</a:t>
            </a:r>
          </a:p>
          <a:p>
            <a:endParaRPr lang="en-US" dirty="0"/>
          </a:p>
          <a:p>
            <a:r>
              <a:rPr lang="en-US" dirty="0"/>
              <a:t>What are we basing our thinking and our solutions on – are we building on the rock or are we building on the sand? Are we thinking? Are we being creative? Or are we simply going through the motions?</a:t>
            </a:r>
          </a:p>
          <a:p>
            <a:endParaRPr lang="en-US" dirty="0"/>
          </a:p>
          <a:p>
            <a:r>
              <a:rPr lang="en-US" dirty="0"/>
              <a:t>A concept that I learnt while studying engineering and have valued ever since is that of “first principles”.</a:t>
            </a:r>
          </a:p>
          <a:p>
            <a:endParaRPr lang="en-US" dirty="0"/>
          </a:p>
          <a:p>
            <a:r>
              <a:rPr lang="en-US" dirty="0"/>
              <a:t>First principles as the definition points to is about tearing things down to key parts and then using these key parts to build a solution. I could never do first principles justice in under 10 minutes but I will encourage you to go and have a look at some of the work on this – </a:t>
            </a:r>
            <a:r>
              <a:rPr lang="en-US" dirty="0" err="1"/>
              <a:t>Artistotle</a:t>
            </a:r>
            <a:r>
              <a:rPr lang="en-US" dirty="0"/>
              <a:t> was one of the first </a:t>
            </a:r>
            <a:r>
              <a:rPr lang="en-US" dirty="0" err="1"/>
              <a:t>first</a:t>
            </a:r>
            <a:r>
              <a:rPr lang="en-US" dirty="0"/>
              <a:t> principle thinkers – so you know its good ;-)</a:t>
            </a:r>
          </a:p>
          <a:p>
            <a:endParaRPr lang="en-US" dirty="0"/>
          </a:p>
          <a:p>
            <a:r>
              <a:rPr lang="en-US" dirty="0"/>
              <a:t>In as small a nutshell I can condense it – first principle thinking is about straining your brain – asking what we know for sure? What are the truths that we have to work with? WE all know that …..but do we really know that? Look at the fundamental parts then reason a solution using the truth. ….and the truth will set you free!</a:t>
            </a:r>
          </a:p>
          <a:p>
            <a:endParaRPr lang="en-US" dirty="0"/>
          </a:p>
          <a:p>
            <a:r>
              <a:rPr lang="en-US" dirty="0"/>
              <a:t>I recall vividly a structural engineering test I wrote – the material covered some structural equations and how one would use these to make sure your structure didn't fall down and kill anyone. I understood full well how to apply the equations – had them programmed into my HP 48 GX programmable calculator and all and I was ready to go. There was one question on that paper: From first principles derive the structural equations. Needless to say I  have carried that big fat 0 mark with me since then – but it serves as a reminder to be sure that we understand what it is we are building with and implementing with.</a:t>
            </a:r>
          </a:p>
          <a:p>
            <a:endParaRPr lang="en-US" dirty="0"/>
          </a:p>
          <a:p>
            <a:r>
              <a:rPr lang="en-US" dirty="0"/>
              <a:t>For you </a:t>
            </a:r>
          </a:p>
          <a:p>
            <a:endParaRPr lang="en-US" dirty="0"/>
          </a:p>
          <a:p>
            <a:r>
              <a:rPr lang="en-US" dirty="0"/>
              <a:t>This takes work, it takes work asking the questions, it takes work boiling things down, and again you may be the one voice in the team that seems to be asking or questioning – what everyone already knows – but there is value here.</a:t>
            </a:r>
          </a:p>
          <a:p>
            <a:endParaRPr lang="en-US" dirty="0"/>
          </a:p>
          <a:p>
            <a:r>
              <a:rPr lang="en-US" dirty="0"/>
              <a:t>Remember – there is a difference here – I am not saying don’t get started before you know everything. We deal in uncertainty to be sure. What I am saying is understand the problem you have and then be sure to boil down what you know into truths. </a:t>
            </a:r>
          </a:p>
          <a:p>
            <a:endParaRPr lang="en-US" dirty="0"/>
          </a:p>
          <a:p>
            <a:r>
              <a:rPr lang="en-US" dirty="0"/>
              <a:t>Also worth checking out Elon Musk – Space X and Elon’s first principle thinking has been disruptive because of what he has questioned and shown to be false/possible/other</a:t>
            </a:r>
          </a:p>
        </p:txBody>
      </p:sp>
    </p:spTree>
    <p:extLst>
      <p:ext uri="{BB962C8B-B14F-4D97-AF65-F5344CB8AC3E}">
        <p14:creationId xmlns:p14="http://schemas.microsoft.com/office/powerpoint/2010/main" val="2120001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1764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use an example to illustrate this - </a:t>
            </a:r>
          </a:p>
          <a:p>
            <a:endParaRPr lang="en-US" dirty="0"/>
          </a:p>
          <a:p>
            <a:r>
              <a:rPr lang="en-US" dirty="0"/>
              <a:t>Having broken things down into truths and fundamental parts relook at your goal, and the value that you are trying to achieve. It may turn out that doing the simplest thing may be the  illogical thing but is the thing that gets you closer to your goal. Once you have done it and it work, you may even look back later on and say to yourself: ‘man that was obvious – I can’t believe I didn’t see it before”. Or the most illogical thing, is the simplest thing.</a:t>
            </a:r>
          </a:p>
          <a:p>
            <a:endParaRPr lang="en-US" dirty="0"/>
          </a:p>
          <a:p>
            <a:r>
              <a:rPr lang="en-US" dirty="0"/>
              <a:t>The House of Lean: Value in the sustainably shortest lead time.</a:t>
            </a:r>
          </a:p>
          <a:p>
            <a:endParaRPr lang="en-US" dirty="0"/>
          </a:p>
        </p:txBody>
      </p:sp>
    </p:spTree>
    <p:extLst>
      <p:ext uri="{BB962C8B-B14F-4D97-AF65-F5344CB8AC3E}">
        <p14:creationId xmlns:p14="http://schemas.microsoft.com/office/powerpoint/2010/main" val="3232130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ties into Lean Thinking</a:t>
            </a:r>
          </a:p>
          <a:p>
            <a:endParaRPr lang="en-US" dirty="0"/>
          </a:p>
          <a:p>
            <a:r>
              <a:rPr lang="en-US" dirty="0"/>
              <a:t>The House of Lean: Value in the sustainably shortest lead time.</a:t>
            </a:r>
          </a:p>
          <a:p>
            <a:endParaRPr lang="en-US" dirty="0"/>
          </a:p>
          <a:p>
            <a:r>
              <a:rPr lang="en-US" dirty="0"/>
              <a:t>What we should do an a daily basis is be creative and make sure that we are moving towards our goals. Looking at what is not adding value and chop it out. </a:t>
            </a:r>
          </a:p>
          <a:p>
            <a:endParaRPr lang="en-US" dirty="0"/>
          </a:p>
        </p:txBody>
      </p:sp>
    </p:spTree>
    <p:extLst>
      <p:ext uri="{BB962C8B-B14F-4D97-AF65-F5344CB8AC3E}">
        <p14:creationId xmlns:p14="http://schemas.microsoft.com/office/powerpoint/2010/main" val="201070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How can we do this in our every day?</a:t>
            </a:r>
          </a:p>
          <a:p>
            <a:endParaRPr lang="en-US" dirty="0"/>
          </a:p>
          <a:p>
            <a:r>
              <a:rPr lang="en-US" dirty="0"/>
              <a:t>Basically, how can we find the shortest distance between two points, the way the crow flies.</a:t>
            </a:r>
          </a:p>
          <a:p>
            <a:endParaRPr lang="en-US" dirty="0"/>
          </a:p>
          <a:p>
            <a:r>
              <a:rPr lang="en-US" dirty="0"/>
              <a:t>I am going to look at a TDD example where this first smacked me squarely in the forehead and left a mark. I want to smack each of you in the forehead – so form a single file line over here….just kidding… that would be too large a batch size and we would get value faster if we have had multiple lines….;-)</a:t>
            </a:r>
          </a:p>
          <a:p>
            <a:endParaRPr lang="en-US" dirty="0"/>
          </a:p>
          <a:p>
            <a:r>
              <a:rPr lang="en-US" dirty="0"/>
              <a:t>The example I am going to use is that of a String Calculator – I first saw this several years ago in one of Uncle Bob’s coding Kata’s. the goal is to build a calculator that can perform arithmetic on any two numbers. If we were going to do this how would we go about it? Aside – Kata’s are a great way to practice disciplines that are foreign to us.</a:t>
            </a:r>
          </a:p>
          <a:p>
            <a:endParaRPr lang="en-US" dirty="0"/>
          </a:p>
          <a:p>
            <a:r>
              <a:rPr lang="en-US" dirty="0"/>
              <a:t>Let’s try and think about this problem – where would we start? </a:t>
            </a:r>
          </a:p>
          <a:p>
            <a:r>
              <a:rPr lang="en-US" dirty="0"/>
              <a:t>How would some of the groups that you are part of work this problem?</a:t>
            </a:r>
          </a:p>
          <a:p>
            <a:endParaRPr lang="en-US" dirty="0"/>
          </a:p>
          <a:p>
            <a:r>
              <a:rPr lang="en-US" dirty="0"/>
              <a:t>What are some of the things that we need to think about? If we were to develop this, where would we start?</a:t>
            </a:r>
          </a:p>
          <a:p>
            <a:endParaRPr lang="en-US" dirty="0"/>
          </a:p>
          <a:p>
            <a:r>
              <a:rPr lang="en-US" dirty="0"/>
              <a:t>I am sure we would need to build a calculator class</a:t>
            </a:r>
          </a:p>
          <a:p>
            <a:r>
              <a:rPr lang="en-US" dirty="0"/>
              <a:t>I am sure we would need to build methods and algorithms that could add, multiple, divide and subtract</a:t>
            </a:r>
          </a:p>
          <a:p>
            <a:endParaRPr lang="en-US" dirty="0"/>
          </a:p>
          <a:p>
            <a:r>
              <a:rPr lang="en-US" dirty="0"/>
              <a:t>For those that don’t know the TDD approach it uses some of what we have already talked about in a way – we think about what it is we are trying to do, design a test that we reached out goal and then focus on just that bit and just do enough to meet the goal and pass the test – </a:t>
            </a:r>
          </a:p>
          <a:p>
            <a:endParaRPr lang="en-US" dirty="0"/>
          </a:p>
          <a:p>
            <a:r>
              <a:rPr lang="en-US" dirty="0"/>
              <a:t>That all you need to know for now….</a:t>
            </a:r>
          </a:p>
        </p:txBody>
      </p:sp>
    </p:spTree>
    <p:extLst>
      <p:ext uri="{BB962C8B-B14F-4D97-AF65-F5344CB8AC3E}">
        <p14:creationId xmlns:p14="http://schemas.microsoft.com/office/powerpoint/2010/main" val="1027337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Maybe you are familiar with Robert C. Martin aka Uncle Bob and more specifically with his Kata’s – these are programming exercises that shape your thinking by following a pattern that you can extend into your code. If you don’t know about these, there are plenty of things that you can learn from these.</a:t>
            </a:r>
          </a:p>
          <a:p>
            <a:endParaRPr lang="en-US" dirty="0"/>
          </a:p>
          <a:p>
            <a:r>
              <a:rPr lang="en-US" dirty="0"/>
              <a:t>I am going to use one of these to illustrate the ideas I have just walked you through:</a:t>
            </a:r>
          </a:p>
          <a:p>
            <a:endParaRPr lang="en-US" dirty="0"/>
          </a:p>
          <a:p>
            <a:r>
              <a:rPr lang="en-US" dirty="0"/>
              <a:t>In the string calculator kata Uncle Bob is building a calculator – he is using TDD and this also helps him understand his problem space and break the problem into smaller problem (a whole other topic on its own).  </a:t>
            </a:r>
          </a:p>
          <a:p>
            <a:endParaRPr lang="en-US" dirty="0"/>
          </a:p>
          <a:p>
            <a:r>
              <a:rPr lang="en-US" dirty="0"/>
              <a:t>In one of the first steps he write a test to return the product of 6 and 7. – ALL GOOD RIGHT – yay our developer are testing their code, maybe we helped them shape their test even, maybe we wrote the test – whatever blows your hair back.</a:t>
            </a:r>
          </a:p>
          <a:p>
            <a:endParaRPr lang="en-US" dirty="0"/>
          </a:p>
          <a:p>
            <a:r>
              <a:rPr lang="en-US" dirty="0"/>
              <a:t>The first bit of value we are going to add is write the code that return the product of 6 and 7 – so we need to do some </a:t>
            </a:r>
            <a:r>
              <a:rPr lang="en-US" dirty="0" err="1"/>
              <a:t>maths</a:t>
            </a:r>
            <a:r>
              <a:rPr lang="en-US" dirty="0"/>
              <a:t> …right…..</a:t>
            </a:r>
            <a:r>
              <a:rPr lang="en-US" dirty="0" err="1"/>
              <a:t>aaarrgg</a:t>
            </a:r>
            <a:r>
              <a:rPr lang="en-US" dirty="0"/>
              <a:t>! WRONG! I can hear Simon Cowell. The first thing that Uncle Bob does is to simply return 42; WTF? He did what – I don’t understand.!!!!!</a:t>
            </a:r>
          </a:p>
          <a:p>
            <a:endParaRPr lang="en-US" dirty="0"/>
          </a:p>
          <a:p>
            <a:r>
              <a:rPr lang="en-US" dirty="0"/>
              <a:t>That is a cheat ..isn’t it? He didn’t do anything! Ok –after some though about what he had just done I arrived at the conclusion that he understood the problem, he boiled it down to the truth that 6X7 is 42 and added value right away! ...Why? Isn't that what is being asked for initially? </a:t>
            </a:r>
          </a:p>
          <a:p>
            <a:endParaRPr lang="en-US" dirty="0"/>
          </a:p>
          <a:p>
            <a:r>
              <a:rPr lang="en-US" dirty="0"/>
              <a:t>The problem space is about getting to the result of the product of 6 and 7. </a:t>
            </a:r>
          </a:p>
          <a:p>
            <a:r>
              <a:rPr lang="en-US" dirty="0"/>
              <a:t>The truth is that the product of 6 and 7 is 42 and cannot be broken down any further.</a:t>
            </a:r>
          </a:p>
          <a:p>
            <a:r>
              <a:rPr lang="en-US" dirty="0"/>
              <a:t>The simplest thing to do (and it seems like the illogical thing to do the first time you see the kata) is just to return 42.</a:t>
            </a:r>
          </a:p>
          <a:p>
            <a:endParaRPr lang="en-US" dirty="0"/>
          </a:p>
          <a:p>
            <a:r>
              <a:rPr lang="en-US" dirty="0"/>
              <a:t>How can this help you and me?</a:t>
            </a:r>
          </a:p>
          <a:p>
            <a:endParaRPr lang="en-US" dirty="0"/>
          </a:p>
        </p:txBody>
      </p:sp>
    </p:spTree>
    <p:extLst>
      <p:ext uri="{BB962C8B-B14F-4D97-AF65-F5344CB8AC3E}">
        <p14:creationId xmlns:p14="http://schemas.microsoft.com/office/powerpoint/2010/main" val="1897696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9155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Maybe you are familiar with Robert C. Martin aka Uncle Bob and more specifically with his Kata’s – these are programming exercises that shape your thinking by following a pattern that you can extend into your code. If you don’t know about these, there are plenty of things that you can learn from these.</a:t>
            </a:r>
          </a:p>
          <a:p>
            <a:endParaRPr lang="en-US" dirty="0"/>
          </a:p>
          <a:p>
            <a:r>
              <a:rPr lang="en-US" dirty="0"/>
              <a:t>I am going to use one of these to illustrate the ideas I have just walked you through:</a:t>
            </a:r>
          </a:p>
          <a:p>
            <a:endParaRPr lang="en-US" dirty="0"/>
          </a:p>
          <a:p>
            <a:r>
              <a:rPr lang="en-US" dirty="0"/>
              <a:t>In the string calculator kata Uncle Bob is building a calculator – he is using TDD and this also helps him understand his problem space and break the problem into smaller problem (a whole other topic on its own).  In one of the first steps he write a test to return the product of 6 and 7.</a:t>
            </a:r>
          </a:p>
          <a:p>
            <a:endParaRPr lang="en-US" dirty="0"/>
          </a:p>
          <a:p>
            <a:r>
              <a:rPr lang="en-US" dirty="0"/>
              <a:t>..so the first thing that the calculator does is to return 42:</a:t>
            </a:r>
          </a:p>
          <a:p>
            <a:endParaRPr lang="en-US" dirty="0"/>
          </a:p>
          <a:p>
            <a:endParaRPr lang="en-US" dirty="0"/>
          </a:p>
          <a:p>
            <a:r>
              <a:rPr lang="en-US" dirty="0"/>
              <a:t>That is a cheat ..isn’t it?...Why? Isn't that what is being asked for initially? </a:t>
            </a:r>
          </a:p>
          <a:p>
            <a:endParaRPr lang="en-US" dirty="0"/>
          </a:p>
          <a:p>
            <a:r>
              <a:rPr lang="en-US" dirty="0"/>
              <a:t>The problem space is about getting to the result of the product of 6 and 7. </a:t>
            </a:r>
          </a:p>
          <a:p>
            <a:r>
              <a:rPr lang="en-US" dirty="0"/>
              <a:t>The truth is that the product of 6 and 7 is 42 and cannot be broken down any further.</a:t>
            </a:r>
          </a:p>
          <a:p>
            <a:r>
              <a:rPr lang="en-US" dirty="0"/>
              <a:t>The simplest thing to do (and it seems like the illogical thing to do the first time you see the kata) is just to return 42.</a:t>
            </a:r>
          </a:p>
          <a:p>
            <a:endParaRPr lang="en-US" dirty="0"/>
          </a:p>
          <a:p>
            <a:r>
              <a:rPr lang="en-US" dirty="0"/>
              <a:t>How can this help you and me?</a:t>
            </a:r>
          </a:p>
          <a:p>
            <a:endParaRPr lang="en-US" dirty="0"/>
          </a:p>
          <a:p>
            <a:r>
              <a:rPr lang="en-US" dirty="0"/>
              <a:t>Make a decision </a:t>
            </a:r>
          </a:p>
          <a:p>
            <a:endParaRPr lang="en-US" dirty="0"/>
          </a:p>
          <a:p>
            <a:endParaRPr lang="en-US" dirty="0"/>
          </a:p>
          <a:p>
            <a:r>
              <a:rPr lang="en-US" dirty="0"/>
              <a:t>Anyways, </a:t>
            </a:r>
          </a:p>
        </p:txBody>
      </p:sp>
    </p:spTree>
    <p:extLst>
      <p:ext uri="{BB962C8B-B14F-4D97-AF65-F5344CB8AC3E}">
        <p14:creationId xmlns:p14="http://schemas.microsoft.com/office/powerpoint/2010/main" val="3818119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Maybe you are familiar with Robert C. Martin aka Uncle Bob and more specifically with his Kata’s – these are programming exercises that shape your thinking by following a pattern that you can extend into your code. If you don’t know about these, there are plenty of things that you can learn from these.</a:t>
            </a:r>
          </a:p>
          <a:p>
            <a:endParaRPr lang="en-US" dirty="0"/>
          </a:p>
          <a:p>
            <a:r>
              <a:rPr lang="en-US" dirty="0"/>
              <a:t>I am going to use one of these to illustrate the ideas I have just walked you through:</a:t>
            </a:r>
          </a:p>
          <a:p>
            <a:endParaRPr lang="en-US" dirty="0"/>
          </a:p>
          <a:p>
            <a:r>
              <a:rPr lang="en-US" dirty="0"/>
              <a:t>In the string calculator kata Uncle Bob is building a calculator – he is using TDD and this also helps him understand his problem space and break the problem into smaller problem (a whole other topic on its own).  In one of the first steps he write a test to return the product of 6 and 7.</a:t>
            </a:r>
          </a:p>
          <a:p>
            <a:endParaRPr lang="en-US" dirty="0"/>
          </a:p>
          <a:p>
            <a:r>
              <a:rPr lang="en-US" dirty="0"/>
              <a:t>..so the first thing that the calculator does is to return 42:</a:t>
            </a:r>
          </a:p>
          <a:p>
            <a:endParaRPr lang="en-US" dirty="0"/>
          </a:p>
          <a:p>
            <a:endParaRPr lang="en-US" dirty="0"/>
          </a:p>
          <a:p>
            <a:r>
              <a:rPr lang="en-US" dirty="0"/>
              <a:t>That is a cheat ..isn’t it?...Why? Isn't that what is being asked for initially? </a:t>
            </a:r>
          </a:p>
          <a:p>
            <a:endParaRPr lang="en-US" dirty="0"/>
          </a:p>
          <a:p>
            <a:r>
              <a:rPr lang="en-US" dirty="0"/>
              <a:t>The problem space is about getting to the result of the product of 6 and 7. </a:t>
            </a:r>
          </a:p>
          <a:p>
            <a:r>
              <a:rPr lang="en-US" dirty="0"/>
              <a:t>The truth is that the product of 6 and 7 is 42 and cannot be broken down any further.</a:t>
            </a:r>
          </a:p>
          <a:p>
            <a:r>
              <a:rPr lang="en-US" dirty="0"/>
              <a:t>The simplest thing to do (and it seems like the illogical thing to do the first time you see the kata) is just to return 42.</a:t>
            </a:r>
          </a:p>
          <a:p>
            <a:endParaRPr lang="en-US" dirty="0"/>
          </a:p>
          <a:p>
            <a:r>
              <a:rPr lang="en-US" dirty="0"/>
              <a:t>How can this help you and me?</a:t>
            </a:r>
          </a:p>
          <a:p>
            <a:endParaRPr lang="en-US" dirty="0"/>
          </a:p>
          <a:p>
            <a:r>
              <a:rPr lang="en-US" dirty="0"/>
              <a:t>Make a decision </a:t>
            </a:r>
          </a:p>
          <a:p>
            <a:endParaRPr lang="en-US" dirty="0"/>
          </a:p>
          <a:p>
            <a:endParaRPr lang="en-US" dirty="0"/>
          </a:p>
          <a:p>
            <a:r>
              <a:rPr lang="en-US" dirty="0"/>
              <a:t>Anyways, </a:t>
            </a:r>
          </a:p>
        </p:txBody>
      </p:sp>
    </p:spTree>
    <p:extLst>
      <p:ext uri="{BB962C8B-B14F-4D97-AF65-F5344CB8AC3E}">
        <p14:creationId xmlns:p14="http://schemas.microsoft.com/office/powerpoint/2010/main" val="761281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Besides the journey I have been on these are probably the biggest minds that have helped shaped my thoughts about software, people, development, process, strategy, value and quality. Of course, I ran out of space </a:t>
            </a:r>
          </a:p>
          <a:p>
            <a:endParaRPr lang="en-US" dirty="0"/>
          </a:p>
          <a:p>
            <a:r>
              <a:rPr lang="en-US" dirty="0"/>
              <a:t>Alistair Cockburn describes software development as a “Collaborative Game” (he is not up here since I would have run out of space if I have put down all of my influences) ands since these folk influenced me I hope that I can regurgitate what I took away from them and influence you….in a good way.</a:t>
            </a:r>
          </a:p>
          <a:p>
            <a:endParaRPr lang="en-US" dirty="0"/>
          </a:p>
          <a:p>
            <a:endParaRPr lang="en-US" dirty="0"/>
          </a:p>
          <a:p>
            <a:endParaRPr lang="en-US" dirty="0"/>
          </a:p>
          <a:p>
            <a:endParaRPr lang="en-US" dirty="0"/>
          </a:p>
          <a:p>
            <a:endParaRPr lang="en-US" dirty="0"/>
          </a:p>
          <a:p>
            <a:r>
              <a:rPr lang="en-US" dirty="0"/>
              <a:t>Anyone pick up a reference I have already made?</a:t>
            </a:r>
          </a:p>
          <a:p>
            <a:endParaRPr lang="en-US" dirty="0"/>
          </a:p>
          <a:p>
            <a:r>
              <a:rPr lang="en-US" dirty="0"/>
              <a:t>Tick tock ….let’s get a move on.</a:t>
            </a:r>
          </a:p>
        </p:txBody>
      </p:sp>
    </p:spTree>
    <p:extLst>
      <p:ext uri="{BB962C8B-B14F-4D97-AF65-F5344CB8AC3E}">
        <p14:creationId xmlns:p14="http://schemas.microsoft.com/office/powerpoint/2010/main" val="456191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Maybe you are familiar with Robert C. Martin aka Uncle Bob and more specifically with his Kata’s – these are programming exercises that shape your thinking by following a pattern that you can extend into your code. If you don’t know about these, there are plenty of things that you can learn from these.</a:t>
            </a:r>
          </a:p>
          <a:p>
            <a:endParaRPr lang="en-US" dirty="0"/>
          </a:p>
          <a:p>
            <a:r>
              <a:rPr lang="en-US" dirty="0"/>
              <a:t>I am going to use one of these to illustrate the ideas I have just walked you through:</a:t>
            </a:r>
          </a:p>
          <a:p>
            <a:endParaRPr lang="en-US" dirty="0"/>
          </a:p>
          <a:p>
            <a:r>
              <a:rPr lang="en-US" dirty="0"/>
              <a:t>In the string calculator kata Uncle Bob is building a calculator – he is using TDD and this also helps him understand his problem space and break the problem into smaller problem (a whole other topic on its own).  In one of the first steps he write a test to return the product of 6 and 7.</a:t>
            </a:r>
          </a:p>
          <a:p>
            <a:endParaRPr lang="en-US" dirty="0"/>
          </a:p>
          <a:p>
            <a:r>
              <a:rPr lang="en-US" dirty="0"/>
              <a:t>..so the first thing that the calculator does is to return 42:</a:t>
            </a:r>
          </a:p>
          <a:p>
            <a:endParaRPr lang="en-US" dirty="0"/>
          </a:p>
          <a:p>
            <a:endParaRPr lang="en-US" dirty="0"/>
          </a:p>
          <a:p>
            <a:r>
              <a:rPr lang="en-US" dirty="0"/>
              <a:t>That is a cheat ..isn’t it?...Why? Isn't that what is being asked for initially? </a:t>
            </a:r>
          </a:p>
          <a:p>
            <a:endParaRPr lang="en-US" dirty="0"/>
          </a:p>
          <a:p>
            <a:r>
              <a:rPr lang="en-US" dirty="0"/>
              <a:t>The problem space is about getting to the result of the product of 6 and 7. </a:t>
            </a:r>
          </a:p>
          <a:p>
            <a:r>
              <a:rPr lang="en-US" dirty="0"/>
              <a:t>The truth is that the product of 6 and 7 is 42 and cannot be broken down any further.</a:t>
            </a:r>
          </a:p>
          <a:p>
            <a:r>
              <a:rPr lang="en-US" dirty="0"/>
              <a:t>The simplest thing to do (and it seems like the illogical thing to do the first time you see the kata) is just to return 42.</a:t>
            </a:r>
          </a:p>
          <a:p>
            <a:endParaRPr lang="en-US" dirty="0"/>
          </a:p>
          <a:p>
            <a:r>
              <a:rPr lang="en-US" dirty="0"/>
              <a:t>How can this help you and me?</a:t>
            </a:r>
          </a:p>
          <a:p>
            <a:endParaRPr lang="en-US" dirty="0"/>
          </a:p>
          <a:p>
            <a:r>
              <a:rPr lang="en-US" dirty="0"/>
              <a:t>Make a decision </a:t>
            </a:r>
          </a:p>
          <a:p>
            <a:endParaRPr lang="en-US" dirty="0"/>
          </a:p>
          <a:p>
            <a:endParaRPr lang="en-US" dirty="0"/>
          </a:p>
          <a:p>
            <a:r>
              <a:rPr lang="en-US" dirty="0"/>
              <a:t>Anyways, </a:t>
            </a:r>
          </a:p>
        </p:txBody>
      </p:sp>
    </p:spTree>
    <p:extLst>
      <p:ext uri="{BB962C8B-B14F-4D97-AF65-F5344CB8AC3E}">
        <p14:creationId xmlns:p14="http://schemas.microsoft.com/office/powerpoint/2010/main" val="139951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Maybe you are familiar with Robert C. Martin aka Uncle Bob and more specifically with his Kata’s – these are programming exercises that shape your thinking by following a pattern that you can extend into your code. If you don’t know about these, there are plenty of things that you can learn from these.</a:t>
            </a:r>
          </a:p>
          <a:p>
            <a:endParaRPr lang="en-US" dirty="0"/>
          </a:p>
          <a:p>
            <a:r>
              <a:rPr lang="en-US" dirty="0"/>
              <a:t>I am going to use one of these to illustrate the ideas I have just walked you through:</a:t>
            </a:r>
          </a:p>
          <a:p>
            <a:endParaRPr lang="en-US" dirty="0"/>
          </a:p>
          <a:p>
            <a:r>
              <a:rPr lang="en-US" dirty="0"/>
              <a:t>In the string calculator kata Uncle Bob is building a calculator – he is using TDD and this also helps him understand his problem space and break the problem into smaller problem (a whole other topic on its own).  In one of the first steps he write a test to return the product of 6 and 7.</a:t>
            </a:r>
          </a:p>
          <a:p>
            <a:endParaRPr lang="en-US" dirty="0"/>
          </a:p>
          <a:p>
            <a:r>
              <a:rPr lang="en-US" dirty="0"/>
              <a:t>..so the first thing that the calculator does is to return 42:</a:t>
            </a:r>
          </a:p>
          <a:p>
            <a:endParaRPr lang="en-US" dirty="0"/>
          </a:p>
          <a:p>
            <a:endParaRPr lang="en-US" dirty="0"/>
          </a:p>
          <a:p>
            <a:r>
              <a:rPr lang="en-US" dirty="0"/>
              <a:t>That is a cheat ..isn’t it?...Why? Isn't that what is being asked for initially? </a:t>
            </a:r>
          </a:p>
          <a:p>
            <a:endParaRPr lang="en-US" dirty="0"/>
          </a:p>
          <a:p>
            <a:r>
              <a:rPr lang="en-US" dirty="0"/>
              <a:t>The problem space is about getting to the result of the product of 6 and 7. </a:t>
            </a:r>
          </a:p>
          <a:p>
            <a:r>
              <a:rPr lang="en-US" dirty="0"/>
              <a:t>The truth is that the product of 6 and 7 is 42 and cannot be broken down any further.</a:t>
            </a:r>
          </a:p>
          <a:p>
            <a:r>
              <a:rPr lang="en-US" dirty="0"/>
              <a:t>The simplest thing to do (and it seems like the illogical thing to do the first time you see the kata) is just to return 42.</a:t>
            </a:r>
          </a:p>
          <a:p>
            <a:endParaRPr lang="en-US" dirty="0"/>
          </a:p>
          <a:p>
            <a:r>
              <a:rPr lang="en-US" dirty="0"/>
              <a:t>How can this help you and me?</a:t>
            </a:r>
          </a:p>
          <a:p>
            <a:endParaRPr lang="en-US" dirty="0"/>
          </a:p>
          <a:p>
            <a:r>
              <a:rPr lang="en-US" dirty="0"/>
              <a:t>Make a decision </a:t>
            </a:r>
          </a:p>
          <a:p>
            <a:endParaRPr lang="en-US" dirty="0"/>
          </a:p>
          <a:p>
            <a:endParaRPr lang="en-US" dirty="0"/>
          </a:p>
          <a:p>
            <a:r>
              <a:rPr lang="en-US" dirty="0"/>
              <a:t>Anyways, </a:t>
            </a:r>
          </a:p>
        </p:txBody>
      </p:sp>
    </p:spTree>
    <p:extLst>
      <p:ext uri="{BB962C8B-B14F-4D97-AF65-F5344CB8AC3E}">
        <p14:creationId xmlns:p14="http://schemas.microsoft.com/office/powerpoint/2010/main" val="2293400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Maybe you are familiar with Robert C. Martin aka Uncle Bob and more specifically with his Kata’s – these are programming exercises that shape your thinking by following a pattern that you can extend into your code. If you don’t know about these, there are plenty of things that you can learn from these.</a:t>
            </a:r>
          </a:p>
          <a:p>
            <a:endParaRPr lang="en-US" dirty="0"/>
          </a:p>
          <a:p>
            <a:r>
              <a:rPr lang="en-US" dirty="0"/>
              <a:t>I am going to use one of these to illustrate the ideas I have just walked you through:</a:t>
            </a:r>
          </a:p>
          <a:p>
            <a:endParaRPr lang="en-US" dirty="0"/>
          </a:p>
          <a:p>
            <a:r>
              <a:rPr lang="en-US" dirty="0"/>
              <a:t>In the string calculator kata Uncle Bob is building a calculator – he is using TDD and this also helps him understand his problem space and break the problem into smaller problem (a whole other topic on its own).  In one of the first steps he write a test to return the product of 6 and 7.</a:t>
            </a:r>
          </a:p>
          <a:p>
            <a:endParaRPr lang="en-US" dirty="0"/>
          </a:p>
          <a:p>
            <a:r>
              <a:rPr lang="en-US" dirty="0"/>
              <a:t>..so the first thing that the calculator does is to return 42:</a:t>
            </a:r>
          </a:p>
          <a:p>
            <a:endParaRPr lang="en-US" dirty="0"/>
          </a:p>
          <a:p>
            <a:endParaRPr lang="en-US" dirty="0"/>
          </a:p>
          <a:p>
            <a:r>
              <a:rPr lang="en-US" dirty="0"/>
              <a:t>That is a cheat ..isn’t it?...Why? Isn't that what is being asked for initially? </a:t>
            </a:r>
          </a:p>
          <a:p>
            <a:endParaRPr lang="en-US" dirty="0"/>
          </a:p>
          <a:p>
            <a:r>
              <a:rPr lang="en-US" dirty="0"/>
              <a:t>The problem space is about getting to the result of the product of 6 and 7. </a:t>
            </a:r>
          </a:p>
          <a:p>
            <a:r>
              <a:rPr lang="en-US" dirty="0"/>
              <a:t>The truth is that the product of 6 and 7 is 42 and cannot be broken down any further.</a:t>
            </a:r>
          </a:p>
          <a:p>
            <a:r>
              <a:rPr lang="en-US" dirty="0"/>
              <a:t>The simplest thing to do (and it seems like the illogical thing to do the first time you see the kata) is just to return 42.</a:t>
            </a:r>
          </a:p>
          <a:p>
            <a:endParaRPr lang="en-US" dirty="0"/>
          </a:p>
          <a:p>
            <a:r>
              <a:rPr lang="en-US" dirty="0"/>
              <a:t>How can this help you and me?</a:t>
            </a:r>
          </a:p>
          <a:p>
            <a:endParaRPr lang="en-US" dirty="0"/>
          </a:p>
          <a:p>
            <a:r>
              <a:rPr lang="en-US" dirty="0"/>
              <a:t>Make a decision </a:t>
            </a:r>
          </a:p>
          <a:p>
            <a:endParaRPr lang="en-US" dirty="0"/>
          </a:p>
          <a:p>
            <a:endParaRPr lang="en-US" dirty="0"/>
          </a:p>
          <a:p>
            <a:r>
              <a:rPr lang="en-US" dirty="0"/>
              <a:t>Anyways, </a:t>
            </a:r>
          </a:p>
        </p:txBody>
      </p:sp>
    </p:spTree>
    <p:extLst>
      <p:ext uri="{BB962C8B-B14F-4D97-AF65-F5344CB8AC3E}">
        <p14:creationId xmlns:p14="http://schemas.microsoft.com/office/powerpoint/2010/main" val="4259602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3736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877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Why? (give away – who said that)</a:t>
            </a:r>
          </a:p>
          <a:p>
            <a:endParaRPr lang="en-US" dirty="0"/>
          </a:p>
          <a:p>
            <a:r>
              <a:rPr lang="en-US" dirty="0"/>
              <a:t>This evening my goal is to do three things:</a:t>
            </a:r>
          </a:p>
          <a:p>
            <a:endParaRPr lang="en-US" dirty="0"/>
          </a:p>
          <a:p>
            <a:pPr marL="228600" indent="-228600">
              <a:buAutoNum type="arabicPeriod"/>
            </a:pPr>
            <a:r>
              <a:rPr lang="en-US" dirty="0"/>
              <a:t>I want to challenge the way that you think</a:t>
            </a:r>
          </a:p>
          <a:p>
            <a:pPr marL="228600" indent="-228600">
              <a:buAutoNum type="arabicPeriod"/>
            </a:pPr>
            <a:r>
              <a:rPr lang="en-US" dirty="0"/>
              <a:t>I want to give a very cursory look at some disciplines that I have found beneficial for myself and for teams that I have worked with</a:t>
            </a:r>
          </a:p>
          <a:p>
            <a:pPr marL="228600" indent="-228600">
              <a:buAutoNum type="arabicPeriod"/>
            </a:pPr>
            <a:r>
              <a:rPr lang="en-US" dirty="0"/>
              <a:t>Plant a splinter in your mind- so that in your day-to-day you will remember return 42;</a:t>
            </a:r>
          </a:p>
          <a:p>
            <a:pPr marL="0" indent="0">
              <a:buNone/>
            </a:pPr>
            <a:endParaRPr lang="en-US" dirty="0"/>
          </a:p>
          <a:p>
            <a:r>
              <a:rPr lang="en-US" dirty="0"/>
              <a:t>I like to think that I see patterns in related and unrelated things and so often things are not new they are just applied in a different way or to a different problem space. So these are a few things that I have joined together to get </a:t>
            </a:r>
          </a:p>
        </p:txBody>
      </p:sp>
    </p:spTree>
    <p:extLst>
      <p:ext uri="{BB962C8B-B14F-4D97-AF65-F5344CB8AC3E}">
        <p14:creationId xmlns:p14="http://schemas.microsoft.com/office/powerpoint/2010/main" val="2548183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Why? (give away – who said that)</a:t>
            </a:r>
          </a:p>
          <a:p>
            <a:endParaRPr lang="en-US" dirty="0"/>
          </a:p>
          <a:p>
            <a:r>
              <a:rPr lang="en-US" dirty="0"/>
              <a:t>This evening my goal is to do three things:</a:t>
            </a:r>
          </a:p>
          <a:p>
            <a:endParaRPr lang="en-US" dirty="0"/>
          </a:p>
          <a:p>
            <a:pPr marL="228600" indent="-228600">
              <a:buAutoNum type="arabicPeriod"/>
            </a:pPr>
            <a:r>
              <a:rPr lang="en-US" dirty="0"/>
              <a:t>I want to challenge the way that you think</a:t>
            </a:r>
          </a:p>
          <a:p>
            <a:pPr marL="228600" indent="-228600">
              <a:buAutoNum type="arabicPeriod"/>
            </a:pPr>
            <a:r>
              <a:rPr lang="en-US" dirty="0"/>
              <a:t>I want to give a very cursory look at some disciplines that I have found beneficial for myself and for teams that I have worked with</a:t>
            </a:r>
          </a:p>
          <a:p>
            <a:pPr marL="228600" indent="-228600">
              <a:buAutoNum type="arabicPeriod"/>
            </a:pPr>
            <a:r>
              <a:rPr lang="en-US" dirty="0"/>
              <a:t>Plant a splinter in your mind- so that in your day-to-day you will remember return 42;</a:t>
            </a:r>
          </a:p>
          <a:p>
            <a:pPr marL="0" indent="0">
              <a:buNone/>
            </a:pPr>
            <a:endParaRPr lang="en-US" dirty="0"/>
          </a:p>
          <a:p>
            <a:r>
              <a:rPr lang="en-US" dirty="0"/>
              <a:t>I like to think that I see patterns in related and unrelated things and so often things are not new they are just applied in a different way or to a different problem space. So these are a few things that I have joined together to get </a:t>
            </a:r>
          </a:p>
        </p:txBody>
      </p:sp>
    </p:spTree>
    <p:extLst>
      <p:ext uri="{BB962C8B-B14F-4D97-AF65-F5344CB8AC3E}">
        <p14:creationId xmlns:p14="http://schemas.microsoft.com/office/powerpoint/2010/main" val="66436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world is mostly about solving problems – right? We do this all day every day- we build tools to solve business problems and in doing so we solve technical problems. In our collaborative game, we know most about the problem we are going to solve and the way in which to solve it at the end.</a:t>
            </a:r>
          </a:p>
          <a:p>
            <a:endParaRPr lang="en-US" dirty="0"/>
          </a:p>
          <a:p>
            <a:endParaRPr lang="en-US" dirty="0"/>
          </a:p>
          <a:p>
            <a:endParaRPr lang="en-US" dirty="0"/>
          </a:p>
          <a:p>
            <a:r>
              <a:rPr lang="en-US" dirty="0"/>
              <a:t>In 10 minutes I want you to make you think, make a decision …..every time you come up with a solution to a problem you think you understand. This is the splinter. </a:t>
            </a:r>
          </a:p>
          <a:p>
            <a:endParaRPr lang="en-US" dirty="0"/>
          </a:p>
        </p:txBody>
      </p:sp>
    </p:spTree>
    <p:extLst>
      <p:ext uri="{BB962C8B-B14F-4D97-AF65-F5344CB8AC3E}">
        <p14:creationId xmlns:p14="http://schemas.microsoft.com/office/powerpoint/2010/main" val="1424248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7356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The first thing I want to talk to you about is two spaces: The problem space and the solution space.</a:t>
            </a:r>
          </a:p>
          <a:p>
            <a:endParaRPr lang="en-US" dirty="0"/>
          </a:p>
          <a:p>
            <a:r>
              <a:rPr lang="en-US" dirty="0"/>
              <a:t>The natural inclination that I have and that I have observed is that individuals and teams like to spend time in the solution space and fashion solution to problems. Have you ever experienced this? Maybe in a grooming session or a planning sessions – the team is 10 steps down the solution road but there is that uneasy feeling or there seems not to be consensus about what it is we are actually trying to solve for? C’mon BE REAL – this is a safe space. How does this turn out for you? We are at standup or almost done with the sprint and folks be like: What problem are we trying to solve again&gt;?</a:t>
            </a:r>
          </a:p>
          <a:p>
            <a:endParaRPr lang="en-US" dirty="0"/>
          </a:p>
          <a:p>
            <a:r>
              <a:rPr lang="en-US" dirty="0"/>
              <a:t>Me</a:t>
            </a:r>
          </a:p>
          <a:p>
            <a:endParaRPr lang="en-US" dirty="0"/>
          </a:p>
          <a:p>
            <a:r>
              <a:rPr lang="en-US" dirty="0"/>
              <a:t>Years ago I attended a course on Analytical Thinking and Creative Problem Solving – got the certificate and all. </a:t>
            </a:r>
          </a:p>
          <a:p>
            <a:endParaRPr lang="en-US" dirty="0"/>
          </a:p>
          <a:p>
            <a:r>
              <a:rPr lang="en-US" dirty="0"/>
              <a:t>The key that I took away from that course was to spend the bulk of the time examining and understanding the problem space  rather than spending time on the solution space (or at least too early on). This was foreign to me – very foreign to me but the more I understood the value of understanding the problem, what was real, what was not real – assumptions, biases, pre-conceived ideas I recognized the value of truly understanding the problem space before switching over to solution mode. Too often I recognize folks jumping in to solution mode without truly understanding what is really being asked of them.</a:t>
            </a:r>
          </a:p>
          <a:p>
            <a:endParaRPr lang="en-US" dirty="0"/>
          </a:p>
          <a:p>
            <a:r>
              <a:rPr lang="en-US" dirty="0"/>
              <a:t>The advice</a:t>
            </a:r>
          </a:p>
          <a:p>
            <a:endParaRPr lang="en-US" dirty="0"/>
          </a:p>
          <a:p>
            <a:r>
              <a:rPr lang="en-US" dirty="0"/>
              <a:t>Spend more time (or the appropriate time) in the problem space before moving into the solution space.</a:t>
            </a:r>
          </a:p>
          <a:p>
            <a:endParaRPr lang="en-US" dirty="0"/>
          </a:p>
          <a:p>
            <a:r>
              <a:rPr lang="en-US" dirty="0"/>
              <a:t>The How</a:t>
            </a:r>
          </a:p>
          <a:p>
            <a:endParaRPr lang="en-US" dirty="0"/>
          </a:p>
          <a:p>
            <a:r>
              <a:rPr lang="en-US" dirty="0"/>
              <a:t>Patrick Lencioni talk about leaving titles at the door and dysfunctions to look out when working in a team – it takes courage to slow the group down and ask the questions to understand the problem. Folk have different perspectives – use this to explore the problem space.</a:t>
            </a:r>
          </a:p>
          <a:p>
            <a:endParaRPr lang="en-US" dirty="0"/>
          </a:p>
          <a:p>
            <a:r>
              <a:rPr lang="en-US" dirty="0"/>
              <a:t>This is a discipline that you can develop and need to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Einstein – if you can’t explain it simply, you don’t understand it.</a:t>
            </a:r>
          </a:p>
          <a:p>
            <a:endParaRPr lang="en-US" dirty="0"/>
          </a:p>
          <a:p>
            <a:r>
              <a:rPr lang="en-US" dirty="0"/>
              <a:t>We cool with this.</a:t>
            </a:r>
          </a:p>
        </p:txBody>
      </p:sp>
    </p:spTree>
    <p:extLst>
      <p:ext uri="{BB962C8B-B14F-4D97-AF65-F5344CB8AC3E}">
        <p14:creationId xmlns:p14="http://schemas.microsoft.com/office/powerpoint/2010/main" val="1450001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020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565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Picture Placeholder 28"/>
          <p:cNvSpPr>
            <a:spLocks noGrp="1"/>
          </p:cNvSpPr>
          <p:nvPr>
            <p:ph type="pic" sz="quarter" idx="10" hasCustomPrompt="1"/>
          </p:nvPr>
        </p:nvSpPr>
        <p:spPr>
          <a:xfrm>
            <a:off x="0" y="1477"/>
            <a:ext cx="3534508" cy="5143500"/>
          </a:xfrm>
          <a:custGeom>
            <a:avLst/>
            <a:gdLst>
              <a:gd name="connsiteX0" fmla="*/ 0 w 3534508"/>
              <a:gd name="connsiteY0" fmla="*/ 0 h 5143500"/>
              <a:gd name="connsiteX1" fmla="*/ 3330054 w 3534508"/>
              <a:gd name="connsiteY1" fmla="*/ 0 h 5143500"/>
              <a:gd name="connsiteX2" fmla="*/ 3330054 w 3534508"/>
              <a:gd name="connsiteY2" fmla="*/ 149468 h 5143500"/>
              <a:gd name="connsiteX3" fmla="*/ 3429000 w 3534508"/>
              <a:gd name="connsiteY3" fmla="*/ 149468 h 5143500"/>
              <a:gd name="connsiteX4" fmla="*/ 3429000 w 3534508"/>
              <a:gd name="connsiteY4" fmla="*/ 3938954 h 5143500"/>
              <a:gd name="connsiteX5" fmla="*/ 3330054 w 3534508"/>
              <a:gd name="connsiteY5" fmla="*/ 3938954 h 5143500"/>
              <a:gd name="connsiteX6" fmla="*/ 3330054 w 3534508"/>
              <a:gd name="connsiteY6" fmla="*/ 4643030 h 5143500"/>
              <a:gd name="connsiteX7" fmla="*/ 3534508 w 3534508"/>
              <a:gd name="connsiteY7" fmla="*/ 4643030 h 5143500"/>
              <a:gd name="connsiteX8" fmla="*/ 3534508 w 3534508"/>
              <a:gd name="connsiteY8" fmla="*/ 5143500 h 5143500"/>
              <a:gd name="connsiteX9" fmla="*/ 0 w 3534508"/>
              <a:gd name="connsiteY9"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34508" h="5143500">
                <a:moveTo>
                  <a:pt x="0" y="0"/>
                </a:moveTo>
                <a:lnTo>
                  <a:pt x="3330054" y="0"/>
                </a:lnTo>
                <a:lnTo>
                  <a:pt x="3330054" y="149468"/>
                </a:lnTo>
                <a:lnTo>
                  <a:pt x="3429000" y="149468"/>
                </a:lnTo>
                <a:lnTo>
                  <a:pt x="3429000" y="3938954"/>
                </a:lnTo>
                <a:lnTo>
                  <a:pt x="3330054" y="3938954"/>
                </a:lnTo>
                <a:lnTo>
                  <a:pt x="3330054" y="4643030"/>
                </a:lnTo>
                <a:lnTo>
                  <a:pt x="3534508" y="4643030"/>
                </a:lnTo>
                <a:lnTo>
                  <a:pt x="3534508" y="5143500"/>
                </a:lnTo>
                <a:lnTo>
                  <a:pt x="0" y="5143500"/>
                </a:lnTo>
                <a:close/>
              </a:path>
            </a:pathLst>
          </a:custGeom>
        </p:spPr>
        <p:txBody>
          <a:bodyPr wrap="square" anchor="ctr">
            <a:noAutofit/>
          </a:bodyPr>
          <a:lstStyle>
            <a:lvl1pPr marL="0" indent="0" algn="ctr">
              <a:buNone/>
              <a:defRPr sz="1600"/>
            </a:lvl1pPr>
          </a:lstStyle>
          <a:p>
            <a:r>
              <a:rPr lang="en-US"/>
              <a:t>After placing picture, </a:t>
            </a:r>
            <a:br>
              <a:rPr lang="en-US"/>
            </a:br>
            <a:r>
              <a:rPr lang="en-US"/>
              <a:t>send to back</a:t>
            </a:r>
          </a:p>
        </p:txBody>
      </p:sp>
      <p:sp>
        <p:nvSpPr>
          <p:cNvPr id="7" name="Content Placeholder 6"/>
          <p:cNvSpPr>
            <a:spLocks noGrp="1"/>
          </p:cNvSpPr>
          <p:nvPr>
            <p:ph sz="quarter" idx="15" hasCustomPrompt="1"/>
          </p:nvPr>
        </p:nvSpPr>
        <p:spPr>
          <a:xfrm>
            <a:off x="949326" y="0"/>
            <a:ext cx="1273174" cy="915988"/>
          </a:xfrm>
        </p:spPr>
        <p:txBody>
          <a:bodyPr anchor="ctr">
            <a:normAutofit/>
          </a:bodyPr>
          <a:lstStyle>
            <a:lvl1pPr marL="0" indent="0" algn="ctr">
              <a:buNone/>
              <a:defRPr sz="1200"/>
            </a:lvl1pPr>
          </a:lstStyle>
          <a:p>
            <a:pPr lvl="0"/>
            <a:r>
              <a:rPr lang="en-US"/>
              <a:t>Click to place puzzle piece</a:t>
            </a:r>
          </a:p>
        </p:txBody>
      </p:sp>
      <p:sp>
        <p:nvSpPr>
          <p:cNvPr id="11" name="Rectangle 10"/>
          <p:cNvSpPr/>
          <p:nvPr userDrawn="1"/>
        </p:nvSpPr>
        <p:spPr>
          <a:xfrm>
            <a:off x="1939771" y="4920398"/>
            <a:ext cx="7204229" cy="2231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flipH="1">
            <a:off x="3824658" y="4242920"/>
            <a:ext cx="527534"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8"/>
          <p:cNvSpPr>
            <a:spLocks noGrp="1"/>
          </p:cNvSpPr>
          <p:nvPr>
            <p:ph type="body" sz="quarter" idx="11" hasCustomPrompt="1"/>
          </p:nvPr>
        </p:nvSpPr>
        <p:spPr>
          <a:xfrm>
            <a:off x="3824658" y="4242920"/>
            <a:ext cx="2178978" cy="200055"/>
          </a:xfrm>
        </p:spPr>
        <p:txBody>
          <a:bodyPr wrap="square" lIns="0" tIns="45720" rIns="0" bIns="0">
            <a:spAutoFit/>
          </a:bodyPr>
          <a:lstStyle>
            <a:lvl1pPr marL="0" indent="0">
              <a:buNone/>
              <a:defRPr sz="1000" kern="1000" cap="all"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00 Month</a:t>
            </a:r>
          </a:p>
        </p:txBody>
      </p:sp>
      <p:sp>
        <p:nvSpPr>
          <p:cNvPr id="30" name="Text Placeholder 8"/>
          <p:cNvSpPr>
            <a:spLocks noGrp="1"/>
          </p:cNvSpPr>
          <p:nvPr>
            <p:ph type="body" sz="quarter" idx="12" hasCustomPrompt="1"/>
          </p:nvPr>
        </p:nvSpPr>
        <p:spPr>
          <a:xfrm>
            <a:off x="3824658" y="4442975"/>
            <a:ext cx="470251" cy="153888"/>
          </a:xfrm>
        </p:spPr>
        <p:txBody>
          <a:bodyPr wrap="square" lIns="0" tIns="0" rIns="0" bIns="0">
            <a:spAutoFit/>
          </a:bodyPr>
          <a:lstStyle>
            <a:lvl1pPr marL="0" indent="0">
              <a:buNone/>
              <a:defRPr sz="1000" kern="1000" cap="all"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20XX</a:t>
            </a:r>
          </a:p>
        </p:txBody>
      </p:sp>
      <p:sp>
        <p:nvSpPr>
          <p:cNvPr id="32" name="Text Placeholder 8"/>
          <p:cNvSpPr>
            <a:spLocks noGrp="1"/>
          </p:cNvSpPr>
          <p:nvPr>
            <p:ph type="body" sz="quarter" idx="13" hasCustomPrompt="1"/>
          </p:nvPr>
        </p:nvSpPr>
        <p:spPr>
          <a:xfrm>
            <a:off x="3749964" y="2020671"/>
            <a:ext cx="4514805" cy="153888"/>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r>
              <a:rPr lang="en-US" dirty="0" err="1"/>
              <a:t>Firstname</a:t>
            </a:r>
            <a:r>
              <a:rPr lang="en-US" dirty="0"/>
              <a:t> </a:t>
            </a:r>
            <a:r>
              <a:rPr lang="en-US" dirty="0" err="1"/>
              <a:t>Lastname</a:t>
            </a:r>
            <a:r>
              <a:rPr lang="en-US" dirty="0"/>
              <a:t> | </a:t>
            </a:r>
            <a:r>
              <a:rPr lang="en-US" dirty="0" err="1"/>
              <a:t>Firstname</a:t>
            </a:r>
            <a:r>
              <a:rPr lang="en-US" dirty="0"/>
              <a:t> </a:t>
            </a:r>
            <a:r>
              <a:rPr lang="en-US" dirty="0" err="1"/>
              <a:t>Lastname</a:t>
            </a:r>
            <a:endParaRPr lang="en-US" dirty="0"/>
          </a:p>
        </p:txBody>
      </p:sp>
      <p:sp>
        <p:nvSpPr>
          <p:cNvPr id="5" name="Text Placeholder 4"/>
          <p:cNvSpPr>
            <a:spLocks noGrp="1"/>
          </p:cNvSpPr>
          <p:nvPr>
            <p:ph type="body" sz="quarter" idx="14" hasCustomPrompt="1"/>
          </p:nvPr>
        </p:nvSpPr>
        <p:spPr>
          <a:xfrm>
            <a:off x="3749675" y="2161558"/>
            <a:ext cx="4514850" cy="553998"/>
          </a:xfrm>
        </p:spPr>
        <p:txBody>
          <a:bodyPr lIns="0" tIns="0" rIns="0" bIns="0">
            <a:spAutoFit/>
          </a:bodyPr>
          <a:lstStyle>
            <a:lvl1pPr marL="0" indent="0">
              <a:spcBef>
                <a:spcPts val="0"/>
              </a:spcBef>
              <a:buNone/>
              <a:defRPr sz="3600" b="1" cap="all" baseline="0">
                <a:solidFill>
                  <a:schemeClr val="tx2"/>
                </a:solidFill>
                <a:latin typeface="+mj-lt"/>
              </a:defRPr>
            </a:lvl1pPr>
          </a:lstStyle>
          <a:p>
            <a:pPr lvl="0"/>
            <a:r>
              <a:rPr lang="en-US" dirty="0"/>
              <a:t>Title of presentation</a:t>
            </a:r>
          </a:p>
        </p:txBody>
      </p:sp>
    </p:spTree>
    <p:extLst>
      <p:ext uri="{BB962C8B-B14F-4D97-AF65-F5344CB8AC3E}">
        <p14:creationId xmlns:p14="http://schemas.microsoft.com/office/powerpoint/2010/main" val="1731553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photo">
    <p:spTree>
      <p:nvGrpSpPr>
        <p:cNvPr id="1" name=""/>
        <p:cNvGrpSpPr/>
        <p:nvPr/>
      </p:nvGrpSpPr>
      <p:grpSpPr>
        <a:xfrm>
          <a:off x="0" y="0"/>
          <a:ext cx="0" cy="0"/>
          <a:chOff x="0" y="0"/>
          <a:chExt cx="0" cy="0"/>
        </a:xfrm>
      </p:grpSpPr>
      <p:sp>
        <p:nvSpPr>
          <p:cNvPr id="9" name="Text Placeholder 17"/>
          <p:cNvSpPr>
            <a:spLocks noGrp="1"/>
          </p:cNvSpPr>
          <p:nvPr>
            <p:ph type="body" sz="quarter" idx="11" hasCustomPrompt="1"/>
          </p:nvPr>
        </p:nvSpPr>
        <p:spPr>
          <a:xfrm>
            <a:off x="512064" y="536331"/>
            <a:ext cx="8117586" cy="4123591"/>
          </a:xfrm>
          <a:solidFill>
            <a:schemeClr val="tx1">
              <a:alpha val="59000"/>
            </a:schemeClr>
          </a:solidFill>
        </p:spPr>
        <p:txBody>
          <a:bodyPr wrap="square" bIns="182880" anchor="ctr">
            <a:noAutofit/>
          </a:bodyPr>
          <a:lstStyle>
            <a:lvl1pPr marL="0" indent="0" algn="ctr">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Picture Divider slide</a:t>
            </a:r>
          </a:p>
        </p:txBody>
      </p:sp>
      <p:sp>
        <p:nvSpPr>
          <p:cNvPr id="12" name="Picture Placeholder 11"/>
          <p:cNvSpPr>
            <a:spLocks noGrp="1"/>
          </p:cNvSpPr>
          <p:nvPr>
            <p:ph type="pic" sz="quarter" idx="16" hasCustomPrompt="1"/>
          </p:nvPr>
        </p:nvSpPr>
        <p:spPr>
          <a:xfrm>
            <a:off x="8494776" y="0"/>
            <a:ext cx="649224" cy="466344"/>
          </a:xfrm>
        </p:spPr>
        <p:txBody>
          <a:bodyPr anchor="ctr">
            <a:noAutofit/>
          </a:bodyPr>
          <a:lstStyle>
            <a:lvl1pPr marL="0" indent="0" algn="ctr">
              <a:buNone/>
              <a:defRPr sz="800"/>
            </a:lvl1pPr>
          </a:lstStyle>
          <a:p>
            <a:pPr lvl="0"/>
            <a:r>
              <a:rPr lang="en-US"/>
              <a:t>Click to place puzzle piece</a:t>
            </a:r>
          </a:p>
        </p:txBody>
      </p:sp>
      <p:sp>
        <p:nvSpPr>
          <p:cNvPr id="3" name="Picture Placeholder 2"/>
          <p:cNvSpPr>
            <a:spLocks noGrp="1"/>
          </p:cNvSpPr>
          <p:nvPr>
            <p:ph type="pic" sz="quarter" idx="12" hasCustomPrompt="1"/>
          </p:nvPr>
        </p:nvSpPr>
        <p:spPr>
          <a:xfrm>
            <a:off x="0" y="0"/>
            <a:ext cx="9144000" cy="5143500"/>
          </a:xfrm>
        </p:spPr>
        <p:txBody>
          <a:bodyPr anchor="t">
            <a:normAutofit/>
          </a:bodyPr>
          <a:lstStyle>
            <a:lvl1pPr marL="0" indent="0" algn="ctr">
              <a:buFont typeface="+mj-lt"/>
              <a:buNone/>
              <a:defRPr sz="1600" baseline="0"/>
            </a:lvl1pPr>
          </a:lstStyle>
          <a:p>
            <a:r>
              <a:rPr lang="en-US"/>
              <a:t>After placing picture, send to back</a:t>
            </a:r>
          </a:p>
        </p:txBody>
      </p:sp>
      <p:sp>
        <p:nvSpPr>
          <p:cNvPr id="2" name="Slide Number Placeholder 1"/>
          <p:cNvSpPr>
            <a:spLocks noGrp="1"/>
          </p:cNvSpPr>
          <p:nvPr>
            <p:ph type="sldNum" sz="quarter" idx="17"/>
          </p:nvPr>
        </p:nvSpPr>
        <p:spPr/>
        <p:txBody>
          <a:bodyPr/>
          <a:lstStyle>
            <a:lvl1pPr>
              <a:defRPr>
                <a:solidFill>
                  <a:schemeClr val="bg1"/>
                </a:solidFill>
              </a:defRPr>
            </a:lvl1pPr>
          </a:lstStyle>
          <a:p>
            <a:fld id="{0347ABA5-0D84-46CD-9CDE-6936139FA36B}" type="slidenum">
              <a:rPr lang="en-US" smtClean="0"/>
              <a:pPr/>
              <a:t>‹#›</a:t>
            </a:fld>
            <a:endParaRPr lang="en-US"/>
          </a:p>
        </p:txBody>
      </p:sp>
    </p:spTree>
    <p:extLst>
      <p:ext uri="{BB962C8B-B14F-4D97-AF65-F5344CB8AC3E}">
        <p14:creationId xmlns:p14="http://schemas.microsoft.com/office/powerpoint/2010/main" val="53964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content">
    <p:spTree>
      <p:nvGrpSpPr>
        <p:cNvPr id="1" name=""/>
        <p:cNvGrpSpPr/>
        <p:nvPr/>
      </p:nvGrpSpPr>
      <p:grpSpPr>
        <a:xfrm>
          <a:off x="0" y="0"/>
          <a:ext cx="0" cy="0"/>
          <a:chOff x="0" y="0"/>
          <a:chExt cx="0" cy="0"/>
        </a:xfrm>
      </p:grpSpPr>
      <p:sp>
        <p:nvSpPr>
          <p:cNvPr id="20" name="Freeform 19"/>
          <p:cNvSpPr/>
          <p:nvPr userDrawn="1"/>
        </p:nvSpPr>
        <p:spPr>
          <a:xfrm>
            <a:off x="3196003" y="536331"/>
            <a:ext cx="5433647" cy="4123592"/>
          </a:xfrm>
          <a:custGeom>
            <a:avLst/>
            <a:gdLst>
              <a:gd name="connsiteX0" fmla="*/ 0 w 5433647"/>
              <a:gd name="connsiteY0" fmla="*/ 0 h 4123592"/>
              <a:gd name="connsiteX1" fmla="*/ 193431 w 5433647"/>
              <a:gd name="connsiteY1" fmla="*/ 0 h 4123592"/>
              <a:gd name="connsiteX2" fmla="*/ 861647 w 5433647"/>
              <a:gd name="connsiteY2" fmla="*/ 0 h 4123592"/>
              <a:gd name="connsiteX3" fmla="*/ 5433647 w 5433647"/>
              <a:gd name="connsiteY3" fmla="*/ 0 h 4123592"/>
              <a:gd name="connsiteX4" fmla="*/ 5433647 w 5433647"/>
              <a:gd name="connsiteY4" fmla="*/ 4123592 h 4123592"/>
              <a:gd name="connsiteX5" fmla="*/ 193431 w 5433647"/>
              <a:gd name="connsiteY5" fmla="*/ 4123592 h 4123592"/>
              <a:gd name="connsiteX6" fmla="*/ 193431 w 5433647"/>
              <a:gd name="connsiteY6" fmla="*/ 3472961 h 4123592"/>
              <a:gd name="connsiteX7" fmla="*/ 0 w 5433647"/>
              <a:gd name="connsiteY7" fmla="*/ 3472961 h 412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3647" h="4123592">
                <a:moveTo>
                  <a:pt x="0" y="0"/>
                </a:moveTo>
                <a:lnTo>
                  <a:pt x="193431" y="0"/>
                </a:lnTo>
                <a:lnTo>
                  <a:pt x="861647" y="0"/>
                </a:lnTo>
                <a:lnTo>
                  <a:pt x="5433647" y="0"/>
                </a:lnTo>
                <a:lnTo>
                  <a:pt x="5433647" y="4123592"/>
                </a:lnTo>
                <a:lnTo>
                  <a:pt x="193431" y="4123592"/>
                </a:lnTo>
                <a:lnTo>
                  <a:pt x="193431" y="3472961"/>
                </a:lnTo>
                <a:lnTo>
                  <a:pt x="0" y="3472961"/>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cxnSp>
        <p:nvCxnSpPr>
          <p:cNvPr id="18" name="Straight Connector 17"/>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4" name="Text Placeholder 17"/>
          <p:cNvSpPr>
            <a:spLocks noGrp="1"/>
          </p:cNvSpPr>
          <p:nvPr>
            <p:ph type="body" sz="quarter" idx="11" hasCustomPrompt="1"/>
          </p:nvPr>
        </p:nvSpPr>
        <p:spPr>
          <a:xfrm>
            <a:off x="467146" y="1184069"/>
            <a:ext cx="2153135" cy="2308324"/>
          </a:xfrm>
        </p:spPr>
        <p:txBody>
          <a:bodyPr>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25" name="Text Placeholder 8"/>
          <p:cNvSpPr>
            <a:spLocks noGrp="1"/>
          </p:cNvSpPr>
          <p:nvPr>
            <p:ph type="body" sz="quarter" idx="13" hasCustomPrompt="1"/>
          </p:nvPr>
        </p:nvSpPr>
        <p:spPr>
          <a:xfrm>
            <a:off x="554855" y="3501460"/>
            <a:ext cx="1993037" cy="615553"/>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 dolor sit amet, consectetur adipiscing elit. Sed ut diam non nulla eleifend volutpat.</a:t>
            </a:r>
          </a:p>
        </p:txBody>
      </p:sp>
      <p:sp>
        <p:nvSpPr>
          <p:cNvPr id="11" name="Content Placeholder 10"/>
          <p:cNvSpPr>
            <a:spLocks noGrp="1"/>
          </p:cNvSpPr>
          <p:nvPr>
            <p:ph sz="quarter" idx="15" hasCustomPrompt="1"/>
          </p:nvPr>
        </p:nvSpPr>
        <p:spPr>
          <a:xfrm>
            <a:off x="3724102" y="906087"/>
            <a:ext cx="4577110" cy="3384080"/>
          </a:xfrm>
        </p:spPr>
        <p:txBody>
          <a:bodyPr anchor="ctr">
            <a:normAutofit/>
          </a:bodyPr>
          <a:lstStyle>
            <a:lvl1pPr marL="0" indent="0" algn="ctr">
              <a:buNone/>
              <a:defRPr sz="1600" baseline="0"/>
            </a:lvl1pPr>
          </a:lstStyle>
          <a:p>
            <a:pPr lvl="0"/>
            <a:r>
              <a:rPr lang="en-US"/>
              <a:t>Click to add chart, graphic, video, etc.</a:t>
            </a:r>
          </a:p>
        </p:txBody>
      </p:sp>
      <p:sp>
        <p:nvSpPr>
          <p:cNvPr id="2" name="Slide Number Placeholder 1"/>
          <p:cNvSpPr>
            <a:spLocks noGrp="1"/>
          </p:cNvSpPr>
          <p:nvPr>
            <p:ph type="sldNum" sz="quarter" idx="16"/>
          </p:nvPr>
        </p:nvSpPr>
        <p:spPr/>
        <p:txBody>
          <a:bodyPr/>
          <a:lstStyle/>
          <a:p>
            <a:fld id="{0347ABA5-0D84-46CD-9CDE-6936139FA36B}" type="slidenum">
              <a:rPr lang="en-US" smtClean="0"/>
              <a:pPr/>
              <a:t>‹#›</a:t>
            </a:fld>
            <a:endParaRPr lang="en-US"/>
          </a:p>
        </p:txBody>
      </p:sp>
      <p:sp>
        <p:nvSpPr>
          <p:cNvPr id="3" name="Rectangle 2">
            <a:extLst>
              <a:ext uri="{FF2B5EF4-FFF2-40B4-BE49-F238E27FC236}">
                <a16:creationId xmlns:a16="http://schemas.microsoft.com/office/drawing/2014/main" id="{20ACB1CD-E9C6-4F63-B183-772850AAA1D8}"/>
              </a:ext>
            </a:extLst>
          </p:cNvPr>
          <p:cNvSpPr/>
          <p:nvPr userDrawn="1"/>
        </p:nvSpPr>
        <p:spPr>
          <a:xfrm>
            <a:off x="2101026" y="4864538"/>
            <a:ext cx="4907047" cy="16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9158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content">
    <p:spTree>
      <p:nvGrpSpPr>
        <p:cNvPr id="1" name=""/>
        <p:cNvGrpSpPr/>
        <p:nvPr/>
      </p:nvGrpSpPr>
      <p:grpSpPr>
        <a:xfrm>
          <a:off x="0" y="0"/>
          <a:ext cx="0" cy="0"/>
          <a:chOff x="0" y="0"/>
          <a:chExt cx="0" cy="0"/>
        </a:xfrm>
      </p:grpSpPr>
      <p:sp>
        <p:nvSpPr>
          <p:cNvPr id="110" name="Freeform 109"/>
          <p:cNvSpPr/>
          <p:nvPr userDrawn="1"/>
        </p:nvSpPr>
        <p:spPr>
          <a:xfrm>
            <a:off x="3196003" y="536331"/>
            <a:ext cx="5947997" cy="4123592"/>
          </a:xfrm>
          <a:custGeom>
            <a:avLst/>
            <a:gdLst>
              <a:gd name="connsiteX0" fmla="*/ 0 w 5947997"/>
              <a:gd name="connsiteY0" fmla="*/ 0 h 4123592"/>
              <a:gd name="connsiteX1" fmla="*/ 193431 w 5947997"/>
              <a:gd name="connsiteY1" fmla="*/ 0 h 4123592"/>
              <a:gd name="connsiteX2" fmla="*/ 861647 w 5947997"/>
              <a:gd name="connsiteY2" fmla="*/ 0 h 4123592"/>
              <a:gd name="connsiteX3" fmla="*/ 4052614 w 5947997"/>
              <a:gd name="connsiteY3" fmla="*/ 0 h 4123592"/>
              <a:gd name="connsiteX4" fmla="*/ 5433647 w 5947997"/>
              <a:gd name="connsiteY4" fmla="*/ 0 h 4123592"/>
              <a:gd name="connsiteX5" fmla="*/ 5947997 w 5947997"/>
              <a:gd name="connsiteY5" fmla="*/ 0 h 4123592"/>
              <a:gd name="connsiteX6" fmla="*/ 5947997 w 5947997"/>
              <a:gd name="connsiteY6" fmla="*/ 4123592 h 4123592"/>
              <a:gd name="connsiteX7" fmla="*/ 5433647 w 5947997"/>
              <a:gd name="connsiteY7" fmla="*/ 4123592 h 4123592"/>
              <a:gd name="connsiteX8" fmla="*/ 4052614 w 5947997"/>
              <a:gd name="connsiteY8" fmla="*/ 4123592 h 4123592"/>
              <a:gd name="connsiteX9" fmla="*/ 193431 w 5947997"/>
              <a:gd name="connsiteY9" fmla="*/ 4123592 h 4123592"/>
              <a:gd name="connsiteX10" fmla="*/ 193431 w 5947997"/>
              <a:gd name="connsiteY10" fmla="*/ 3472961 h 4123592"/>
              <a:gd name="connsiteX11" fmla="*/ 0 w 5947997"/>
              <a:gd name="connsiteY11" fmla="*/ 3472961 h 412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7997" h="4123592">
                <a:moveTo>
                  <a:pt x="0" y="0"/>
                </a:moveTo>
                <a:lnTo>
                  <a:pt x="193431" y="0"/>
                </a:lnTo>
                <a:lnTo>
                  <a:pt x="861647" y="0"/>
                </a:lnTo>
                <a:lnTo>
                  <a:pt x="4052614" y="0"/>
                </a:lnTo>
                <a:lnTo>
                  <a:pt x="5433647" y="0"/>
                </a:lnTo>
                <a:lnTo>
                  <a:pt x="5947997" y="0"/>
                </a:lnTo>
                <a:lnTo>
                  <a:pt x="5947997" y="4123592"/>
                </a:lnTo>
                <a:lnTo>
                  <a:pt x="5433647" y="4123592"/>
                </a:lnTo>
                <a:lnTo>
                  <a:pt x="4052614" y="4123592"/>
                </a:lnTo>
                <a:lnTo>
                  <a:pt x="193431" y="4123592"/>
                </a:lnTo>
                <a:lnTo>
                  <a:pt x="193431" y="3472961"/>
                </a:lnTo>
                <a:lnTo>
                  <a:pt x="0" y="3472961"/>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106" name="Text Placeholder 17"/>
          <p:cNvSpPr>
            <a:spLocks noGrp="1"/>
          </p:cNvSpPr>
          <p:nvPr>
            <p:ph type="body" sz="quarter" idx="11" hasCustomPrompt="1"/>
          </p:nvPr>
        </p:nvSpPr>
        <p:spPr>
          <a:xfrm>
            <a:off x="467146" y="1184069"/>
            <a:ext cx="2153135" cy="2308324"/>
          </a:xfrm>
        </p:spPr>
        <p:txBody>
          <a:bodyPr>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of page goes right here</a:t>
            </a:r>
          </a:p>
        </p:txBody>
      </p:sp>
      <p:sp>
        <p:nvSpPr>
          <p:cNvPr id="107" name="Text Placeholder 8"/>
          <p:cNvSpPr>
            <a:spLocks noGrp="1"/>
          </p:cNvSpPr>
          <p:nvPr>
            <p:ph type="body" sz="quarter" idx="13" hasCustomPrompt="1"/>
          </p:nvPr>
        </p:nvSpPr>
        <p:spPr>
          <a:xfrm>
            <a:off x="554855" y="3501460"/>
            <a:ext cx="1993037" cy="615553"/>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ut</a:t>
            </a:r>
            <a:r>
              <a:rPr lang="en-US" dirty="0"/>
              <a:t> </a:t>
            </a:r>
            <a:r>
              <a:rPr lang="en-US" dirty="0" err="1"/>
              <a:t>diam</a:t>
            </a:r>
            <a:r>
              <a:rPr lang="en-US" dirty="0"/>
              <a:t> non </a:t>
            </a:r>
            <a:r>
              <a:rPr lang="en-US" dirty="0" err="1"/>
              <a:t>nulla</a:t>
            </a:r>
            <a:r>
              <a:rPr lang="en-US" dirty="0"/>
              <a:t> </a:t>
            </a:r>
            <a:r>
              <a:rPr lang="en-US" dirty="0" err="1"/>
              <a:t>eleifend</a:t>
            </a:r>
            <a:r>
              <a:rPr lang="en-US" dirty="0"/>
              <a:t> </a:t>
            </a:r>
            <a:r>
              <a:rPr lang="en-US" dirty="0" err="1"/>
              <a:t>volutpat</a:t>
            </a:r>
            <a:r>
              <a:rPr lang="en-US" dirty="0"/>
              <a:t>.</a:t>
            </a:r>
          </a:p>
        </p:txBody>
      </p:sp>
      <p:cxnSp>
        <p:nvCxnSpPr>
          <p:cNvPr id="111" name="Straight Connector 110"/>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5" name="Table Placeholder 5"/>
          <p:cNvSpPr>
            <a:spLocks noGrp="1"/>
          </p:cNvSpPr>
          <p:nvPr>
            <p:ph type="tbl" sz="quarter" idx="14" hasCustomPrompt="1"/>
          </p:nvPr>
        </p:nvSpPr>
        <p:spPr>
          <a:xfrm>
            <a:off x="3795206" y="1184070"/>
            <a:ext cx="4935982" cy="3112722"/>
          </a:xfrm>
        </p:spPr>
        <p:txBody>
          <a:bodyPr anchor="ctr">
            <a:normAutofit/>
          </a:bodyPr>
          <a:lstStyle>
            <a:lvl1pPr marL="0" indent="0" algn="ctr">
              <a:buNone/>
              <a:defRPr sz="1600"/>
            </a:lvl1pPr>
          </a:lstStyle>
          <a:p>
            <a:pPr lvl="0"/>
            <a:r>
              <a:rPr lang="en-US"/>
              <a:t>Click to add table</a:t>
            </a:r>
          </a:p>
        </p:txBody>
      </p:sp>
      <p:sp>
        <p:nvSpPr>
          <p:cNvPr id="2" name="Slide Number Placeholder 1"/>
          <p:cNvSpPr>
            <a:spLocks noGrp="1"/>
          </p:cNvSpPr>
          <p:nvPr>
            <p:ph type="sldNum" sz="quarter" idx="15"/>
          </p:nvPr>
        </p:nvSpPr>
        <p:spPr/>
        <p:txBody>
          <a:bodyPr/>
          <a:lstStyle/>
          <a:p>
            <a:fld id="{0347ABA5-0D84-46CD-9CDE-6936139FA36B}" type="slidenum">
              <a:rPr lang="en-US" smtClean="0"/>
              <a:pPr/>
              <a:t>‹#›</a:t>
            </a:fld>
            <a:endParaRPr lang="en-US"/>
          </a:p>
        </p:txBody>
      </p:sp>
      <p:sp>
        <p:nvSpPr>
          <p:cNvPr id="9" name="Rectangle 8">
            <a:extLst>
              <a:ext uri="{FF2B5EF4-FFF2-40B4-BE49-F238E27FC236}">
                <a16:creationId xmlns:a16="http://schemas.microsoft.com/office/drawing/2014/main" id="{EFA3C029-663D-4C62-92F5-3253D8CDCA5D}"/>
              </a:ext>
            </a:extLst>
          </p:cNvPr>
          <p:cNvSpPr/>
          <p:nvPr userDrawn="1"/>
        </p:nvSpPr>
        <p:spPr>
          <a:xfrm>
            <a:off x="2101026" y="4864538"/>
            <a:ext cx="4907047" cy="1651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961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cxnSp>
        <p:nvCxnSpPr>
          <p:cNvPr id="6" name="Straight Connector 5"/>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3626" y="213165"/>
            <a:ext cx="7520160"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2" name="Slide Number Placeholder 1"/>
          <p:cNvSpPr>
            <a:spLocks noGrp="1"/>
          </p:cNvSpPr>
          <p:nvPr>
            <p:ph type="sldNum" sz="quarter" idx="12"/>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80078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ressed Headline only">
    <p:spTree>
      <p:nvGrpSpPr>
        <p:cNvPr id="1" name=""/>
        <p:cNvGrpSpPr/>
        <p:nvPr/>
      </p:nvGrpSpPr>
      <p:grpSpPr>
        <a:xfrm>
          <a:off x="0" y="0"/>
          <a:ext cx="0" cy="0"/>
          <a:chOff x="0" y="0"/>
          <a:chExt cx="0" cy="0"/>
        </a:xfrm>
      </p:grpSpPr>
      <p:cxnSp>
        <p:nvCxnSpPr>
          <p:cNvPr id="6" name="Straight Connector 5"/>
          <p:cNvCxnSpPr/>
          <p:nvPr userDrawn="1"/>
        </p:nvCxnSpPr>
        <p:spPr>
          <a:xfrm flipH="1">
            <a:off x="512064" y="25415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4830" y="69467"/>
            <a:ext cx="7520160" cy="400110"/>
          </a:xfrm>
        </p:spPr>
        <p:txBody>
          <a:bodyPr wrap="square">
            <a:spAutoFit/>
          </a:bodyPr>
          <a:lstStyle>
            <a:lvl1pPr marL="0" indent="0">
              <a:spcBef>
                <a:spcPts val="0"/>
              </a:spcBef>
              <a:buNone/>
              <a:defRPr sz="20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of page goes right here</a:t>
            </a:r>
          </a:p>
        </p:txBody>
      </p:sp>
      <p:sp>
        <p:nvSpPr>
          <p:cNvPr id="2" name="Slide Number Placeholder 1"/>
          <p:cNvSpPr>
            <a:spLocks noGrp="1"/>
          </p:cNvSpPr>
          <p:nvPr>
            <p:ph type="sldNum" sz="quarter" idx="12"/>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1165477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ndard Bullets">
    <p:spTree>
      <p:nvGrpSpPr>
        <p:cNvPr id="1" name=""/>
        <p:cNvGrpSpPr/>
        <p:nvPr/>
      </p:nvGrpSpPr>
      <p:grpSpPr>
        <a:xfrm>
          <a:off x="0" y="0"/>
          <a:ext cx="0" cy="0"/>
          <a:chOff x="0" y="0"/>
          <a:chExt cx="0" cy="0"/>
        </a:xfrm>
      </p:grpSpPr>
      <p:cxnSp>
        <p:nvCxnSpPr>
          <p:cNvPr id="6" name="Straight Connector 5"/>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3626" y="213165"/>
            <a:ext cx="7520160"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3" name="Content Placeholder 2">
            <a:extLst>
              <a:ext uri="{FF2B5EF4-FFF2-40B4-BE49-F238E27FC236}">
                <a16:creationId xmlns:a16="http://schemas.microsoft.com/office/drawing/2014/main" id="{1EE51A7B-7D8E-4536-9BB5-8492CD2DCDAF}"/>
              </a:ext>
            </a:extLst>
          </p:cNvPr>
          <p:cNvSpPr>
            <a:spLocks noGrp="1"/>
          </p:cNvSpPr>
          <p:nvPr>
            <p:ph sz="quarter" idx="12"/>
          </p:nvPr>
        </p:nvSpPr>
        <p:spPr>
          <a:xfrm>
            <a:off x="512763" y="1160463"/>
            <a:ext cx="8435975" cy="3571875"/>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3"/>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4163125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Column Bullets">
    <p:spTree>
      <p:nvGrpSpPr>
        <p:cNvPr id="1" name=""/>
        <p:cNvGrpSpPr/>
        <p:nvPr/>
      </p:nvGrpSpPr>
      <p:grpSpPr>
        <a:xfrm>
          <a:off x="0" y="0"/>
          <a:ext cx="0" cy="0"/>
          <a:chOff x="0" y="0"/>
          <a:chExt cx="0" cy="0"/>
        </a:xfrm>
      </p:grpSpPr>
      <p:cxnSp>
        <p:nvCxnSpPr>
          <p:cNvPr id="6" name="Straight Connector 5"/>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3626" y="213165"/>
            <a:ext cx="7520160"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3" name="Content Placeholder 2">
            <a:extLst>
              <a:ext uri="{FF2B5EF4-FFF2-40B4-BE49-F238E27FC236}">
                <a16:creationId xmlns:a16="http://schemas.microsoft.com/office/drawing/2014/main" id="{1EE51A7B-7D8E-4536-9BB5-8492CD2DCDAF}"/>
              </a:ext>
            </a:extLst>
          </p:cNvPr>
          <p:cNvSpPr>
            <a:spLocks noGrp="1"/>
          </p:cNvSpPr>
          <p:nvPr>
            <p:ph sz="quarter" idx="12"/>
          </p:nvPr>
        </p:nvSpPr>
        <p:spPr>
          <a:xfrm>
            <a:off x="512764" y="1160463"/>
            <a:ext cx="3950380" cy="3571875"/>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6733E3-7BAD-49A5-AEFD-751DEC68C592}"/>
              </a:ext>
            </a:extLst>
          </p:cNvPr>
          <p:cNvSpPr>
            <a:spLocks noGrp="1"/>
          </p:cNvSpPr>
          <p:nvPr>
            <p:ph sz="quarter" idx="13"/>
          </p:nvPr>
        </p:nvSpPr>
        <p:spPr>
          <a:xfrm>
            <a:off x="4594225" y="1160463"/>
            <a:ext cx="4389438" cy="3571875"/>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4"/>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2932615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ndard Bullets Grey">
    <p:spTree>
      <p:nvGrpSpPr>
        <p:cNvPr id="1" name=""/>
        <p:cNvGrpSpPr/>
        <p:nvPr/>
      </p:nvGrpSpPr>
      <p:grpSpPr>
        <a:xfrm>
          <a:off x="0" y="0"/>
          <a:ext cx="0" cy="0"/>
          <a:chOff x="0" y="0"/>
          <a:chExt cx="0" cy="0"/>
        </a:xfrm>
      </p:grpSpPr>
      <p:cxnSp>
        <p:nvCxnSpPr>
          <p:cNvPr id="6" name="Straight Connector 5"/>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3626" y="213165"/>
            <a:ext cx="7520160"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grpSp>
        <p:nvGrpSpPr>
          <p:cNvPr id="5" name="Group 4">
            <a:extLst>
              <a:ext uri="{FF2B5EF4-FFF2-40B4-BE49-F238E27FC236}">
                <a16:creationId xmlns:a16="http://schemas.microsoft.com/office/drawing/2014/main" id="{20195BD6-23B9-4343-B8A1-8C1893F6D80A}"/>
              </a:ext>
            </a:extLst>
          </p:cNvPr>
          <p:cNvGrpSpPr/>
          <p:nvPr userDrawn="1"/>
        </p:nvGrpSpPr>
        <p:grpSpPr>
          <a:xfrm>
            <a:off x="162128" y="1008742"/>
            <a:ext cx="8981872" cy="3903725"/>
            <a:chOff x="162128" y="674450"/>
            <a:chExt cx="8981872" cy="4238018"/>
          </a:xfrm>
        </p:grpSpPr>
        <p:sp>
          <p:nvSpPr>
            <p:cNvPr id="8" name="Rectangle 7">
              <a:extLst>
                <a:ext uri="{FF2B5EF4-FFF2-40B4-BE49-F238E27FC236}">
                  <a16:creationId xmlns:a16="http://schemas.microsoft.com/office/drawing/2014/main" id="{29063986-2A31-42E5-9502-4CC83C892D7D}"/>
                </a:ext>
              </a:extLst>
            </p:cNvPr>
            <p:cNvSpPr/>
            <p:nvPr userDrawn="1"/>
          </p:nvSpPr>
          <p:spPr>
            <a:xfrm>
              <a:off x="162128" y="674450"/>
              <a:ext cx="8981872" cy="37613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1323D0-8E88-4F35-A701-C90273073B9C}"/>
                </a:ext>
              </a:extLst>
            </p:cNvPr>
            <p:cNvSpPr/>
            <p:nvPr userDrawn="1"/>
          </p:nvSpPr>
          <p:spPr>
            <a:xfrm>
              <a:off x="304800" y="4098587"/>
              <a:ext cx="8839199" cy="81388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EE51A7B-7D8E-4536-9BB5-8492CD2DCDAF}"/>
              </a:ext>
            </a:extLst>
          </p:cNvPr>
          <p:cNvSpPr>
            <a:spLocks noGrp="1"/>
          </p:cNvSpPr>
          <p:nvPr>
            <p:ph sz="quarter" idx="12"/>
          </p:nvPr>
        </p:nvSpPr>
        <p:spPr>
          <a:xfrm>
            <a:off x="512763" y="1160463"/>
            <a:ext cx="8435975" cy="3571875"/>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3"/>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3631891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Column Bullets Grey">
    <p:spTree>
      <p:nvGrpSpPr>
        <p:cNvPr id="1" name=""/>
        <p:cNvGrpSpPr/>
        <p:nvPr/>
      </p:nvGrpSpPr>
      <p:grpSpPr>
        <a:xfrm>
          <a:off x="0" y="0"/>
          <a:ext cx="0" cy="0"/>
          <a:chOff x="0" y="0"/>
          <a:chExt cx="0" cy="0"/>
        </a:xfrm>
      </p:grpSpPr>
      <p:cxnSp>
        <p:nvCxnSpPr>
          <p:cNvPr id="6" name="Straight Connector 5"/>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3626" y="213165"/>
            <a:ext cx="7520160"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grpSp>
        <p:nvGrpSpPr>
          <p:cNvPr id="5" name="Group 4">
            <a:extLst>
              <a:ext uri="{FF2B5EF4-FFF2-40B4-BE49-F238E27FC236}">
                <a16:creationId xmlns:a16="http://schemas.microsoft.com/office/drawing/2014/main" id="{20195BD6-23B9-4343-B8A1-8C1893F6D80A}"/>
              </a:ext>
            </a:extLst>
          </p:cNvPr>
          <p:cNvGrpSpPr/>
          <p:nvPr userDrawn="1"/>
        </p:nvGrpSpPr>
        <p:grpSpPr>
          <a:xfrm>
            <a:off x="162128" y="1008742"/>
            <a:ext cx="8981872" cy="3903725"/>
            <a:chOff x="162128" y="674450"/>
            <a:chExt cx="8981872" cy="4238018"/>
          </a:xfrm>
        </p:grpSpPr>
        <p:sp>
          <p:nvSpPr>
            <p:cNvPr id="8" name="Rectangle 7">
              <a:extLst>
                <a:ext uri="{FF2B5EF4-FFF2-40B4-BE49-F238E27FC236}">
                  <a16:creationId xmlns:a16="http://schemas.microsoft.com/office/drawing/2014/main" id="{29063986-2A31-42E5-9502-4CC83C892D7D}"/>
                </a:ext>
              </a:extLst>
            </p:cNvPr>
            <p:cNvSpPr/>
            <p:nvPr userDrawn="1"/>
          </p:nvSpPr>
          <p:spPr>
            <a:xfrm>
              <a:off x="162128" y="674450"/>
              <a:ext cx="8981872" cy="37613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0" name="Rectangle 9">
              <a:extLst>
                <a:ext uri="{FF2B5EF4-FFF2-40B4-BE49-F238E27FC236}">
                  <a16:creationId xmlns:a16="http://schemas.microsoft.com/office/drawing/2014/main" id="{011323D0-8E88-4F35-A701-C90273073B9C}"/>
                </a:ext>
              </a:extLst>
            </p:cNvPr>
            <p:cNvSpPr/>
            <p:nvPr userDrawn="1"/>
          </p:nvSpPr>
          <p:spPr>
            <a:xfrm>
              <a:off x="304800" y="4098587"/>
              <a:ext cx="8839199" cy="81388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sp>
        <p:nvSpPr>
          <p:cNvPr id="3" name="Content Placeholder 2">
            <a:extLst>
              <a:ext uri="{FF2B5EF4-FFF2-40B4-BE49-F238E27FC236}">
                <a16:creationId xmlns:a16="http://schemas.microsoft.com/office/drawing/2014/main" id="{1EE51A7B-7D8E-4536-9BB5-8492CD2DCDAF}"/>
              </a:ext>
            </a:extLst>
          </p:cNvPr>
          <p:cNvSpPr>
            <a:spLocks noGrp="1"/>
          </p:cNvSpPr>
          <p:nvPr>
            <p:ph sz="quarter" idx="12"/>
          </p:nvPr>
        </p:nvSpPr>
        <p:spPr>
          <a:xfrm>
            <a:off x="512764" y="1160463"/>
            <a:ext cx="3950380" cy="3571875"/>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6733E3-7BAD-49A5-AEFD-751DEC68C592}"/>
              </a:ext>
            </a:extLst>
          </p:cNvPr>
          <p:cNvSpPr>
            <a:spLocks noGrp="1"/>
          </p:cNvSpPr>
          <p:nvPr>
            <p:ph sz="quarter" idx="13"/>
          </p:nvPr>
        </p:nvSpPr>
        <p:spPr>
          <a:xfrm>
            <a:off x="4594225" y="1160463"/>
            <a:ext cx="4389438" cy="3571875"/>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4"/>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2521261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ressed Bullets Grey">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D62AE35-EA73-47BA-BD05-54E087EEA9E6}"/>
              </a:ext>
            </a:extLst>
          </p:cNvPr>
          <p:cNvGrpSpPr/>
          <p:nvPr userDrawn="1"/>
        </p:nvGrpSpPr>
        <p:grpSpPr>
          <a:xfrm>
            <a:off x="162128" y="674450"/>
            <a:ext cx="8981872" cy="4238018"/>
            <a:chOff x="162128" y="674450"/>
            <a:chExt cx="8981872" cy="4238018"/>
          </a:xfrm>
        </p:grpSpPr>
        <p:sp>
          <p:nvSpPr>
            <p:cNvPr id="4" name="Rectangle 3">
              <a:extLst>
                <a:ext uri="{FF2B5EF4-FFF2-40B4-BE49-F238E27FC236}">
                  <a16:creationId xmlns:a16="http://schemas.microsoft.com/office/drawing/2014/main" id="{625C4EE4-201C-4CAE-9487-2CC0195ABB15}"/>
                </a:ext>
              </a:extLst>
            </p:cNvPr>
            <p:cNvSpPr/>
            <p:nvPr userDrawn="1"/>
          </p:nvSpPr>
          <p:spPr>
            <a:xfrm>
              <a:off x="162128" y="674450"/>
              <a:ext cx="8981872" cy="37613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650E13-98A1-4350-8A89-50012FCE0591}"/>
                </a:ext>
              </a:extLst>
            </p:cNvPr>
            <p:cNvSpPr/>
            <p:nvPr userDrawn="1"/>
          </p:nvSpPr>
          <p:spPr>
            <a:xfrm>
              <a:off x="304800" y="4098587"/>
              <a:ext cx="8839199" cy="81388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6" name="Straight Connector 5"/>
          <p:cNvCxnSpPr/>
          <p:nvPr userDrawn="1"/>
        </p:nvCxnSpPr>
        <p:spPr>
          <a:xfrm flipH="1">
            <a:off x="512064" y="25415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4830" y="69467"/>
            <a:ext cx="7520160" cy="400110"/>
          </a:xfrm>
        </p:spPr>
        <p:txBody>
          <a:bodyPr wrap="square">
            <a:spAutoFit/>
          </a:bodyPr>
          <a:lstStyle>
            <a:lvl1pPr marL="0" indent="0">
              <a:spcBef>
                <a:spcPts val="0"/>
              </a:spcBef>
              <a:buNone/>
              <a:defRPr sz="20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of page goes right here</a:t>
            </a:r>
          </a:p>
        </p:txBody>
      </p:sp>
      <p:sp>
        <p:nvSpPr>
          <p:cNvPr id="3" name="Content Placeholder 2">
            <a:extLst>
              <a:ext uri="{FF2B5EF4-FFF2-40B4-BE49-F238E27FC236}">
                <a16:creationId xmlns:a16="http://schemas.microsoft.com/office/drawing/2014/main" id="{42A6A78E-0A46-4DAA-A187-E8F8AE288728}"/>
              </a:ext>
            </a:extLst>
          </p:cNvPr>
          <p:cNvSpPr>
            <a:spLocks noGrp="1"/>
          </p:cNvSpPr>
          <p:nvPr>
            <p:ph sz="quarter" idx="12"/>
          </p:nvPr>
        </p:nvSpPr>
        <p:spPr>
          <a:xfrm>
            <a:off x="512064" y="804153"/>
            <a:ext cx="8515204" cy="4047247"/>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3"/>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78678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1">
    <p:spTree>
      <p:nvGrpSpPr>
        <p:cNvPr id="1" name=""/>
        <p:cNvGrpSpPr/>
        <p:nvPr/>
      </p:nvGrpSpPr>
      <p:grpSpPr>
        <a:xfrm>
          <a:off x="0" y="0"/>
          <a:ext cx="0" cy="0"/>
          <a:chOff x="0" y="0"/>
          <a:chExt cx="0" cy="0"/>
        </a:xfrm>
      </p:grpSpPr>
      <p:cxnSp>
        <p:nvCxnSpPr>
          <p:cNvPr id="12" name="Straight Connector 11"/>
          <p:cNvCxnSpPr/>
          <p:nvPr userDrawn="1"/>
        </p:nvCxnSpPr>
        <p:spPr>
          <a:xfrm flipH="1">
            <a:off x="511532"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 name="Picture Placeholder 12"/>
          <p:cNvSpPr>
            <a:spLocks noGrp="1"/>
          </p:cNvSpPr>
          <p:nvPr>
            <p:ph type="pic" sz="quarter" idx="10"/>
          </p:nvPr>
        </p:nvSpPr>
        <p:spPr>
          <a:xfrm>
            <a:off x="3174941" y="536575"/>
            <a:ext cx="5434135" cy="4122738"/>
          </a:xfrm>
          <a:custGeom>
            <a:avLst/>
            <a:gdLst>
              <a:gd name="connsiteX0" fmla="*/ 0 w 5434135"/>
              <a:gd name="connsiteY0" fmla="*/ 0 h 4122738"/>
              <a:gd name="connsiteX1" fmla="*/ 5434135 w 5434135"/>
              <a:gd name="connsiteY1" fmla="*/ 0 h 4122738"/>
              <a:gd name="connsiteX2" fmla="*/ 5434135 w 5434135"/>
              <a:gd name="connsiteY2" fmla="*/ 4122738 h 4122738"/>
              <a:gd name="connsiteX3" fmla="*/ 193431 w 5434135"/>
              <a:gd name="connsiteY3" fmla="*/ 4122738 h 4122738"/>
              <a:gd name="connsiteX4" fmla="*/ 193431 w 5434135"/>
              <a:gd name="connsiteY4" fmla="*/ 3472717 h 4122738"/>
              <a:gd name="connsiteX5" fmla="*/ 0 w 5434135"/>
              <a:gd name="connsiteY5" fmla="*/ 3472717 h 412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4135" h="4122738">
                <a:moveTo>
                  <a:pt x="0" y="0"/>
                </a:moveTo>
                <a:lnTo>
                  <a:pt x="5434135" y="0"/>
                </a:lnTo>
                <a:lnTo>
                  <a:pt x="5434135" y="4122738"/>
                </a:lnTo>
                <a:lnTo>
                  <a:pt x="193431" y="4122738"/>
                </a:lnTo>
                <a:lnTo>
                  <a:pt x="193431" y="3472717"/>
                </a:lnTo>
                <a:lnTo>
                  <a:pt x="0" y="3472717"/>
                </a:lnTo>
                <a:close/>
              </a:path>
            </a:pathLst>
          </a:custGeom>
          <a:ln>
            <a:noFill/>
          </a:ln>
        </p:spPr>
        <p:txBody>
          <a:bodyPr wrap="square" anchor="ctr">
            <a:noAutofit/>
          </a:bodyPr>
          <a:lstStyle>
            <a:lvl1pPr marL="0" indent="0" algn="ctr">
              <a:buNone/>
              <a:defRPr sz="1600"/>
            </a:lvl1pPr>
          </a:lstStyle>
          <a:p>
            <a:r>
              <a:rPr lang="en-US"/>
              <a:t>Click icon to add picture</a:t>
            </a:r>
          </a:p>
        </p:txBody>
      </p:sp>
      <p:sp>
        <p:nvSpPr>
          <p:cNvPr id="16" name="Text Placeholder 17"/>
          <p:cNvSpPr>
            <a:spLocks noGrp="1"/>
          </p:cNvSpPr>
          <p:nvPr>
            <p:ph type="body" sz="quarter" idx="11" hasCustomPrompt="1"/>
          </p:nvPr>
        </p:nvSpPr>
        <p:spPr>
          <a:xfrm>
            <a:off x="467146" y="1184069"/>
            <a:ext cx="2153135" cy="2308324"/>
          </a:xfrm>
        </p:spPr>
        <p:txBody>
          <a:bodyPr>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17" name="Text Placeholder 8"/>
          <p:cNvSpPr>
            <a:spLocks noGrp="1"/>
          </p:cNvSpPr>
          <p:nvPr>
            <p:ph type="body" sz="quarter" idx="13" hasCustomPrompt="1"/>
          </p:nvPr>
        </p:nvSpPr>
        <p:spPr>
          <a:xfrm>
            <a:off x="554855" y="3501460"/>
            <a:ext cx="1993037" cy="61555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ut</a:t>
            </a:r>
            <a:r>
              <a:rPr lang="en-US" dirty="0"/>
              <a:t> </a:t>
            </a:r>
            <a:r>
              <a:rPr lang="en-US" dirty="0" err="1"/>
              <a:t>diam</a:t>
            </a:r>
            <a:r>
              <a:rPr lang="en-US" dirty="0"/>
              <a:t> non </a:t>
            </a:r>
            <a:r>
              <a:rPr lang="en-US" dirty="0" err="1"/>
              <a:t>nulla</a:t>
            </a:r>
            <a:r>
              <a:rPr lang="en-US" dirty="0"/>
              <a:t> </a:t>
            </a:r>
            <a:r>
              <a:rPr lang="en-US" dirty="0" err="1"/>
              <a:t>eleifend</a:t>
            </a:r>
            <a:r>
              <a:rPr lang="en-US" dirty="0"/>
              <a:t> </a:t>
            </a:r>
            <a:r>
              <a:rPr lang="en-US" dirty="0" err="1"/>
              <a:t>volutpat</a:t>
            </a:r>
            <a:r>
              <a:rPr lang="en-US" dirty="0"/>
              <a:t>.</a:t>
            </a:r>
          </a:p>
        </p:txBody>
      </p:sp>
      <p:sp>
        <p:nvSpPr>
          <p:cNvPr id="2" name="Slide Number Placeholder 1"/>
          <p:cNvSpPr>
            <a:spLocks noGrp="1"/>
          </p:cNvSpPr>
          <p:nvPr>
            <p:ph type="sldNum" sz="quarter" idx="14"/>
          </p:nvPr>
        </p:nvSpPr>
        <p:spPr/>
        <p:txBody>
          <a:bodyPr/>
          <a:lstStyle/>
          <a:p>
            <a:fld id="{0347ABA5-0D84-46CD-9CDE-6936139FA36B}" type="slidenum">
              <a:rPr lang="en-US" smtClean="0"/>
              <a:pPr/>
              <a:t>‹#›</a:t>
            </a:fld>
            <a:endParaRPr lang="en-US"/>
          </a:p>
        </p:txBody>
      </p:sp>
      <p:sp>
        <p:nvSpPr>
          <p:cNvPr id="3" name="Rectangle 2">
            <a:extLst>
              <a:ext uri="{FF2B5EF4-FFF2-40B4-BE49-F238E27FC236}">
                <a16:creationId xmlns:a16="http://schemas.microsoft.com/office/drawing/2014/main" id="{0E83DD94-2501-40AF-A819-97140EAA9ECB}"/>
              </a:ext>
            </a:extLst>
          </p:cNvPr>
          <p:cNvSpPr/>
          <p:nvPr userDrawn="1"/>
        </p:nvSpPr>
        <p:spPr>
          <a:xfrm>
            <a:off x="2128947" y="4864538"/>
            <a:ext cx="4886106" cy="210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8512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ressed 2-Column Bullets Grey">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D62AE35-EA73-47BA-BD05-54E087EEA9E6}"/>
              </a:ext>
            </a:extLst>
          </p:cNvPr>
          <p:cNvGrpSpPr/>
          <p:nvPr userDrawn="1"/>
        </p:nvGrpSpPr>
        <p:grpSpPr>
          <a:xfrm>
            <a:off x="162128" y="674450"/>
            <a:ext cx="8981872" cy="4238018"/>
            <a:chOff x="162128" y="674450"/>
            <a:chExt cx="8981872" cy="4238018"/>
          </a:xfrm>
        </p:grpSpPr>
        <p:sp>
          <p:nvSpPr>
            <p:cNvPr id="4" name="Rectangle 3">
              <a:extLst>
                <a:ext uri="{FF2B5EF4-FFF2-40B4-BE49-F238E27FC236}">
                  <a16:creationId xmlns:a16="http://schemas.microsoft.com/office/drawing/2014/main" id="{625C4EE4-201C-4CAE-9487-2CC0195ABB15}"/>
                </a:ext>
              </a:extLst>
            </p:cNvPr>
            <p:cNvSpPr/>
            <p:nvPr userDrawn="1"/>
          </p:nvSpPr>
          <p:spPr>
            <a:xfrm>
              <a:off x="162128" y="674450"/>
              <a:ext cx="8981872" cy="37613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650E13-98A1-4350-8A89-50012FCE0591}"/>
                </a:ext>
              </a:extLst>
            </p:cNvPr>
            <p:cNvSpPr/>
            <p:nvPr userDrawn="1"/>
          </p:nvSpPr>
          <p:spPr>
            <a:xfrm>
              <a:off x="304800" y="4098587"/>
              <a:ext cx="8839199" cy="81388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6" name="Straight Connector 5"/>
          <p:cNvCxnSpPr/>
          <p:nvPr userDrawn="1"/>
        </p:nvCxnSpPr>
        <p:spPr>
          <a:xfrm flipH="1">
            <a:off x="512064" y="25415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 name="Text Placeholder 17"/>
          <p:cNvSpPr>
            <a:spLocks noGrp="1"/>
          </p:cNvSpPr>
          <p:nvPr>
            <p:ph type="body" sz="quarter" idx="11" hasCustomPrompt="1"/>
          </p:nvPr>
        </p:nvSpPr>
        <p:spPr>
          <a:xfrm>
            <a:off x="914830" y="69467"/>
            <a:ext cx="7520160" cy="400110"/>
          </a:xfrm>
        </p:spPr>
        <p:txBody>
          <a:bodyPr wrap="square">
            <a:spAutoFit/>
          </a:bodyPr>
          <a:lstStyle>
            <a:lvl1pPr marL="0" indent="0">
              <a:spcBef>
                <a:spcPts val="0"/>
              </a:spcBef>
              <a:buNone/>
              <a:defRPr sz="20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of page goes right here</a:t>
            </a:r>
          </a:p>
        </p:txBody>
      </p:sp>
      <p:sp>
        <p:nvSpPr>
          <p:cNvPr id="3" name="Content Placeholder 2">
            <a:extLst>
              <a:ext uri="{FF2B5EF4-FFF2-40B4-BE49-F238E27FC236}">
                <a16:creationId xmlns:a16="http://schemas.microsoft.com/office/drawing/2014/main" id="{42A6A78E-0A46-4DAA-A187-E8F8AE288728}"/>
              </a:ext>
            </a:extLst>
          </p:cNvPr>
          <p:cNvSpPr>
            <a:spLocks noGrp="1"/>
          </p:cNvSpPr>
          <p:nvPr>
            <p:ph sz="quarter" idx="12"/>
          </p:nvPr>
        </p:nvSpPr>
        <p:spPr>
          <a:xfrm>
            <a:off x="512064" y="804153"/>
            <a:ext cx="3958336" cy="4047247"/>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a:extLst>
              <a:ext uri="{FF2B5EF4-FFF2-40B4-BE49-F238E27FC236}">
                <a16:creationId xmlns:a16="http://schemas.microsoft.com/office/drawing/2014/main" id="{AA5F2233-418D-4A12-891D-D7FB76385F75}"/>
              </a:ext>
            </a:extLst>
          </p:cNvPr>
          <p:cNvSpPr>
            <a:spLocks noGrp="1"/>
          </p:cNvSpPr>
          <p:nvPr>
            <p:ph sz="quarter" idx="13"/>
          </p:nvPr>
        </p:nvSpPr>
        <p:spPr>
          <a:xfrm>
            <a:off x="4681538" y="804863"/>
            <a:ext cx="4324350" cy="4046537"/>
          </a:xfrm>
        </p:spPr>
        <p:txBody>
          <a:bodyPr>
            <a:normAutofit/>
          </a:bodyPr>
          <a:lstStyle>
            <a:lvl1pPr>
              <a:defRPr sz="1800">
                <a:solidFill>
                  <a:srgbClr val="707075"/>
                </a:solidFill>
              </a:defRPr>
            </a:lvl1pPr>
            <a:lvl2pPr>
              <a:defRPr sz="1600">
                <a:solidFill>
                  <a:srgbClr val="707075"/>
                </a:solidFill>
              </a:defRPr>
            </a:lvl2pPr>
            <a:lvl3pPr>
              <a:defRPr sz="1400">
                <a:solidFill>
                  <a:srgbClr val="707075"/>
                </a:solidFill>
              </a:defRPr>
            </a:lvl3pPr>
            <a:lvl4pPr>
              <a:defRPr sz="1200">
                <a:solidFill>
                  <a:srgbClr val="707075"/>
                </a:solidFill>
              </a:defRPr>
            </a:lvl4pPr>
            <a:lvl5pPr>
              <a:defRPr sz="1200">
                <a:solidFill>
                  <a:srgbClr val="70707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4"/>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31835502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llet copy">
    <p:spTree>
      <p:nvGrpSpPr>
        <p:cNvPr id="1" name=""/>
        <p:cNvGrpSpPr/>
        <p:nvPr/>
      </p:nvGrpSpPr>
      <p:grpSpPr>
        <a:xfrm>
          <a:off x="0" y="0"/>
          <a:ext cx="0" cy="0"/>
          <a:chOff x="0" y="0"/>
          <a:chExt cx="0" cy="0"/>
        </a:xfrm>
      </p:grpSpPr>
      <p:sp>
        <p:nvSpPr>
          <p:cNvPr id="5" name="Rectangle 4"/>
          <p:cNvSpPr/>
          <p:nvPr userDrawn="1"/>
        </p:nvSpPr>
        <p:spPr>
          <a:xfrm>
            <a:off x="-1" y="536331"/>
            <a:ext cx="9144000" cy="412359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7"/>
          <p:cNvSpPr>
            <a:spLocks noGrp="1"/>
          </p:cNvSpPr>
          <p:nvPr>
            <p:ph type="body" sz="quarter" idx="11" hasCustomPrompt="1"/>
          </p:nvPr>
        </p:nvSpPr>
        <p:spPr>
          <a:xfrm>
            <a:off x="496767" y="837122"/>
            <a:ext cx="7520160"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16" name="Text Placeholder 8"/>
          <p:cNvSpPr>
            <a:spLocks noGrp="1"/>
          </p:cNvSpPr>
          <p:nvPr>
            <p:ph type="body" sz="quarter" idx="16" hasCustomPrompt="1"/>
          </p:nvPr>
        </p:nvSpPr>
        <p:spPr>
          <a:xfrm>
            <a:off x="754602" y="1831213"/>
            <a:ext cx="3743438" cy="307777"/>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dirty="0"/>
          </a:p>
        </p:txBody>
      </p:sp>
      <p:sp>
        <p:nvSpPr>
          <p:cNvPr id="17" name="Text Placeholder 8"/>
          <p:cNvSpPr>
            <a:spLocks noGrp="1"/>
          </p:cNvSpPr>
          <p:nvPr>
            <p:ph type="body" sz="quarter" idx="17" hasCustomPrompt="1"/>
          </p:nvPr>
        </p:nvSpPr>
        <p:spPr>
          <a:xfrm>
            <a:off x="586352" y="1679274"/>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18" name="Text Placeholder 8"/>
          <p:cNvSpPr>
            <a:spLocks noGrp="1"/>
          </p:cNvSpPr>
          <p:nvPr>
            <p:ph type="body" sz="quarter" idx="18" hasCustomPrompt="1"/>
          </p:nvPr>
        </p:nvSpPr>
        <p:spPr>
          <a:xfrm>
            <a:off x="5030767" y="1831213"/>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19" name="Text Placeholder 8"/>
          <p:cNvSpPr>
            <a:spLocks noGrp="1"/>
          </p:cNvSpPr>
          <p:nvPr>
            <p:ph type="body" sz="quarter" idx="19" hasCustomPrompt="1"/>
          </p:nvPr>
        </p:nvSpPr>
        <p:spPr>
          <a:xfrm>
            <a:off x="4862517" y="1679274"/>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0" name="Text Placeholder 8"/>
          <p:cNvSpPr>
            <a:spLocks noGrp="1"/>
          </p:cNvSpPr>
          <p:nvPr>
            <p:ph type="body" sz="quarter" idx="20" hasCustomPrompt="1"/>
          </p:nvPr>
        </p:nvSpPr>
        <p:spPr>
          <a:xfrm>
            <a:off x="754602" y="2439825"/>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dirty="0"/>
          </a:p>
        </p:txBody>
      </p:sp>
      <p:sp>
        <p:nvSpPr>
          <p:cNvPr id="21" name="Text Placeholder 8"/>
          <p:cNvSpPr>
            <a:spLocks noGrp="1"/>
          </p:cNvSpPr>
          <p:nvPr>
            <p:ph type="body" sz="quarter" idx="21" hasCustomPrompt="1"/>
          </p:nvPr>
        </p:nvSpPr>
        <p:spPr>
          <a:xfrm>
            <a:off x="586352" y="2287886"/>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2" name="Text Placeholder 8"/>
          <p:cNvSpPr>
            <a:spLocks noGrp="1"/>
          </p:cNvSpPr>
          <p:nvPr>
            <p:ph type="body" sz="quarter" idx="22" hasCustomPrompt="1"/>
          </p:nvPr>
        </p:nvSpPr>
        <p:spPr>
          <a:xfrm>
            <a:off x="5030767" y="2439825"/>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3" name="Text Placeholder 8"/>
          <p:cNvSpPr>
            <a:spLocks noGrp="1"/>
          </p:cNvSpPr>
          <p:nvPr>
            <p:ph type="body" sz="quarter" idx="23" hasCustomPrompt="1"/>
          </p:nvPr>
        </p:nvSpPr>
        <p:spPr>
          <a:xfrm>
            <a:off x="4862517" y="2287886"/>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4" name="Text Placeholder 8"/>
          <p:cNvSpPr>
            <a:spLocks noGrp="1"/>
          </p:cNvSpPr>
          <p:nvPr>
            <p:ph type="body" sz="quarter" idx="24" hasCustomPrompt="1"/>
          </p:nvPr>
        </p:nvSpPr>
        <p:spPr>
          <a:xfrm>
            <a:off x="754602" y="3048493"/>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5" name="Text Placeholder 8"/>
          <p:cNvSpPr>
            <a:spLocks noGrp="1"/>
          </p:cNvSpPr>
          <p:nvPr>
            <p:ph type="body" sz="quarter" idx="25" hasCustomPrompt="1"/>
          </p:nvPr>
        </p:nvSpPr>
        <p:spPr>
          <a:xfrm>
            <a:off x="586352" y="2896554"/>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6" name="Text Placeholder 8"/>
          <p:cNvSpPr>
            <a:spLocks noGrp="1"/>
          </p:cNvSpPr>
          <p:nvPr>
            <p:ph type="body" sz="quarter" idx="26" hasCustomPrompt="1"/>
          </p:nvPr>
        </p:nvSpPr>
        <p:spPr>
          <a:xfrm>
            <a:off x="5030767" y="3048493"/>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7" name="Text Placeholder 8"/>
          <p:cNvSpPr>
            <a:spLocks noGrp="1"/>
          </p:cNvSpPr>
          <p:nvPr>
            <p:ph type="body" sz="quarter" idx="27" hasCustomPrompt="1"/>
          </p:nvPr>
        </p:nvSpPr>
        <p:spPr>
          <a:xfrm>
            <a:off x="4862517" y="2896554"/>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8" name="Text Placeholder 8"/>
          <p:cNvSpPr>
            <a:spLocks noGrp="1"/>
          </p:cNvSpPr>
          <p:nvPr>
            <p:ph type="body" sz="quarter" idx="28" hasCustomPrompt="1"/>
          </p:nvPr>
        </p:nvSpPr>
        <p:spPr>
          <a:xfrm>
            <a:off x="754602" y="3660032"/>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9" name="Text Placeholder 8"/>
          <p:cNvSpPr>
            <a:spLocks noGrp="1"/>
          </p:cNvSpPr>
          <p:nvPr>
            <p:ph type="body" sz="quarter" idx="29" hasCustomPrompt="1"/>
          </p:nvPr>
        </p:nvSpPr>
        <p:spPr>
          <a:xfrm>
            <a:off x="586352" y="3508093"/>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30" name="Text Placeholder 8"/>
          <p:cNvSpPr>
            <a:spLocks noGrp="1"/>
          </p:cNvSpPr>
          <p:nvPr>
            <p:ph type="body" sz="quarter" idx="30" hasCustomPrompt="1"/>
          </p:nvPr>
        </p:nvSpPr>
        <p:spPr>
          <a:xfrm>
            <a:off x="5030767" y="3660032"/>
            <a:ext cx="3743438" cy="307777"/>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31" name="Text Placeholder 8"/>
          <p:cNvSpPr>
            <a:spLocks noGrp="1"/>
          </p:cNvSpPr>
          <p:nvPr>
            <p:ph type="body" sz="quarter" idx="31" hasCustomPrompt="1"/>
          </p:nvPr>
        </p:nvSpPr>
        <p:spPr>
          <a:xfrm>
            <a:off x="4862517" y="3508093"/>
            <a:ext cx="1479014" cy="153888"/>
          </a:xfrm>
        </p:spPr>
        <p:txBody>
          <a:bodyPr wrap="square" lIns="0" tIns="0" rIns="0" bIns="0">
            <a:spAutoFit/>
          </a:bodyPr>
          <a:lstStyle>
            <a:lvl1pPr marL="171450" indent="-171450">
              <a:buFont typeface="Arial" charset="0"/>
              <a:buChar char="•"/>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 name="Slide Number Placeholder 1"/>
          <p:cNvSpPr>
            <a:spLocks noGrp="1"/>
          </p:cNvSpPr>
          <p:nvPr>
            <p:ph type="sldNum" sz="quarter" idx="32"/>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5324711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3" name="Content Placeholder 6"/>
          <p:cNvSpPr>
            <a:spLocks noGrp="1"/>
          </p:cNvSpPr>
          <p:nvPr>
            <p:ph sz="quarter" idx="15" hasCustomPrompt="1"/>
          </p:nvPr>
        </p:nvSpPr>
        <p:spPr>
          <a:xfrm>
            <a:off x="5653662" y="1979926"/>
            <a:ext cx="1273174" cy="915988"/>
          </a:xfrm>
        </p:spPr>
        <p:txBody>
          <a:bodyPr anchor="ctr">
            <a:normAutofit/>
          </a:bodyPr>
          <a:lstStyle>
            <a:lvl1pPr marL="0" indent="0" algn="ctr">
              <a:buNone/>
              <a:defRPr sz="1200"/>
            </a:lvl1pPr>
          </a:lstStyle>
          <a:p>
            <a:pPr lvl="0"/>
            <a:r>
              <a:rPr lang="en-US"/>
              <a:t>Click to place puzzle piece</a:t>
            </a:r>
          </a:p>
        </p:txBody>
      </p:sp>
      <p:sp>
        <p:nvSpPr>
          <p:cNvPr id="6" name="Rectangle 5"/>
          <p:cNvSpPr/>
          <p:nvPr userDrawn="1"/>
        </p:nvSpPr>
        <p:spPr>
          <a:xfrm>
            <a:off x="0" y="4798381"/>
            <a:ext cx="9144000" cy="3451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244362"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userDrawn="1"/>
        </p:nvSpPr>
        <p:spPr>
          <a:xfrm>
            <a:off x="448410" y="3246308"/>
            <a:ext cx="1840568" cy="984885"/>
          </a:xfrm>
          <a:prstGeom prst="rect">
            <a:avLst/>
          </a:prstGeom>
          <a:noFill/>
        </p:spPr>
        <p:txBody>
          <a:bodyPr wrap="none" rtlCol="0">
            <a:spAutoFit/>
          </a:bodyPr>
          <a:lstStyle/>
          <a:p>
            <a:pPr>
              <a:lnSpc>
                <a:spcPct val="100000"/>
              </a:lnSpc>
            </a:pPr>
            <a:r>
              <a:rPr lang="en-US" sz="800" b="1" dirty="0">
                <a:solidFill>
                  <a:schemeClr val="bg1"/>
                </a:solidFill>
                <a:latin typeface="Franklin Gothic Medium Cond" charset="0"/>
                <a:ea typeface="Franklin Gothic Medium Cond" charset="0"/>
                <a:cs typeface="Franklin Gothic Medium Cond" charset="0"/>
              </a:rPr>
              <a:t>CORPORATE HEADQUARTERS</a:t>
            </a:r>
          </a:p>
          <a:p>
            <a:pPr>
              <a:lnSpc>
                <a:spcPct val="100000"/>
              </a:lnSpc>
            </a:pPr>
            <a:r>
              <a:rPr lang="en-US" sz="800" dirty="0">
                <a:solidFill>
                  <a:schemeClr val="bg1"/>
                </a:solidFill>
                <a:latin typeface="Verdana" charset="0"/>
                <a:ea typeface="Verdana" charset="0"/>
                <a:cs typeface="Verdana" charset="0"/>
              </a:rPr>
              <a:t>6175 S. Willow Drive,</a:t>
            </a:r>
            <a:r>
              <a:rPr lang="en-US" sz="800" baseline="0" dirty="0">
                <a:solidFill>
                  <a:schemeClr val="bg1"/>
                </a:solidFill>
                <a:latin typeface="Verdana" charset="0"/>
                <a:ea typeface="Verdana" charset="0"/>
                <a:cs typeface="Verdana" charset="0"/>
              </a:rPr>
              <a:t> 10</a:t>
            </a:r>
            <a:r>
              <a:rPr lang="en-US" sz="800" baseline="30000" dirty="0">
                <a:solidFill>
                  <a:schemeClr val="bg1"/>
                </a:solidFill>
                <a:latin typeface="Verdana" charset="0"/>
                <a:ea typeface="Verdana" charset="0"/>
                <a:cs typeface="Verdana" charset="0"/>
              </a:rPr>
              <a:t>th</a:t>
            </a:r>
            <a:r>
              <a:rPr lang="en-US" sz="800" baseline="0" dirty="0">
                <a:solidFill>
                  <a:schemeClr val="bg1"/>
                </a:solidFill>
                <a:latin typeface="Verdana" charset="0"/>
                <a:ea typeface="Verdana" charset="0"/>
                <a:cs typeface="Verdana" charset="0"/>
              </a:rPr>
              <a:t> Floor</a:t>
            </a:r>
            <a:endParaRPr lang="en-US" sz="800" dirty="0">
              <a:solidFill>
                <a:schemeClr val="bg1"/>
              </a:solidFill>
              <a:latin typeface="Verdana" charset="0"/>
              <a:ea typeface="Verdana" charset="0"/>
              <a:cs typeface="Verdana" charset="0"/>
            </a:endParaRPr>
          </a:p>
          <a:p>
            <a:pPr>
              <a:lnSpc>
                <a:spcPct val="100000"/>
              </a:lnSpc>
            </a:pPr>
            <a:r>
              <a:rPr lang="en-US" sz="800" dirty="0">
                <a:solidFill>
                  <a:schemeClr val="bg1"/>
                </a:solidFill>
                <a:latin typeface="Verdana" charset="0"/>
                <a:ea typeface="Verdana" charset="0"/>
                <a:cs typeface="Verdana" charset="0"/>
              </a:rPr>
              <a:t>Greenwood</a:t>
            </a:r>
            <a:r>
              <a:rPr lang="en-US" sz="800" baseline="0" dirty="0">
                <a:solidFill>
                  <a:schemeClr val="bg1"/>
                </a:solidFill>
                <a:latin typeface="Verdana" charset="0"/>
                <a:ea typeface="Verdana" charset="0"/>
                <a:cs typeface="Verdana" charset="0"/>
              </a:rPr>
              <a:t> Village</a:t>
            </a:r>
            <a:r>
              <a:rPr lang="en-US" sz="800" dirty="0">
                <a:solidFill>
                  <a:schemeClr val="bg1"/>
                </a:solidFill>
                <a:latin typeface="Verdana" charset="0"/>
                <a:ea typeface="Verdana" charset="0"/>
                <a:cs typeface="Verdana" charset="0"/>
              </a:rPr>
              <a:t>, CO 80111</a:t>
            </a:r>
          </a:p>
          <a:p>
            <a:pPr>
              <a:lnSpc>
                <a:spcPct val="100000"/>
              </a:lnSpc>
            </a:pPr>
            <a:endParaRPr lang="en-US" sz="800" dirty="0">
              <a:solidFill>
                <a:schemeClr val="bg1"/>
              </a:solidFill>
              <a:latin typeface="Verdana" charset="0"/>
              <a:ea typeface="Verdana" charset="0"/>
              <a:cs typeface="Verdana" charset="0"/>
            </a:endParaRPr>
          </a:p>
          <a:p>
            <a:pPr>
              <a:lnSpc>
                <a:spcPct val="100000"/>
              </a:lnSpc>
            </a:pPr>
            <a:r>
              <a:rPr lang="en-US" sz="800" dirty="0">
                <a:solidFill>
                  <a:schemeClr val="bg1"/>
                </a:solidFill>
                <a:latin typeface="Verdana" charset="0"/>
                <a:ea typeface="Verdana" charset="0"/>
                <a:cs typeface="Verdana" charset="0"/>
              </a:rPr>
              <a:t>T: +1 303 200 2000</a:t>
            </a:r>
          </a:p>
          <a:p>
            <a:pPr>
              <a:lnSpc>
                <a:spcPct val="100000"/>
              </a:lnSpc>
            </a:pPr>
            <a:r>
              <a:rPr lang="en-US" sz="800" dirty="0">
                <a:solidFill>
                  <a:schemeClr val="bg1"/>
                </a:solidFill>
                <a:latin typeface="Verdana" charset="0"/>
                <a:ea typeface="Verdana" charset="0"/>
                <a:cs typeface="Verdana" charset="0"/>
              </a:rPr>
              <a:t>F: +1 303 200 3333</a:t>
            </a:r>
          </a:p>
          <a:p>
            <a:pPr>
              <a:lnSpc>
                <a:spcPct val="100000"/>
              </a:lnSpc>
            </a:pPr>
            <a:endParaRPr lang="en-US" sz="1000" dirty="0">
              <a:solidFill>
                <a:schemeClr val="bg1"/>
              </a:solidFill>
              <a:latin typeface="Verdana" charset="0"/>
              <a:ea typeface="Verdana" charset="0"/>
              <a:cs typeface="Verdana" charset="0"/>
            </a:endParaRPr>
          </a:p>
        </p:txBody>
      </p:sp>
      <p:sp>
        <p:nvSpPr>
          <p:cNvPr id="8" name="TextBox 7"/>
          <p:cNvSpPr txBox="1"/>
          <p:nvPr userDrawn="1"/>
        </p:nvSpPr>
        <p:spPr>
          <a:xfrm>
            <a:off x="448410" y="1188687"/>
            <a:ext cx="2154115" cy="1754326"/>
          </a:xfrm>
          <a:prstGeom prst="rect">
            <a:avLst/>
          </a:prstGeom>
          <a:noFill/>
        </p:spPr>
        <p:txBody>
          <a:bodyPr wrap="square" rtlCol="0">
            <a:spAutoFit/>
          </a:bodyPr>
          <a:lstStyle/>
          <a:p>
            <a:r>
              <a:rPr lang="en-US" sz="3600" b="1" baseline="0" dirty="0">
                <a:solidFill>
                  <a:schemeClr val="bg1"/>
                </a:solidFill>
                <a:latin typeface="Franklin Gothic Medium Cond" charset="0"/>
                <a:ea typeface="Franklin Gothic Medium Cond" charset="0"/>
                <a:cs typeface="Franklin Gothic Medium Cond" charset="0"/>
              </a:rPr>
              <a:t>LET’S </a:t>
            </a:r>
          </a:p>
          <a:p>
            <a:r>
              <a:rPr lang="en-US" sz="3600" b="1" baseline="0" dirty="0">
                <a:solidFill>
                  <a:schemeClr val="bg1"/>
                </a:solidFill>
                <a:latin typeface="Franklin Gothic Medium Cond" charset="0"/>
                <a:ea typeface="Franklin Gothic Medium Cond" charset="0"/>
                <a:cs typeface="Franklin Gothic Medium Cond" charset="0"/>
              </a:rPr>
              <a:t>GET TO WORK</a:t>
            </a:r>
          </a:p>
        </p:txBody>
      </p:sp>
      <p:cxnSp>
        <p:nvCxnSpPr>
          <p:cNvPr id="9" name="Straight Connector 8"/>
          <p:cNvCxnSpPr/>
          <p:nvPr userDrawn="1"/>
        </p:nvCxnSpPr>
        <p:spPr>
          <a:xfrm flipH="1">
            <a:off x="512064" y="539496"/>
            <a:ext cx="347293" cy="0"/>
          </a:xfrm>
          <a:prstGeom prst="line">
            <a:avLst/>
          </a:prstGeom>
          <a:ln w="222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0" hasCustomPrompt="1"/>
          </p:nvPr>
        </p:nvSpPr>
        <p:spPr>
          <a:xfrm>
            <a:off x="3226604" y="0"/>
            <a:ext cx="5917396" cy="5143500"/>
          </a:xfrm>
        </p:spPr>
        <p:txBody>
          <a:bodyPr>
            <a:normAutofit/>
          </a:bodyPr>
          <a:lstStyle>
            <a:lvl1pPr marL="0" indent="0" algn="ctr">
              <a:buNone/>
              <a:defRPr sz="1600" baseline="0"/>
            </a:lvl1pPr>
          </a:lstStyle>
          <a:p>
            <a:r>
              <a:rPr lang="en-US"/>
              <a:t>After placing picture, send to back</a:t>
            </a:r>
          </a:p>
        </p:txBody>
      </p:sp>
    </p:spTree>
    <p:extLst>
      <p:ext uri="{BB962C8B-B14F-4D97-AF65-F5344CB8AC3E}">
        <p14:creationId xmlns:p14="http://schemas.microsoft.com/office/powerpoint/2010/main" val="152462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2">
    <p:spTree>
      <p:nvGrpSpPr>
        <p:cNvPr id="1" name=""/>
        <p:cNvGrpSpPr/>
        <p:nvPr/>
      </p:nvGrpSpPr>
      <p:grpSpPr>
        <a:xfrm>
          <a:off x="0" y="0"/>
          <a:ext cx="0" cy="0"/>
          <a:chOff x="0" y="0"/>
          <a:chExt cx="0" cy="0"/>
        </a:xfrm>
      </p:grpSpPr>
      <p:sp>
        <p:nvSpPr>
          <p:cNvPr id="15" name="Picture Placeholder 14"/>
          <p:cNvSpPr>
            <a:spLocks noGrp="1"/>
          </p:cNvSpPr>
          <p:nvPr>
            <p:ph type="pic" sz="quarter" idx="10" hasCustomPrompt="1"/>
          </p:nvPr>
        </p:nvSpPr>
        <p:spPr>
          <a:xfrm>
            <a:off x="512064" y="553345"/>
            <a:ext cx="8115300" cy="2311400"/>
          </a:xfrm>
          <a:custGeom>
            <a:avLst/>
            <a:gdLst>
              <a:gd name="connsiteX0" fmla="*/ 0 w 8115300"/>
              <a:gd name="connsiteY0" fmla="*/ 0 h 2311400"/>
              <a:gd name="connsiteX1" fmla="*/ 8115300 w 8115300"/>
              <a:gd name="connsiteY1" fmla="*/ 0 h 2311400"/>
              <a:gd name="connsiteX2" fmla="*/ 8115300 w 8115300"/>
              <a:gd name="connsiteY2" fmla="*/ 2311400 h 2311400"/>
              <a:gd name="connsiteX3" fmla="*/ 4264331 w 8115300"/>
              <a:gd name="connsiteY3" fmla="*/ 2311400 h 2311400"/>
              <a:gd name="connsiteX4" fmla="*/ 4264331 w 8115300"/>
              <a:gd name="connsiteY4" fmla="*/ 2118702 h 2311400"/>
              <a:gd name="connsiteX5" fmla="*/ 0 w 8115300"/>
              <a:gd name="connsiteY5" fmla="*/ 2118702 h 23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5300" h="2311400">
                <a:moveTo>
                  <a:pt x="0" y="0"/>
                </a:moveTo>
                <a:lnTo>
                  <a:pt x="8115300" y="0"/>
                </a:lnTo>
                <a:lnTo>
                  <a:pt x="8115300" y="2311400"/>
                </a:lnTo>
                <a:lnTo>
                  <a:pt x="4264331" y="2311400"/>
                </a:lnTo>
                <a:lnTo>
                  <a:pt x="4264331" y="2118702"/>
                </a:lnTo>
                <a:lnTo>
                  <a:pt x="0" y="2118702"/>
                </a:lnTo>
                <a:close/>
              </a:path>
            </a:pathLst>
          </a:custGeom>
        </p:spPr>
        <p:txBody>
          <a:bodyPr wrap="square" anchor="ctr">
            <a:noAutofit/>
          </a:bodyPr>
          <a:lstStyle>
            <a:lvl1pPr marL="0" indent="0" algn="ctr">
              <a:buNone/>
              <a:defRPr sz="1600"/>
            </a:lvl1pPr>
          </a:lstStyle>
          <a:p>
            <a:r>
              <a:rPr lang="en-US"/>
              <a:t>After placing picture, send to back</a:t>
            </a:r>
          </a:p>
        </p:txBody>
      </p:sp>
      <p:cxnSp>
        <p:nvCxnSpPr>
          <p:cNvPr id="14" name="Straight Connector 13"/>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7"/>
          <p:cNvSpPr>
            <a:spLocks noGrp="1"/>
          </p:cNvSpPr>
          <p:nvPr>
            <p:ph type="body" sz="quarter" idx="11" hasCustomPrompt="1"/>
          </p:nvPr>
        </p:nvSpPr>
        <p:spPr>
          <a:xfrm>
            <a:off x="440317" y="3052656"/>
            <a:ext cx="8187047" cy="646331"/>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Long header goes here</a:t>
            </a:r>
          </a:p>
        </p:txBody>
      </p:sp>
      <p:sp>
        <p:nvSpPr>
          <p:cNvPr id="17" name="Text Placeholder 8"/>
          <p:cNvSpPr>
            <a:spLocks noGrp="1"/>
          </p:cNvSpPr>
          <p:nvPr>
            <p:ph type="body" sz="quarter" idx="13" hasCustomPrompt="1"/>
          </p:nvPr>
        </p:nvSpPr>
        <p:spPr>
          <a:xfrm>
            <a:off x="4869935" y="4033440"/>
            <a:ext cx="3757429" cy="307777"/>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 dolor sit amet, consectetur adipiscing elit. Sed ut diam non nulla eleifend volutpat.</a:t>
            </a:r>
          </a:p>
        </p:txBody>
      </p:sp>
      <p:sp>
        <p:nvSpPr>
          <p:cNvPr id="2" name="Slide Number Placeholder 1"/>
          <p:cNvSpPr>
            <a:spLocks noGrp="1"/>
          </p:cNvSpPr>
          <p:nvPr>
            <p:ph type="sldNum" sz="quarter" idx="14"/>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119830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wide columns">
    <p:spTree>
      <p:nvGrpSpPr>
        <p:cNvPr id="1" name=""/>
        <p:cNvGrpSpPr/>
        <p:nvPr/>
      </p:nvGrpSpPr>
      <p:grpSpPr>
        <a:xfrm>
          <a:off x="0" y="0"/>
          <a:ext cx="0" cy="0"/>
          <a:chOff x="0" y="0"/>
          <a:chExt cx="0" cy="0"/>
        </a:xfrm>
      </p:grpSpPr>
      <p:sp>
        <p:nvSpPr>
          <p:cNvPr id="3" name="Rectangle 2"/>
          <p:cNvSpPr/>
          <p:nvPr userDrawn="1"/>
        </p:nvSpPr>
        <p:spPr>
          <a:xfrm>
            <a:off x="-1" y="536331"/>
            <a:ext cx="9144000" cy="412359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cxnSp>
        <p:nvCxnSpPr>
          <p:cNvPr id="11" name="Straight Connector 10"/>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7"/>
          <p:cNvSpPr>
            <a:spLocks noGrp="1"/>
          </p:cNvSpPr>
          <p:nvPr>
            <p:ph type="body" sz="quarter" idx="11" hasCustomPrompt="1"/>
          </p:nvPr>
        </p:nvSpPr>
        <p:spPr>
          <a:xfrm>
            <a:off x="512064" y="836953"/>
            <a:ext cx="8065276" cy="646331"/>
          </a:xfrm>
        </p:spPr>
        <p:txBody>
          <a:bodyPr wrap="square">
            <a:spAutoFit/>
          </a:bodyPr>
          <a:lstStyle>
            <a:lvl1pPr marL="0" indent="0">
              <a:spcBef>
                <a:spcPts val="0"/>
              </a:spcBef>
              <a:buNone/>
              <a:defRPr sz="3600" b="1" i="0"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12" name="Text Placeholder 8"/>
          <p:cNvSpPr>
            <a:spLocks noGrp="1"/>
          </p:cNvSpPr>
          <p:nvPr>
            <p:ph type="body" sz="quarter" idx="13" hasCustomPrompt="1"/>
          </p:nvPr>
        </p:nvSpPr>
        <p:spPr>
          <a:xfrm>
            <a:off x="4660779" y="1833125"/>
            <a:ext cx="3790764" cy="923330"/>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Nunc </a:t>
            </a:r>
            <a:r>
              <a:rPr lang="en-US" sz="1000" b="0" i="0" kern="1200" dirty="0" err="1">
                <a:solidFill>
                  <a:srgbClr val="A3A4A9"/>
                </a:solidFill>
                <a:effectLst/>
                <a:latin typeface="Verdana" charset="0"/>
                <a:ea typeface="Verdana" charset="0"/>
                <a:cs typeface="Verdana" charset="0"/>
              </a:rPr>
              <a:t>malesuada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tellus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finibus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dictum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felis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molestie</a:t>
            </a:r>
            <a:r>
              <a:rPr lang="en-US" sz="1000" b="0" i="0" kern="1200" dirty="0">
                <a:solidFill>
                  <a:srgbClr val="A3A4A9"/>
                </a:solidFill>
                <a:effectLst/>
                <a:latin typeface="Verdana" charset="0"/>
                <a:ea typeface="Verdana" charset="0"/>
                <a:cs typeface="Verdana" charset="0"/>
              </a:rPr>
              <a:t>, ac </a:t>
            </a:r>
            <a:r>
              <a:rPr lang="en-US" sz="1000" b="0" i="0" kern="1200" dirty="0" err="1">
                <a:solidFill>
                  <a:srgbClr val="A3A4A9"/>
                </a:solidFill>
                <a:effectLst/>
                <a:latin typeface="Verdana" charset="0"/>
                <a:ea typeface="Verdana" charset="0"/>
                <a:cs typeface="Verdana" charset="0"/>
              </a:rPr>
              <a:t>luctus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nibh</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rhoncus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Aliquam</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faucibus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eros</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odio</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fermentum</a:t>
            </a:r>
            <a:r>
              <a:rPr lang="en-US" sz="1000" b="0" i="0" kern="1200" dirty="0">
                <a:solidFill>
                  <a:srgbClr val="A3A4A9"/>
                </a:solidFill>
                <a:effectLst/>
                <a:latin typeface="Verdana" charset="0"/>
                <a:ea typeface="Verdana" charset="0"/>
                <a:cs typeface="Verdana" charset="0"/>
              </a:rPr>
              <a:t>, in </a:t>
            </a:r>
            <a:r>
              <a:rPr lang="en-US" sz="1000" b="0" i="0" kern="1200" dirty="0" err="1">
                <a:solidFill>
                  <a:srgbClr val="A3A4A9"/>
                </a:solidFill>
                <a:effectLst/>
                <a:latin typeface="Verdana" charset="0"/>
                <a:ea typeface="Verdana" charset="0"/>
                <a:cs typeface="Verdana" charset="0"/>
              </a:rPr>
              <a:t>mollis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est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auctor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Pellentesque</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euismod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scelerisque</a:t>
            </a:r>
            <a:r>
              <a:rPr lang="en-US" sz="1000" b="0" i="0" kern="1200" dirty="0">
                <a:solidFill>
                  <a:srgbClr val="A3A4A9"/>
                </a:solidFill>
                <a:effectLst/>
                <a:latin typeface="Verdana" charset="0"/>
                <a:ea typeface="Verdana" charset="0"/>
                <a:cs typeface="Verdana" charset="0"/>
              </a:rPr>
              <a:t>.</a:t>
            </a:r>
            <a:endParaRPr lang="en-US"/>
          </a:p>
        </p:txBody>
      </p:sp>
      <p:sp>
        <p:nvSpPr>
          <p:cNvPr id="14" name="Text Placeholder 8"/>
          <p:cNvSpPr>
            <a:spLocks noGrp="1"/>
          </p:cNvSpPr>
          <p:nvPr>
            <p:ph type="body" sz="quarter" idx="14" hasCustomPrompt="1"/>
          </p:nvPr>
        </p:nvSpPr>
        <p:spPr>
          <a:xfrm>
            <a:off x="585928" y="1833125"/>
            <a:ext cx="3790764" cy="923330"/>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Nunc </a:t>
            </a:r>
            <a:r>
              <a:rPr lang="en-US" sz="1000" b="0" i="0" kern="1200" dirty="0" err="1">
                <a:solidFill>
                  <a:srgbClr val="A3A4A9"/>
                </a:solidFill>
                <a:effectLst/>
                <a:latin typeface="Verdana" charset="0"/>
                <a:ea typeface="Verdana" charset="0"/>
                <a:cs typeface="Verdana" charset="0"/>
              </a:rPr>
              <a:t>malesuada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tellus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finibus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dictum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felis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molestie</a:t>
            </a:r>
            <a:r>
              <a:rPr lang="en-US" sz="1000" b="0" i="0" kern="1200" dirty="0">
                <a:solidFill>
                  <a:srgbClr val="A3A4A9"/>
                </a:solidFill>
                <a:effectLst/>
                <a:latin typeface="Verdana" charset="0"/>
                <a:ea typeface="Verdana" charset="0"/>
                <a:cs typeface="Verdana" charset="0"/>
              </a:rPr>
              <a:t>, ac </a:t>
            </a:r>
            <a:r>
              <a:rPr lang="en-US" sz="1000" b="0" i="0" kern="1200" dirty="0" err="1">
                <a:solidFill>
                  <a:srgbClr val="A3A4A9"/>
                </a:solidFill>
                <a:effectLst/>
                <a:latin typeface="Verdana" charset="0"/>
                <a:ea typeface="Verdana" charset="0"/>
                <a:cs typeface="Verdana" charset="0"/>
              </a:rPr>
              <a:t>luctus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nibh</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rhoncus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Aliquam</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faucibus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eros</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odio</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fermentum</a:t>
            </a:r>
            <a:r>
              <a:rPr lang="en-US" sz="1000" b="0" i="0" kern="1200" dirty="0">
                <a:solidFill>
                  <a:srgbClr val="A3A4A9"/>
                </a:solidFill>
                <a:effectLst/>
                <a:latin typeface="Verdana" charset="0"/>
                <a:ea typeface="Verdana" charset="0"/>
                <a:cs typeface="Verdana" charset="0"/>
              </a:rPr>
              <a:t>, in </a:t>
            </a:r>
            <a:r>
              <a:rPr lang="en-US" sz="1000" b="0" i="0" kern="1200" dirty="0" err="1">
                <a:solidFill>
                  <a:srgbClr val="A3A4A9"/>
                </a:solidFill>
                <a:effectLst/>
                <a:latin typeface="Verdana" charset="0"/>
                <a:ea typeface="Verdana" charset="0"/>
                <a:cs typeface="Verdana" charset="0"/>
              </a:rPr>
              <a:t>mollis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est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auctor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Pellentesque</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euismod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scelerisque</a:t>
            </a:r>
            <a:r>
              <a:rPr lang="en-US" sz="1000" b="0" i="0" kern="1200" dirty="0">
                <a:solidFill>
                  <a:srgbClr val="A3A4A9"/>
                </a:solidFill>
                <a:effectLst/>
                <a:latin typeface="Verdana" charset="0"/>
                <a:ea typeface="Verdana" charset="0"/>
                <a:cs typeface="Verdana" charset="0"/>
              </a:rPr>
              <a:t>.</a:t>
            </a:r>
            <a:endParaRPr lang="en-US" dirty="0"/>
          </a:p>
        </p:txBody>
      </p:sp>
      <p:sp>
        <p:nvSpPr>
          <p:cNvPr id="15" name="Text Placeholder 8"/>
          <p:cNvSpPr>
            <a:spLocks noGrp="1"/>
          </p:cNvSpPr>
          <p:nvPr>
            <p:ph type="body" sz="quarter" idx="12" hasCustomPrompt="1"/>
          </p:nvPr>
        </p:nvSpPr>
        <p:spPr>
          <a:xfrm>
            <a:off x="585928" y="1681186"/>
            <a:ext cx="379076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16" name="Text Placeholder 8"/>
          <p:cNvSpPr>
            <a:spLocks noGrp="1"/>
          </p:cNvSpPr>
          <p:nvPr>
            <p:ph type="body" sz="quarter" idx="15" hasCustomPrompt="1"/>
          </p:nvPr>
        </p:nvSpPr>
        <p:spPr>
          <a:xfrm>
            <a:off x="4660779" y="1681186"/>
            <a:ext cx="379076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 name="Slide Number Placeholder 1"/>
          <p:cNvSpPr>
            <a:spLocks noGrp="1"/>
          </p:cNvSpPr>
          <p:nvPr>
            <p:ph type="sldNum" sz="quarter" idx="16"/>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119368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narrow columns">
    <p:spTree>
      <p:nvGrpSpPr>
        <p:cNvPr id="1" name=""/>
        <p:cNvGrpSpPr/>
        <p:nvPr/>
      </p:nvGrpSpPr>
      <p:grpSpPr>
        <a:xfrm>
          <a:off x="0" y="0"/>
          <a:ext cx="0" cy="0"/>
          <a:chOff x="0" y="0"/>
          <a:chExt cx="0" cy="0"/>
        </a:xfrm>
      </p:grpSpPr>
      <p:sp>
        <p:nvSpPr>
          <p:cNvPr id="6" name="Rectangle 5"/>
          <p:cNvSpPr/>
          <p:nvPr userDrawn="1"/>
        </p:nvSpPr>
        <p:spPr>
          <a:xfrm>
            <a:off x="512064" y="536331"/>
            <a:ext cx="8115300" cy="412359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7"/>
          <p:cNvSpPr>
            <a:spLocks noGrp="1"/>
          </p:cNvSpPr>
          <p:nvPr>
            <p:ph type="body" sz="quarter" idx="11" hasCustomPrompt="1"/>
          </p:nvPr>
        </p:nvSpPr>
        <p:spPr>
          <a:xfrm>
            <a:off x="841070" y="1184069"/>
            <a:ext cx="2148840" cy="2308324"/>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13" name="Text Placeholder 8"/>
          <p:cNvSpPr>
            <a:spLocks noGrp="1"/>
          </p:cNvSpPr>
          <p:nvPr>
            <p:ph type="body" sz="quarter" idx="13" hasCustomPrompt="1"/>
          </p:nvPr>
        </p:nvSpPr>
        <p:spPr>
          <a:xfrm>
            <a:off x="5841511" y="1420314"/>
            <a:ext cx="2152832" cy="1538883"/>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Nunc </a:t>
            </a:r>
            <a:r>
              <a:rPr lang="en-US" sz="1000" b="0" i="0" kern="1200" dirty="0" err="1">
                <a:solidFill>
                  <a:srgbClr val="A3A4A9"/>
                </a:solidFill>
                <a:effectLst/>
                <a:latin typeface="Verdana" charset="0"/>
                <a:ea typeface="Verdana" charset="0"/>
                <a:cs typeface="Verdana" charset="0"/>
              </a:rPr>
              <a:t>malesuada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tellus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finibus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dictum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felis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molestie</a:t>
            </a:r>
            <a:r>
              <a:rPr lang="en-US" sz="1000" b="0" i="0" kern="1200" dirty="0">
                <a:solidFill>
                  <a:srgbClr val="A3A4A9"/>
                </a:solidFill>
                <a:effectLst/>
                <a:latin typeface="Verdana" charset="0"/>
                <a:ea typeface="Verdana" charset="0"/>
                <a:cs typeface="Verdana" charset="0"/>
              </a:rPr>
              <a:t>, ac </a:t>
            </a:r>
            <a:r>
              <a:rPr lang="en-US" sz="1000" b="0" i="0" kern="1200" dirty="0" err="1">
                <a:solidFill>
                  <a:srgbClr val="A3A4A9"/>
                </a:solidFill>
                <a:effectLst/>
                <a:latin typeface="Verdana" charset="0"/>
                <a:ea typeface="Verdana" charset="0"/>
                <a:cs typeface="Verdana" charset="0"/>
              </a:rPr>
              <a:t>luctus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nibh</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rhoncus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Aliquam</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faucibus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eros</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odio</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fermentum</a:t>
            </a:r>
            <a:r>
              <a:rPr lang="en-US" sz="1000" b="0" i="0" kern="1200" dirty="0">
                <a:solidFill>
                  <a:srgbClr val="A3A4A9"/>
                </a:solidFill>
                <a:effectLst/>
                <a:latin typeface="Verdana" charset="0"/>
                <a:ea typeface="Verdana" charset="0"/>
                <a:cs typeface="Verdana" charset="0"/>
              </a:rPr>
              <a:t>, in </a:t>
            </a:r>
            <a:r>
              <a:rPr lang="en-US" sz="1000" b="0" i="0" kern="1200" dirty="0" err="1">
                <a:solidFill>
                  <a:srgbClr val="A3A4A9"/>
                </a:solidFill>
                <a:effectLst/>
                <a:latin typeface="Verdana" charset="0"/>
                <a:ea typeface="Verdana" charset="0"/>
                <a:cs typeface="Verdana" charset="0"/>
              </a:rPr>
              <a:t>mollis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est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auctor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Pellentesque</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euismod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scelerisque</a:t>
            </a:r>
            <a:r>
              <a:rPr lang="en-US" sz="1000" b="0" i="0" kern="1200" dirty="0">
                <a:solidFill>
                  <a:srgbClr val="A3A4A9"/>
                </a:solidFill>
                <a:effectLst/>
                <a:latin typeface="Verdana" charset="0"/>
                <a:ea typeface="Verdana" charset="0"/>
                <a:cs typeface="Verdana" charset="0"/>
              </a:rPr>
              <a:t>.</a:t>
            </a:r>
            <a:endParaRPr lang="en-US"/>
          </a:p>
        </p:txBody>
      </p:sp>
      <p:sp>
        <p:nvSpPr>
          <p:cNvPr id="14" name="Text Placeholder 8"/>
          <p:cNvSpPr>
            <a:spLocks noGrp="1"/>
          </p:cNvSpPr>
          <p:nvPr>
            <p:ph type="body" sz="quarter" idx="14" hasCustomPrompt="1"/>
          </p:nvPr>
        </p:nvSpPr>
        <p:spPr>
          <a:xfrm>
            <a:off x="3337205" y="1420314"/>
            <a:ext cx="2152832" cy="153888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Nunc </a:t>
            </a:r>
            <a:r>
              <a:rPr lang="en-US" sz="1000" b="0" i="0" kern="1200" dirty="0" err="1">
                <a:solidFill>
                  <a:srgbClr val="A3A4A9"/>
                </a:solidFill>
                <a:effectLst/>
                <a:latin typeface="Verdana" charset="0"/>
                <a:ea typeface="Verdana" charset="0"/>
                <a:cs typeface="Verdana" charset="0"/>
              </a:rPr>
              <a:t>malesuada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tellus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finibus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dictum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felis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molestie</a:t>
            </a:r>
            <a:r>
              <a:rPr lang="en-US" sz="1000" b="0" i="0" kern="1200" dirty="0">
                <a:solidFill>
                  <a:srgbClr val="A3A4A9"/>
                </a:solidFill>
                <a:effectLst/>
                <a:latin typeface="Verdana" charset="0"/>
                <a:ea typeface="Verdana" charset="0"/>
                <a:cs typeface="Verdana" charset="0"/>
              </a:rPr>
              <a:t>, ac </a:t>
            </a:r>
            <a:r>
              <a:rPr lang="en-US" sz="1000" b="0" i="0" kern="1200" dirty="0" err="1">
                <a:solidFill>
                  <a:srgbClr val="A3A4A9"/>
                </a:solidFill>
                <a:effectLst/>
                <a:latin typeface="Verdana" charset="0"/>
                <a:ea typeface="Verdana" charset="0"/>
                <a:cs typeface="Verdana" charset="0"/>
              </a:rPr>
              <a:t>luctus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nibh</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rhoncus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Aliquam</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faucibus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eros</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odio</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fermentum</a:t>
            </a:r>
            <a:r>
              <a:rPr lang="en-US" sz="1000" b="0" i="0" kern="1200" dirty="0">
                <a:solidFill>
                  <a:srgbClr val="A3A4A9"/>
                </a:solidFill>
                <a:effectLst/>
                <a:latin typeface="Verdana" charset="0"/>
                <a:ea typeface="Verdana" charset="0"/>
                <a:cs typeface="Verdana" charset="0"/>
              </a:rPr>
              <a:t>, in </a:t>
            </a:r>
            <a:r>
              <a:rPr lang="en-US" sz="1000" b="0" i="0" kern="1200" dirty="0" err="1">
                <a:solidFill>
                  <a:srgbClr val="A3A4A9"/>
                </a:solidFill>
                <a:effectLst/>
                <a:latin typeface="Verdana" charset="0"/>
                <a:ea typeface="Verdana" charset="0"/>
                <a:cs typeface="Verdana" charset="0"/>
              </a:rPr>
              <a:t>mollis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est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auctor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Pellentesque</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euismod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scelerisque</a:t>
            </a:r>
            <a:r>
              <a:rPr lang="en-US" sz="1000" b="0" i="0" kern="1200" dirty="0">
                <a:solidFill>
                  <a:srgbClr val="A3A4A9"/>
                </a:solidFill>
                <a:effectLst/>
                <a:latin typeface="Verdana" charset="0"/>
                <a:ea typeface="Verdana" charset="0"/>
                <a:cs typeface="Verdana" charset="0"/>
              </a:rPr>
              <a:t>.</a:t>
            </a:r>
            <a:endParaRPr lang="en-US" dirty="0"/>
          </a:p>
        </p:txBody>
      </p:sp>
      <p:sp>
        <p:nvSpPr>
          <p:cNvPr id="16" name="Text Placeholder 8"/>
          <p:cNvSpPr>
            <a:spLocks noGrp="1"/>
          </p:cNvSpPr>
          <p:nvPr>
            <p:ph type="body" sz="quarter" idx="12" hasCustomPrompt="1"/>
          </p:nvPr>
        </p:nvSpPr>
        <p:spPr>
          <a:xfrm>
            <a:off x="3337205" y="1268375"/>
            <a:ext cx="2152832"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17" name="Text Placeholder 8"/>
          <p:cNvSpPr>
            <a:spLocks noGrp="1"/>
          </p:cNvSpPr>
          <p:nvPr>
            <p:ph type="body" sz="quarter" idx="15" hasCustomPrompt="1"/>
          </p:nvPr>
        </p:nvSpPr>
        <p:spPr>
          <a:xfrm>
            <a:off x="5841511" y="1268375"/>
            <a:ext cx="2152832"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 name="Slide Number Placeholder 1"/>
          <p:cNvSpPr>
            <a:spLocks noGrp="1"/>
          </p:cNvSpPr>
          <p:nvPr>
            <p:ph type="sldNum" sz="quarter" idx="16"/>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55822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wide + 3 narrow columns">
    <p:spTree>
      <p:nvGrpSpPr>
        <p:cNvPr id="1" name=""/>
        <p:cNvGrpSpPr/>
        <p:nvPr/>
      </p:nvGrpSpPr>
      <p:grpSpPr>
        <a:xfrm>
          <a:off x="0" y="0"/>
          <a:ext cx="0" cy="0"/>
          <a:chOff x="0" y="0"/>
          <a:chExt cx="0" cy="0"/>
        </a:xfrm>
      </p:grpSpPr>
      <p:sp>
        <p:nvSpPr>
          <p:cNvPr id="3" name="Rectangle 2"/>
          <p:cNvSpPr/>
          <p:nvPr userDrawn="1"/>
        </p:nvSpPr>
        <p:spPr>
          <a:xfrm>
            <a:off x="-1" y="536331"/>
            <a:ext cx="9144000" cy="412359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userDrawn="1"/>
        </p:nvCxnSpPr>
        <p:spPr>
          <a:xfrm>
            <a:off x="4947057" y="3471713"/>
            <a:ext cx="0" cy="86177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889485" y="3471713"/>
            <a:ext cx="0" cy="86177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8" name="Text Placeholder 8"/>
          <p:cNvSpPr>
            <a:spLocks noGrp="1"/>
          </p:cNvSpPr>
          <p:nvPr userDrawn="1">
            <p:ph type="body" sz="quarter" idx="13" hasCustomPrompt="1"/>
          </p:nvPr>
        </p:nvSpPr>
        <p:spPr>
          <a:xfrm>
            <a:off x="3239631" y="2056915"/>
            <a:ext cx="5389464" cy="61555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Nunc </a:t>
            </a:r>
            <a:r>
              <a:rPr lang="en-US" sz="1000" b="0" i="0" kern="1200" dirty="0" err="1">
                <a:solidFill>
                  <a:srgbClr val="A3A4A9"/>
                </a:solidFill>
                <a:effectLst/>
                <a:latin typeface="Verdana" charset="0"/>
                <a:ea typeface="Verdana" charset="0"/>
                <a:cs typeface="Verdana" charset="0"/>
              </a:rPr>
              <a:t>malesuada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tellus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finibus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dictum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felis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molestie</a:t>
            </a:r>
            <a:r>
              <a:rPr lang="en-US" sz="1000" b="0" i="0" kern="1200" dirty="0">
                <a:solidFill>
                  <a:srgbClr val="A3A4A9"/>
                </a:solidFill>
                <a:effectLst/>
                <a:latin typeface="Verdana" charset="0"/>
                <a:ea typeface="Verdana" charset="0"/>
                <a:cs typeface="Verdana" charset="0"/>
              </a:rPr>
              <a:t>, ac </a:t>
            </a:r>
            <a:r>
              <a:rPr lang="en-US" sz="1000" b="0" i="0" kern="1200" dirty="0" err="1">
                <a:solidFill>
                  <a:srgbClr val="A3A4A9"/>
                </a:solidFill>
                <a:effectLst/>
                <a:latin typeface="Verdana" charset="0"/>
                <a:ea typeface="Verdana" charset="0"/>
                <a:cs typeface="Verdana" charset="0"/>
              </a:rPr>
              <a:t>luctus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nibh</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rhoncus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Aliquam</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faucibus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eros</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odio</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fermentum</a:t>
            </a:r>
            <a:r>
              <a:rPr lang="en-US" sz="1000" b="0" i="0" kern="1200" dirty="0">
                <a:solidFill>
                  <a:srgbClr val="A3A4A9"/>
                </a:solidFill>
                <a:effectLst/>
                <a:latin typeface="Verdana" charset="0"/>
                <a:ea typeface="Verdana" charset="0"/>
                <a:cs typeface="Verdana" charset="0"/>
              </a:rPr>
              <a:t>, in </a:t>
            </a:r>
            <a:r>
              <a:rPr lang="en-US" sz="1000" b="0" i="0" kern="1200" dirty="0" err="1">
                <a:solidFill>
                  <a:srgbClr val="A3A4A9"/>
                </a:solidFill>
                <a:effectLst/>
                <a:latin typeface="Verdana" charset="0"/>
                <a:ea typeface="Verdana" charset="0"/>
                <a:cs typeface="Verdana" charset="0"/>
              </a:rPr>
              <a:t>mollis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est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auctor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Pellentesque</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euismod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scelerisque</a:t>
            </a:r>
            <a:r>
              <a:rPr lang="en-US" sz="1000" b="0" i="0" kern="1200" dirty="0">
                <a:solidFill>
                  <a:srgbClr val="A3A4A9"/>
                </a:solidFill>
                <a:effectLst/>
                <a:latin typeface="Verdana" charset="0"/>
                <a:ea typeface="Verdana" charset="0"/>
                <a:cs typeface="Verdana" charset="0"/>
              </a:rPr>
              <a:t>.</a:t>
            </a:r>
            <a:endParaRPr lang="en-US" dirty="0"/>
          </a:p>
        </p:txBody>
      </p:sp>
      <p:sp>
        <p:nvSpPr>
          <p:cNvPr id="20" name="Text Placeholder 8"/>
          <p:cNvSpPr>
            <a:spLocks noGrp="1"/>
          </p:cNvSpPr>
          <p:nvPr userDrawn="1">
            <p:ph type="body" sz="quarter" idx="14" hasCustomPrompt="1"/>
          </p:nvPr>
        </p:nvSpPr>
        <p:spPr>
          <a:xfrm>
            <a:off x="3239631" y="1037648"/>
            <a:ext cx="5389464" cy="61555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Nunc </a:t>
            </a:r>
            <a:r>
              <a:rPr lang="en-US" sz="1000" b="0" i="0" kern="1200" dirty="0" err="1">
                <a:solidFill>
                  <a:srgbClr val="A3A4A9"/>
                </a:solidFill>
                <a:effectLst/>
                <a:latin typeface="Verdana" charset="0"/>
                <a:ea typeface="Verdana" charset="0"/>
                <a:cs typeface="Verdana" charset="0"/>
              </a:rPr>
              <a:t>malesuada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tellus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finibus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dictum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felis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molestie</a:t>
            </a:r>
            <a:r>
              <a:rPr lang="en-US" sz="1000" b="0" i="0" kern="1200" dirty="0">
                <a:solidFill>
                  <a:srgbClr val="A3A4A9"/>
                </a:solidFill>
                <a:effectLst/>
                <a:latin typeface="Verdana" charset="0"/>
                <a:ea typeface="Verdana" charset="0"/>
                <a:cs typeface="Verdana" charset="0"/>
              </a:rPr>
              <a:t>, ac </a:t>
            </a:r>
            <a:r>
              <a:rPr lang="en-US" sz="1000" b="0" i="0" kern="1200" dirty="0" err="1">
                <a:solidFill>
                  <a:srgbClr val="A3A4A9"/>
                </a:solidFill>
                <a:effectLst/>
                <a:latin typeface="Verdana" charset="0"/>
                <a:ea typeface="Verdana" charset="0"/>
                <a:cs typeface="Verdana" charset="0"/>
              </a:rPr>
              <a:t>luctus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nibh</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rhoncus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Aliquam</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faucibus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eros</a:t>
            </a:r>
            <a:r>
              <a:rPr lang="en-US" sz="1000" b="0" i="0" kern="1200" dirty="0">
                <a:solidFill>
                  <a:srgbClr val="A3A4A9"/>
                </a:solidFill>
                <a:effectLst/>
                <a:latin typeface="Verdana" charset="0"/>
                <a:ea typeface="Verdana" charset="0"/>
                <a:cs typeface="Verdana" charset="0"/>
              </a:rPr>
              <a:t> a </a:t>
            </a:r>
            <a:r>
              <a:rPr lang="en-US" sz="1000" b="0" i="0" kern="1200" dirty="0" err="1">
                <a:solidFill>
                  <a:srgbClr val="A3A4A9"/>
                </a:solidFill>
                <a:effectLst/>
                <a:latin typeface="Verdana" charset="0"/>
                <a:ea typeface="Verdana" charset="0"/>
                <a:cs typeface="Verdana" charset="0"/>
              </a:rPr>
              <a:t>odio</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fermentum</a:t>
            </a:r>
            <a:r>
              <a:rPr lang="en-US" sz="1000" b="0" i="0" kern="1200" dirty="0">
                <a:solidFill>
                  <a:srgbClr val="A3A4A9"/>
                </a:solidFill>
                <a:effectLst/>
                <a:latin typeface="Verdana" charset="0"/>
                <a:ea typeface="Verdana" charset="0"/>
                <a:cs typeface="Verdana" charset="0"/>
              </a:rPr>
              <a:t>, in </a:t>
            </a:r>
            <a:r>
              <a:rPr lang="en-US" sz="1000" b="0" i="0" kern="1200" dirty="0" err="1">
                <a:solidFill>
                  <a:srgbClr val="A3A4A9"/>
                </a:solidFill>
                <a:effectLst/>
                <a:latin typeface="Verdana" charset="0"/>
                <a:ea typeface="Verdana" charset="0"/>
                <a:cs typeface="Verdana" charset="0"/>
              </a:rPr>
              <a:t>mollis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est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auctor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Pellentesque</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euismod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quis</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scelerisque</a:t>
            </a:r>
            <a:r>
              <a:rPr lang="en-US" sz="1000" b="0" i="0" kern="1200" dirty="0">
                <a:solidFill>
                  <a:srgbClr val="A3A4A9"/>
                </a:solidFill>
                <a:effectLst/>
                <a:latin typeface="Verdana" charset="0"/>
                <a:ea typeface="Verdana" charset="0"/>
                <a:cs typeface="Verdana" charset="0"/>
              </a:rPr>
              <a:t>.</a:t>
            </a:r>
            <a:endParaRPr lang="en-US" dirty="0"/>
          </a:p>
        </p:txBody>
      </p:sp>
      <p:sp>
        <p:nvSpPr>
          <p:cNvPr id="21" name="Text Placeholder 8"/>
          <p:cNvSpPr>
            <a:spLocks noGrp="1"/>
          </p:cNvSpPr>
          <p:nvPr userDrawn="1">
            <p:ph type="body" sz="quarter" idx="12" hasCustomPrompt="1"/>
          </p:nvPr>
        </p:nvSpPr>
        <p:spPr>
          <a:xfrm>
            <a:off x="3239631" y="885709"/>
            <a:ext cx="538946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2" name="Text Placeholder 8"/>
          <p:cNvSpPr>
            <a:spLocks noGrp="1"/>
          </p:cNvSpPr>
          <p:nvPr userDrawn="1">
            <p:ph type="body" sz="quarter" idx="15" hasCustomPrompt="1"/>
          </p:nvPr>
        </p:nvSpPr>
        <p:spPr>
          <a:xfrm>
            <a:off x="3239631" y="1904976"/>
            <a:ext cx="538946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3" name="Text Placeholder 17"/>
          <p:cNvSpPr>
            <a:spLocks noGrp="1"/>
          </p:cNvSpPr>
          <p:nvPr userDrawn="1">
            <p:ph type="body" sz="quarter" idx="11" hasCustomPrompt="1"/>
          </p:nvPr>
        </p:nvSpPr>
        <p:spPr>
          <a:xfrm>
            <a:off x="512064" y="836953"/>
            <a:ext cx="2148840" cy="2308324"/>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Title of page goes right here</a:t>
            </a:r>
          </a:p>
        </p:txBody>
      </p:sp>
      <p:sp>
        <p:nvSpPr>
          <p:cNvPr id="24" name="Text Placeholder 8"/>
          <p:cNvSpPr>
            <a:spLocks noGrp="1"/>
          </p:cNvSpPr>
          <p:nvPr userDrawn="1">
            <p:ph type="body" sz="quarter" idx="16" hasCustomPrompt="1"/>
          </p:nvPr>
        </p:nvSpPr>
        <p:spPr>
          <a:xfrm>
            <a:off x="3236336" y="3671434"/>
            <a:ext cx="1479014" cy="61555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5" name="Text Placeholder 8"/>
          <p:cNvSpPr>
            <a:spLocks noGrp="1"/>
          </p:cNvSpPr>
          <p:nvPr userDrawn="1">
            <p:ph type="body" sz="quarter" idx="17" hasCustomPrompt="1"/>
          </p:nvPr>
        </p:nvSpPr>
        <p:spPr>
          <a:xfrm>
            <a:off x="3236336" y="3519495"/>
            <a:ext cx="147901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6" name="Text Placeholder 8"/>
          <p:cNvSpPr>
            <a:spLocks noGrp="1"/>
          </p:cNvSpPr>
          <p:nvPr userDrawn="1">
            <p:ph type="body" sz="quarter" idx="18" hasCustomPrompt="1"/>
          </p:nvPr>
        </p:nvSpPr>
        <p:spPr>
          <a:xfrm>
            <a:off x="5178764" y="3671434"/>
            <a:ext cx="1479014" cy="61555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7" name="Text Placeholder 8"/>
          <p:cNvSpPr>
            <a:spLocks noGrp="1"/>
          </p:cNvSpPr>
          <p:nvPr userDrawn="1">
            <p:ph type="body" sz="quarter" idx="19" hasCustomPrompt="1"/>
          </p:nvPr>
        </p:nvSpPr>
        <p:spPr>
          <a:xfrm>
            <a:off x="5178764" y="3519495"/>
            <a:ext cx="147901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8" name="Text Placeholder 8"/>
          <p:cNvSpPr>
            <a:spLocks noGrp="1"/>
          </p:cNvSpPr>
          <p:nvPr userDrawn="1">
            <p:ph type="body" sz="quarter" idx="20" hasCustomPrompt="1"/>
          </p:nvPr>
        </p:nvSpPr>
        <p:spPr>
          <a:xfrm>
            <a:off x="7121193" y="3671434"/>
            <a:ext cx="1479014" cy="615553"/>
          </a:xfrm>
        </p:spPr>
        <p:txBody>
          <a:bodyPr wrap="square" lIns="0" tIns="0" rIns="0" bIns="0">
            <a:spAutoFit/>
          </a:bodyPr>
          <a:lstStyle>
            <a:lvl1pPr marL="0" indent="0">
              <a:buNone/>
              <a:defRPr sz="1000" kern="1000" cap="none"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9" name="Text Placeholder 8"/>
          <p:cNvSpPr>
            <a:spLocks noGrp="1"/>
          </p:cNvSpPr>
          <p:nvPr userDrawn="1">
            <p:ph type="body" sz="quarter" idx="21" hasCustomPrompt="1"/>
          </p:nvPr>
        </p:nvSpPr>
        <p:spPr>
          <a:xfrm>
            <a:off x="7121193" y="3519495"/>
            <a:ext cx="147901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 name="Slide Number Placeholder 1"/>
          <p:cNvSpPr>
            <a:spLocks noGrp="1"/>
          </p:cNvSpPr>
          <p:nvPr>
            <p:ph type="sldNum" sz="quarter" idx="22"/>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620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narrow columns">
    <p:spTree>
      <p:nvGrpSpPr>
        <p:cNvPr id="1" name=""/>
        <p:cNvGrpSpPr/>
        <p:nvPr/>
      </p:nvGrpSpPr>
      <p:grpSpPr>
        <a:xfrm>
          <a:off x="0" y="0"/>
          <a:ext cx="0" cy="0"/>
          <a:chOff x="0" y="0"/>
          <a:chExt cx="0" cy="0"/>
        </a:xfrm>
      </p:grpSpPr>
      <p:sp>
        <p:nvSpPr>
          <p:cNvPr id="3" name="Rectangle 2"/>
          <p:cNvSpPr/>
          <p:nvPr userDrawn="1"/>
        </p:nvSpPr>
        <p:spPr>
          <a:xfrm>
            <a:off x="0" y="536331"/>
            <a:ext cx="9144000" cy="412359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userDrawn="1"/>
        </p:nvCxnSpPr>
        <p:spPr>
          <a:xfrm>
            <a:off x="3557702" y="2481998"/>
            <a:ext cx="0" cy="86177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5500130" y="2481998"/>
            <a:ext cx="0" cy="86177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8"/>
          <p:cNvSpPr>
            <a:spLocks noGrp="1"/>
          </p:cNvSpPr>
          <p:nvPr>
            <p:ph type="body" sz="quarter" idx="16" hasCustomPrompt="1"/>
          </p:nvPr>
        </p:nvSpPr>
        <p:spPr>
          <a:xfrm>
            <a:off x="1846981" y="2681719"/>
            <a:ext cx="1479014" cy="615553"/>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0" name="Text Placeholder 8"/>
          <p:cNvSpPr>
            <a:spLocks noGrp="1"/>
          </p:cNvSpPr>
          <p:nvPr>
            <p:ph type="body" sz="quarter" idx="17" hasCustomPrompt="1"/>
          </p:nvPr>
        </p:nvSpPr>
        <p:spPr>
          <a:xfrm>
            <a:off x="1846981" y="2529780"/>
            <a:ext cx="147901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1" name="Text Placeholder 8"/>
          <p:cNvSpPr>
            <a:spLocks noGrp="1"/>
          </p:cNvSpPr>
          <p:nvPr>
            <p:ph type="body" sz="quarter" idx="18" hasCustomPrompt="1"/>
          </p:nvPr>
        </p:nvSpPr>
        <p:spPr>
          <a:xfrm>
            <a:off x="3789409" y="2681719"/>
            <a:ext cx="1479014" cy="615553"/>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2" name="Text Placeholder 8"/>
          <p:cNvSpPr>
            <a:spLocks noGrp="1"/>
          </p:cNvSpPr>
          <p:nvPr>
            <p:ph type="body" sz="quarter" idx="19" hasCustomPrompt="1"/>
          </p:nvPr>
        </p:nvSpPr>
        <p:spPr>
          <a:xfrm>
            <a:off x="3789409" y="2529780"/>
            <a:ext cx="147901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3" name="Text Placeholder 8"/>
          <p:cNvSpPr>
            <a:spLocks noGrp="1"/>
          </p:cNvSpPr>
          <p:nvPr>
            <p:ph type="body" sz="quarter" idx="20" hasCustomPrompt="1"/>
          </p:nvPr>
        </p:nvSpPr>
        <p:spPr>
          <a:xfrm>
            <a:off x="5731838" y="2681719"/>
            <a:ext cx="1479014" cy="615553"/>
          </a:xfrm>
        </p:spPr>
        <p:txBody>
          <a:bodyPr wrap="square" lIns="0" tIns="0" rIns="0" bIns="0">
            <a:spAutoFit/>
          </a:bodyPr>
          <a:lstStyle>
            <a:lvl1pPr marL="0" indent="0">
              <a:buNone/>
              <a:defRPr sz="1000" kern="1000" cap="none"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z="1000" b="0" i="0" kern="1200" dirty="0">
                <a:solidFill>
                  <a:srgbClr val="A3A4A9"/>
                </a:solidFill>
                <a:effectLst/>
                <a:latin typeface="Verdana" charset="0"/>
                <a:ea typeface="Verdana" charset="0"/>
                <a:cs typeface="Verdana" charset="0"/>
              </a:rPr>
              <a:t>Dolor sit </a:t>
            </a:r>
            <a:r>
              <a:rPr lang="en-US" sz="1000" b="0" i="0" kern="1200" dirty="0" err="1">
                <a:solidFill>
                  <a:srgbClr val="A3A4A9"/>
                </a:solidFill>
                <a:effectLst/>
                <a:latin typeface="Verdana" charset="0"/>
                <a:ea typeface="Verdana" charset="0"/>
                <a:cs typeface="Verdana" charset="0"/>
              </a:rPr>
              <a:t>amet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consectetur</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adipiscing</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elit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Sed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ut</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diam</a:t>
            </a:r>
            <a:r>
              <a:rPr lang="en-US" sz="1000" b="0" i="0" kern="1200" dirty="0">
                <a:solidFill>
                  <a:srgbClr val="A3A4A9"/>
                </a:solidFill>
                <a:effectLst/>
                <a:latin typeface="Verdana" charset="0"/>
                <a:ea typeface="Verdana" charset="0"/>
                <a:cs typeface="Verdana" charset="0"/>
              </a:rPr>
              <a:t> non </a:t>
            </a:r>
            <a:r>
              <a:rPr lang="en-US" sz="1000" b="0" i="0" kern="1200" dirty="0" err="1">
                <a:solidFill>
                  <a:srgbClr val="A3A4A9"/>
                </a:solidFill>
                <a:effectLst/>
                <a:latin typeface="Verdana" charset="0"/>
                <a:ea typeface="Verdana" charset="0"/>
                <a:cs typeface="Verdana" charset="0"/>
              </a:rPr>
              <a:t>nulla</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eleifend</a:t>
            </a:r>
            <a:r>
              <a:rPr lang="en-US" sz="1000" b="0" i="0" kern="1200" dirty="0">
                <a:solidFill>
                  <a:srgbClr val="A3A4A9"/>
                </a:solidFill>
                <a:effectLst/>
                <a:latin typeface="Verdana" charset="0"/>
                <a:ea typeface="Verdana" charset="0"/>
                <a:cs typeface="Verdana" charset="0"/>
              </a:rPr>
              <a:t> </a:t>
            </a:r>
            <a:r>
              <a:rPr lang="en-US" sz="1000" b="0" i="0" kern="1200" dirty="0" err="1">
                <a:solidFill>
                  <a:srgbClr val="A3A4A9"/>
                </a:solidFill>
                <a:effectLst/>
                <a:latin typeface="Verdana" charset="0"/>
                <a:ea typeface="Verdana" charset="0"/>
                <a:cs typeface="Verdana" charset="0"/>
              </a:rPr>
              <a:t>volutpat</a:t>
            </a:r>
            <a:r>
              <a:rPr lang="en-US" sz="1000" b="0" i="0" kern="1200" dirty="0">
                <a:solidFill>
                  <a:srgbClr val="A3A4A9"/>
                </a:solidFill>
                <a:effectLst/>
                <a:latin typeface="Verdana" charset="0"/>
                <a:ea typeface="Verdana" charset="0"/>
                <a:cs typeface="Verdana" charset="0"/>
              </a:rPr>
              <a:t>. </a:t>
            </a:r>
            <a:endParaRPr lang="en-US"/>
          </a:p>
        </p:txBody>
      </p:sp>
      <p:sp>
        <p:nvSpPr>
          <p:cNvPr id="24" name="Text Placeholder 8"/>
          <p:cNvSpPr>
            <a:spLocks noGrp="1"/>
          </p:cNvSpPr>
          <p:nvPr>
            <p:ph type="body" sz="quarter" idx="21" hasCustomPrompt="1"/>
          </p:nvPr>
        </p:nvSpPr>
        <p:spPr>
          <a:xfrm>
            <a:off x="5731838" y="2529780"/>
            <a:ext cx="1479014" cy="153888"/>
          </a:xfrm>
        </p:spPr>
        <p:txBody>
          <a:bodyPr wrap="square" lIns="0" tIns="0" rIns="0" bIns="0">
            <a:spAutoFit/>
          </a:bodyPr>
          <a:lstStyle>
            <a:lvl1pPr marL="0" indent="0">
              <a:buNone/>
              <a:defRPr sz="1000" kern="1000" cap="all"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Lorem ipsum</a:t>
            </a:r>
          </a:p>
        </p:txBody>
      </p:sp>
      <p:sp>
        <p:nvSpPr>
          <p:cNvPr id="25" name="Text Placeholder 17"/>
          <p:cNvSpPr>
            <a:spLocks noGrp="1"/>
          </p:cNvSpPr>
          <p:nvPr>
            <p:ph type="body" sz="quarter" idx="11" hasCustomPrompt="1"/>
          </p:nvPr>
        </p:nvSpPr>
        <p:spPr>
          <a:xfrm>
            <a:off x="512064" y="841248"/>
            <a:ext cx="8110728" cy="1200329"/>
          </a:xfrm>
        </p:spPr>
        <p:txBody>
          <a:bodyPr wrap="square">
            <a:spAutoFit/>
          </a:bodyPr>
          <a:lstStyle>
            <a:lvl1pPr marL="0" indent="0">
              <a:spcBef>
                <a:spcPts val="0"/>
              </a:spcBef>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Longer title of page </a:t>
            </a:r>
            <a:br>
              <a:rPr lang="en-US"/>
            </a:br>
            <a:r>
              <a:rPr lang="en-US"/>
              <a:t>goes right here</a:t>
            </a:r>
          </a:p>
        </p:txBody>
      </p:sp>
      <p:cxnSp>
        <p:nvCxnSpPr>
          <p:cNvPr id="26" name="Straight Connector 25"/>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22"/>
          </p:nvPr>
        </p:nvSpPr>
        <p:spPr/>
        <p:txBody>
          <a:bodyPr/>
          <a:lstStyle/>
          <a:p>
            <a:fld id="{0347ABA5-0D84-46CD-9CDE-6936139FA36B}" type="slidenum">
              <a:rPr lang="en-US" smtClean="0"/>
              <a:pPr/>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grey">
    <p:spTree>
      <p:nvGrpSpPr>
        <p:cNvPr id="1" name=""/>
        <p:cNvGrpSpPr/>
        <p:nvPr/>
      </p:nvGrpSpPr>
      <p:grpSpPr>
        <a:xfrm>
          <a:off x="0" y="0"/>
          <a:ext cx="0" cy="0"/>
          <a:chOff x="0" y="0"/>
          <a:chExt cx="0" cy="0"/>
        </a:xfrm>
      </p:grpSpPr>
      <p:sp>
        <p:nvSpPr>
          <p:cNvPr id="4" name="Rectangle 3"/>
          <p:cNvSpPr/>
          <p:nvPr userDrawn="1"/>
        </p:nvSpPr>
        <p:spPr>
          <a:xfrm>
            <a:off x="512064" y="539496"/>
            <a:ext cx="8115300" cy="412359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512064" y="539496"/>
            <a:ext cx="347293" cy="0"/>
          </a:xfrm>
          <a:prstGeom prst="line">
            <a:avLst/>
          </a:prstGeom>
          <a:ln w="2222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 name="Text Placeholder 17"/>
          <p:cNvSpPr>
            <a:spLocks noGrp="1"/>
          </p:cNvSpPr>
          <p:nvPr>
            <p:ph type="body" sz="quarter" idx="11" hasCustomPrompt="1"/>
          </p:nvPr>
        </p:nvSpPr>
        <p:spPr>
          <a:xfrm>
            <a:off x="512064" y="2208595"/>
            <a:ext cx="8115300" cy="646331"/>
          </a:xfrm>
        </p:spPr>
        <p:txBody>
          <a:bodyPr wrap="square">
            <a:spAutoFit/>
          </a:bodyPr>
          <a:lstStyle>
            <a:lvl1pPr marL="0" indent="0" algn="ctr">
              <a:buNone/>
              <a:defRPr sz="3600" b="1" cap="all" baseline="0">
                <a:solidFill>
                  <a:schemeClr val="tx2"/>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Divider slide – grey</a:t>
            </a:r>
          </a:p>
        </p:txBody>
      </p:sp>
      <p:sp>
        <p:nvSpPr>
          <p:cNvPr id="2" name="Slide Number Placeholder 1"/>
          <p:cNvSpPr>
            <a:spLocks noGrp="1"/>
          </p:cNvSpPr>
          <p:nvPr>
            <p:ph type="sldNum" sz="quarter" idx="12"/>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46669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13" name="Rectangle 12"/>
          <p:cNvSpPr/>
          <p:nvPr userDrawn="1"/>
        </p:nvSpPr>
        <p:spPr>
          <a:xfrm>
            <a:off x="0" y="536331"/>
            <a:ext cx="9144000" cy="412359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17"/>
          <p:cNvSpPr>
            <a:spLocks noGrp="1"/>
          </p:cNvSpPr>
          <p:nvPr>
            <p:ph type="body" sz="quarter" idx="11" hasCustomPrompt="1"/>
          </p:nvPr>
        </p:nvSpPr>
        <p:spPr>
          <a:xfrm>
            <a:off x="0" y="2208595"/>
            <a:ext cx="9144000" cy="646331"/>
          </a:xfrm>
        </p:spPr>
        <p:txBody>
          <a:bodyPr wrap="square">
            <a:spAutoFit/>
          </a:bodyPr>
          <a:lstStyle>
            <a:lvl1pPr marL="0" indent="0" algn="ctr">
              <a:buNone/>
              <a:defRPr sz="3600" b="1" cap="all" baseline="0">
                <a:solidFill>
                  <a:schemeClr val="bg1"/>
                </a:solidFill>
                <a:latin typeface="Franklin Gothic Medium Cond"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Divider slide – red</a:t>
            </a:r>
          </a:p>
        </p:txBody>
      </p:sp>
      <p:sp>
        <p:nvSpPr>
          <p:cNvPr id="2" name="Slide Number Placeholder 1"/>
          <p:cNvSpPr>
            <a:spLocks noGrp="1"/>
          </p:cNvSpPr>
          <p:nvPr>
            <p:ph type="sldNum" sz="quarter" idx="12"/>
          </p:nvPr>
        </p:nvSpPr>
        <p:spPr/>
        <p:txBody>
          <a:bodyPr/>
          <a:lstStyle/>
          <a:p>
            <a:fld id="{0347ABA5-0D84-46CD-9CDE-6936139FA36B}" type="slidenum">
              <a:rPr lang="en-US" smtClean="0"/>
              <a:pPr/>
              <a:t>‹#›</a:t>
            </a:fld>
            <a:endParaRPr lang="en-US"/>
          </a:p>
        </p:txBody>
      </p:sp>
    </p:spTree>
    <p:extLst>
      <p:ext uri="{BB962C8B-B14F-4D97-AF65-F5344CB8AC3E}">
        <p14:creationId xmlns:p14="http://schemas.microsoft.com/office/powerpoint/2010/main" val="178760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2"/>
          <p:cNvSpPr txBox="1">
            <a:spLocks/>
          </p:cNvSpPr>
          <p:nvPr/>
        </p:nvSpPr>
        <p:spPr>
          <a:xfrm>
            <a:off x="0" y="4874458"/>
            <a:ext cx="9144000" cy="216694"/>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600" b="1" kern="600" baseline="0" dirty="0">
                <a:solidFill>
                  <a:schemeClr val="tx1"/>
                </a:solidFill>
                <a:effectLst/>
                <a:latin typeface="Franklin Gothic Medium Cond" charset="0"/>
                <a:ea typeface="Franklin Gothic Medium Cond" charset="0"/>
                <a:cs typeface="Franklin Gothic Medium Cond" charset="0"/>
              </a:rPr>
              <a:t> </a:t>
            </a:r>
            <a:r>
              <a:rPr lang="en-US" sz="600" kern="600" dirty="0">
                <a:solidFill>
                  <a:schemeClr val="tx1"/>
                </a:solidFill>
                <a:effectLst/>
                <a:latin typeface="Franklin Gothic Medium Cond" charset="0"/>
                <a:ea typeface="Franklin Gothic Medium Cond" charset="0"/>
                <a:cs typeface="Franklin Gothic Medium Cond" charset="0"/>
              </a:rPr>
              <a:t>CSG </a:t>
            </a:r>
            <a:r>
              <a:rPr lang="en-AU" sz="600" kern="600" dirty="0">
                <a:solidFill>
                  <a:schemeClr val="tx1"/>
                </a:solidFill>
                <a:effectLst/>
                <a:latin typeface="Franklin Gothic Medium Cond" charset="0"/>
                <a:ea typeface="Franklin Gothic Medium Cond" charset="0"/>
                <a:cs typeface="Franklin Gothic Medium Cond" charset="0"/>
              </a:rPr>
              <a:t>CONFIDENTIAL AND PROPRIETARY INFORMATION  </a:t>
            </a:r>
            <a:r>
              <a:rPr lang="en-AU" sz="600" kern="600" dirty="0">
                <a:solidFill>
                  <a:schemeClr val="tx2"/>
                </a:solidFill>
                <a:effectLst/>
                <a:latin typeface="Franklin Gothic Medium Cond" charset="0"/>
                <a:ea typeface="Franklin Gothic Medium Cond" charset="0"/>
                <a:cs typeface="Franklin Gothic Medium Cond" charset="0"/>
              </a:rPr>
              <a:t>|</a:t>
            </a:r>
            <a:r>
              <a:rPr lang="en-AU" sz="600" kern="600" baseline="0" dirty="0">
                <a:solidFill>
                  <a:schemeClr val="tx1"/>
                </a:solidFill>
                <a:effectLst/>
                <a:latin typeface="Franklin Gothic Medium Cond" charset="0"/>
                <a:ea typeface="Franklin Gothic Medium Cond" charset="0"/>
                <a:cs typeface="Franklin Gothic Medium Cond" charset="0"/>
              </a:rPr>
              <a:t> </a:t>
            </a:r>
            <a:r>
              <a:rPr lang="en-US" sz="600" kern="600" baseline="0" dirty="0">
                <a:solidFill>
                  <a:schemeClr val="tx1"/>
                </a:solidFill>
                <a:effectLst/>
                <a:latin typeface="Franklin Gothic Medium Cond" charset="0"/>
                <a:ea typeface="Franklin Gothic Medium Cond" charset="0"/>
                <a:cs typeface="Franklin Gothic Medium Cond" charset="0"/>
              </a:rPr>
              <a:t> </a:t>
            </a:r>
            <a:r>
              <a:rPr lang="en-AU" sz="600" b="0" kern="600" dirty="0">
                <a:solidFill>
                  <a:schemeClr val="tx1"/>
                </a:solidFill>
                <a:latin typeface="Franklin Gothic Medium Cond" charset="0"/>
                <a:ea typeface="Franklin Gothic Medium Cond" charset="0"/>
                <a:cs typeface="Franklin Gothic Medium Cond" charset="0"/>
              </a:rPr>
              <a:t>COPYRIGHT</a:t>
            </a:r>
            <a:r>
              <a:rPr lang="en-AU" sz="600" kern="600" dirty="0">
                <a:solidFill>
                  <a:schemeClr val="tx1"/>
                </a:solidFill>
                <a:latin typeface="Franklin Gothic Medium Cond" charset="0"/>
                <a:ea typeface="Franklin Gothic Medium Cond" charset="0"/>
                <a:cs typeface="Franklin Gothic Medium Cond" charset="0"/>
              </a:rPr>
              <a:t> © 2017 CSG SYSTEMS INTERNATIONAL, INC. AND/OR ITS AFFILIATES (“CSG”). ALL RIGHTS RESERVED.</a:t>
            </a:r>
          </a:p>
        </p:txBody>
      </p:sp>
      <p:sp>
        <p:nvSpPr>
          <p:cNvPr id="5" name="Footer Placeholder 22"/>
          <p:cNvSpPr txBox="1">
            <a:spLocks/>
          </p:cNvSpPr>
          <p:nvPr userDrawn="1"/>
        </p:nvSpPr>
        <p:spPr>
          <a:xfrm>
            <a:off x="8475260" y="4874458"/>
            <a:ext cx="320722" cy="216694"/>
          </a:xfrm>
          <a:prstGeom prst="rect">
            <a:avLst/>
          </a:prstGeom>
        </p:spPr>
        <p:txBody>
          <a:bodyPr vert="horz" lIns="91440" tIns="45720" rIns="91440" bIns="45720" rtlCol="0" anchor="ctr"/>
          <a:lstStyle>
            <a:lvl1pPr algn="ctr">
              <a:defRPr sz="1200">
                <a:solidFill>
                  <a:schemeClr val="tx1">
                    <a:tint val="75000"/>
                  </a:schemeClr>
                </a:solidFill>
              </a:defRPr>
            </a:lvl1pPr>
          </a:lstStyle>
          <a:p>
            <a:pPr marL="228600" marR="0" indent="-228600" algn="r" defTabSz="914400" rtl="0" eaLnBrk="1" fontAlgn="auto" latinLnBrk="0" hangingPunct="1">
              <a:lnSpc>
                <a:spcPct val="100000"/>
              </a:lnSpc>
              <a:spcBef>
                <a:spcPts val="0"/>
              </a:spcBef>
              <a:spcAft>
                <a:spcPts val="0"/>
              </a:spcAft>
              <a:buClrTx/>
              <a:buSzTx/>
              <a:buFont typeface="+mj-lt"/>
              <a:buAutoNum type="arabicPeriod"/>
              <a:tabLst/>
              <a:defRPr/>
            </a:pPr>
            <a:endParaRPr lang="en-AU" sz="700" kern="1200" dirty="0">
              <a:solidFill>
                <a:srgbClr val="FF0000"/>
              </a:solidFill>
              <a:latin typeface="Franklin Gothic Medium Cond" charset="0"/>
              <a:ea typeface="Franklin Gothic Medium Cond" charset="0"/>
              <a:cs typeface="Franklin Gothic Medium Cond" charset="0"/>
            </a:endParaRPr>
          </a:p>
        </p:txBody>
      </p:sp>
      <p:sp>
        <p:nvSpPr>
          <p:cNvPr id="4" name="Slide Number Placeholder 3"/>
          <p:cNvSpPr>
            <a:spLocks noGrp="1"/>
          </p:cNvSpPr>
          <p:nvPr>
            <p:ph type="sldNum" sz="quarter" idx="4"/>
          </p:nvPr>
        </p:nvSpPr>
        <p:spPr>
          <a:xfrm>
            <a:off x="7087007" y="4864538"/>
            <a:ext cx="2057400" cy="274637"/>
          </a:xfrm>
          <a:prstGeom prst="rect">
            <a:avLst/>
          </a:prstGeom>
        </p:spPr>
        <p:txBody>
          <a:bodyPr vert="horz" lIns="91440" tIns="45720" rIns="91440" bIns="45720" rtlCol="0" anchor="ctr"/>
          <a:lstStyle>
            <a:lvl1pPr algn="r">
              <a:defRPr sz="600">
                <a:solidFill>
                  <a:schemeClr val="accent1"/>
                </a:solidFill>
                <a:latin typeface="+mj-lt"/>
              </a:defRPr>
            </a:lvl1pPr>
          </a:lstStyle>
          <a:p>
            <a:fld id="{0347ABA5-0D84-46CD-9CDE-6936139FA36B}" type="slidenum">
              <a:rPr lang="en-US" smtClean="0"/>
              <a:pPr/>
              <a:t>‹#›</a:t>
            </a:fld>
            <a:endParaRPr lang="en-US" dirty="0"/>
          </a:p>
        </p:txBody>
      </p:sp>
    </p:spTree>
    <p:extLst>
      <p:ext uri="{BB962C8B-B14F-4D97-AF65-F5344CB8AC3E}">
        <p14:creationId xmlns:p14="http://schemas.microsoft.com/office/powerpoint/2010/main" val="3151854699"/>
      </p:ext>
    </p:extLst>
  </p:cSld>
  <p:clrMap bg1="lt1" tx1="dk1" bg2="lt2" tx2="dk2" accent1="accent1" accent2="accent2" accent3="accent3" accent4="accent4" accent5="accent5" accent6="accent6" hlink="hlink" folHlink="folHlink"/>
  <p:sldLayoutIdLst>
    <p:sldLayoutId id="2147483715" r:id="rId1"/>
    <p:sldLayoutId id="2147483880" r:id="rId2"/>
    <p:sldLayoutId id="2147483883" r:id="rId3"/>
    <p:sldLayoutId id="2147483890" r:id="rId4"/>
    <p:sldLayoutId id="2147483881" r:id="rId5"/>
    <p:sldLayoutId id="2147483887" r:id="rId6"/>
    <p:sldLayoutId id="2147483889" r:id="rId7"/>
    <p:sldLayoutId id="2147483882" r:id="rId8"/>
    <p:sldLayoutId id="2147483895" r:id="rId9"/>
    <p:sldLayoutId id="2147483894" r:id="rId10"/>
    <p:sldLayoutId id="2147483885" r:id="rId11"/>
    <p:sldLayoutId id="2147483891" r:id="rId12"/>
    <p:sldLayoutId id="2147483892" r:id="rId13"/>
    <p:sldLayoutId id="2147483896" r:id="rId14"/>
    <p:sldLayoutId id="2147483897" r:id="rId15"/>
    <p:sldLayoutId id="2147483898" r:id="rId16"/>
    <p:sldLayoutId id="2147483899" r:id="rId17"/>
    <p:sldLayoutId id="2147483900" r:id="rId18"/>
    <p:sldLayoutId id="2147483901" r:id="rId19"/>
    <p:sldLayoutId id="2147483902" r:id="rId20"/>
    <p:sldLayoutId id="2147483893" r:id="rId21"/>
    <p:sldLayoutId id="2147483888" r:id="rId22"/>
  </p:sldLayoutIdLst>
  <p:hf hdr="0" ftr="0" dt="0"/>
  <p:txStyles>
    <p:titleStyle>
      <a:lvl1pPr algn="ctr" defTabSz="457200" rtl="0" eaLnBrk="1" latinLnBrk="0" hangingPunct="1">
        <a:spcBef>
          <a:spcPct val="0"/>
        </a:spcBef>
        <a:buNone/>
        <a:defRPr sz="4400" b="1" kern="1200">
          <a:solidFill>
            <a:schemeClr val="accent1"/>
          </a:solidFill>
          <a:latin typeface="Franklin Gothic Medium Cond" charset="0"/>
          <a:ea typeface="Franklin Gothic Medium Cond" charset="0"/>
          <a:cs typeface="Franklin Gothic Medium Cond" charset="0"/>
        </a:defRPr>
      </a:lvl1pPr>
    </p:titleStyle>
    <p:bodyStyle>
      <a:lvl1pPr marL="342900" indent="-342900" algn="l" defTabSz="457200" rtl="0" eaLnBrk="1" latinLnBrk="0" hangingPunct="1">
        <a:spcBef>
          <a:spcPct val="20000"/>
        </a:spcBef>
        <a:buClr>
          <a:schemeClr val="tx2"/>
        </a:buClr>
        <a:buFont typeface="Wingdings" charset="2"/>
        <a:buChar char="§"/>
        <a:defRPr sz="2400" kern="120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jamesclear.com/first-principles" TargetMode="External"/><Relationship Id="rId2" Type="http://schemas.openxmlformats.org/officeDocument/2006/relationships/notesSlide" Target="../notesSlides/notesSlide24.xml"/><Relationship Id="rId1" Type="http://schemas.openxmlformats.org/officeDocument/2006/relationships/slideLayout" Target="../slideLayouts/slideLayout11.xml"/><Relationship Id="rId5" Type="http://schemas.openxmlformats.org/officeDocument/2006/relationships/hyperlink" Target="http://haselt.com/coding-dojo-with-tdd/" TargetMode="External"/><Relationship Id="rId4" Type="http://schemas.openxmlformats.org/officeDocument/2006/relationships/hyperlink" Target="https://www.codeproject.com/Articles/886492/Learning-Test-Driven-Development-with-TDD-Kata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6BB69D43-212E-4B97-A493-BFE7A3C940E0}"/>
              </a:ext>
            </a:extLst>
          </p:cNvPr>
          <p:cNvPicPr>
            <a:picLocks noGrp="1" noChangeAspect="1"/>
          </p:cNvPicPr>
          <p:nvPr>
            <p:ph type="pic" sz="quarter" idx="10"/>
          </p:nvPr>
        </p:nvPicPr>
        <p:blipFill>
          <a:blip r:embed="rId3"/>
          <a:stretch>
            <a:fillRect/>
          </a:stretch>
        </p:blipFill>
        <p:spPr>
          <a:xfrm>
            <a:off x="0" y="0"/>
            <a:ext cx="3422765" cy="5143500"/>
          </a:xfrm>
        </p:spPr>
      </p:pic>
      <p:sp>
        <p:nvSpPr>
          <p:cNvPr id="3" name="Content Placeholder 2">
            <a:extLst>
              <a:ext uri="{FF2B5EF4-FFF2-40B4-BE49-F238E27FC236}">
                <a16:creationId xmlns:a16="http://schemas.microsoft.com/office/drawing/2014/main" id="{EA46A390-40C7-42C9-8033-06566D216354}"/>
              </a:ext>
            </a:extLst>
          </p:cNvPr>
          <p:cNvSpPr>
            <a:spLocks noGrp="1"/>
          </p:cNvSpPr>
          <p:nvPr>
            <p:ph sz="quarter" idx="15"/>
          </p:nvPr>
        </p:nvSpPr>
        <p:spPr/>
        <p:txBody>
          <a:bodyPr/>
          <a:lstStyle/>
          <a:p>
            <a:endParaRPr lang="en-US" dirty="0"/>
          </a:p>
        </p:txBody>
      </p:sp>
      <p:sp>
        <p:nvSpPr>
          <p:cNvPr id="4" name="Text Placeholder 3">
            <a:extLst>
              <a:ext uri="{FF2B5EF4-FFF2-40B4-BE49-F238E27FC236}">
                <a16:creationId xmlns:a16="http://schemas.microsoft.com/office/drawing/2014/main" id="{11611EE8-46FD-4179-B0C4-67DF2959D2FB}"/>
              </a:ext>
            </a:extLst>
          </p:cNvPr>
          <p:cNvSpPr>
            <a:spLocks noGrp="1"/>
          </p:cNvSpPr>
          <p:nvPr>
            <p:ph type="body" sz="quarter" idx="11"/>
          </p:nvPr>
        </p:nvSpPr>
        <p:spPr/>
        <p:txBody>
          <a:bodyPr/>
          <a:lstStyle/>
          <a:p>
            <a:r>
              <a:rPr lang="en-US" dirty="0"/>
              <a:t>25 April</a:t>
            </a:r>
          </a:p>
        </p:txBody>
      </p:sp>
      <p:sp>
        <p:nvSpPr>
          <p:cNvPr id="5" name="Text Placeholder 4">
            <a:extLst>
              <a:ext uri="{FF2B5EF4-FFF2-40B4-BE49-F238E27FC236}">
                <a16:creationId xmlns:a16="http://schemas.microsoft.com/office/drawing/2014/main" id="{0C86364B-CC10-4ECD-ADA6-1EFD74297405}"/>
              </a:ext>
            </a:extLst>
          </p:cNvPr>
          <p:cNvSpPr>
            <a:spLocks noGrp="1"/>
          </p:cNvSpPr>
          <p:nvPr>
            <p:ph type="body" sz="quarter" idx="12"/>
          </p:nvPr>
        </p:nvSpPr>
        <p:spPr>
          <a:xfrm>
            <a:off x="3824658" y="4442975"/>
            <a:ext cx="470251" cy="338554"/>
          </a:xfrm>
        </p:spPr>
        <p:txBody>
          <a:bodyPr/>
          <a:lstStyle/>
          <a:p>
            <a:r>
              <a:rPr lang="en-US" dirty="0"/>
              <a:t>2018</a:t>
            </a:r>
          </a:p>
          <a:p>
            <a:endParaRPr lang="en-US" dirty="0"/>
          </a:p>
        </p:txBody>
      </p:sp>
      <p:sp>
        <p:nvSpPr>
          <p:cNvPr id="6" name="Text Placeholder 5">
            <a:extLst>
              <a:ext uri="{FF2B5EF4-FFF2-40B4-BE49-F238E27FC236}">
                <a16:creationId xmlns:a16="http://schemas.microsoft.com/office/drawing/2014/main" id="{F468BB29-9D03-4341-A96D-282C8D47CAF4}"/>
              </a:ext>
            </a:extLst>
          </p:cNvPr>
          <p:cNvSpPr>
            <a:spLocks noGrp="1"/>
          </p:cNvSpPr>
          <p:nvPr>
            <p:ph type="body" sz="quarter" idx="13"/>
          </p:nvPr>
        </p:nvSpPr>
        <p:spPr/>
        <p:txBody>
          <a:bodyPr/>
          <a:lstStyle/>
          <a:p>
            <a:r>
              <a:rPr lang="en-US" dirty="0"/>
              <a:t>Presented by Robert Fowler</a:t>
            </a:r>
          </a:p>
        </p:txBody>
      </p:sp>
      <p:sp>
        <p:nvSpPr>
          <p:cNvPr id="7" name="Text Placeholder 6">
            <a:extLst>
              <a:ext uri="{FF2B5EF4-FFF2-40B4-BE49-F238E27FC236}">
                <a16:creationId xmlns:a16="http://schemas.microsoft.com/office/drawing/2014/main" id="{13425119-1ED0-4651-A069-6170DBA8F930}"/>
              </a:ext>
            </a:extLst>
          </p:cNvPr>
          <p:cNvSpPr>
            <a:spLocks noGrp="1"/>
          </p:cNvSpPr>
          <p:nvPr>
            <p:ph type="body" sz="quarter" idx="14"/>
          </p:nvPr>
        </p:nvSpPr>
        <p:spPr>
          <a:xfrm>
            <a:off x="3749675" y="2161558"/>
            <a:ext cx="4514850" cy="1107996"/>
          </a:xfrm>
        </p:spPr>
        <p:txBody>
          <a:bodyPr/>
          <a:lstStyle/>
          <a:p>
            <a:r>
              <a:rPr lang="en-US" dirty="0"/>
              <a:t>How does your crow fly?</a:t>
            </a:r>
          </a:p>
        </p:txBody>
      </p:sp>
    </p:spTree>
    <p:extLst>
      <p:ext uri="{BB962C8B-B14F-4D97-AF65-F5344CB8AC3E}">
        <p14:creationId xmlns:p14="http://schemas.microsoft.com/office/powerpoint/2010/main" val="2201727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ABA27C-7A18-4B92-AAEC-8A9BC9EEC04F}"/>
              </a:ext>
            </a:extLst>
          </p:cNvPr>
          <p:cNvSpPr>
            <a:spLocks noGrp="1"/>
          </p:cNvSpPr>
          <p:nvPr>
            <p:ph type="body" sz="quarter" idx="11"/>
          </p:nvPr>
        </p:nvSpPr>
        <p:spPr>
          <a:xfrm>
            <a:off x="467146" y="1184069"/>
            <a:ext cx="2339554" cy="1330531"/>
          </a:xfrm>
        </p:spPr>
        <p:txBody>
          <a:bodyPr/>
          <a:lstStyle/>
          <a:p>
            <a:r>
              <a:rPr lang="en-US" dirty="0"/>
              <a:t>First principles</a:t>
            </a:r>
          </a:p>
        </p:txBody>
      </p:sp>
      <p:sp>
        <p:nvSpPr>
          <p:cNvPr id="3" name="Text Placeholder 2">
            <a:extLst>
              <a:ext uri="{FF2B5EF4-FFF2-40B4-BE49-F238E27FC236}">
                <a16:creationId xmlns:a16="http://schemas.microsoft.com/office/drawing/2014/main" id="{95A83DBE-4B0C-4A0E-BDF9-7CA1A5A0A5CC}"/>
              </a:ext>
            </a:extLst>
          </p:cNvPr>
          <p:cNvSpPr>
            <a:spLocks noGrp="1"/>
          </p:cNvSpPr>
          <p:nvPr>
            <p:ph type="body" sz="quarter" idx="13"/>
          </p:nvPr>
        </p:nvSpPr>
        <p:spPr>
          <a:xfrm>
            <a:off x="554855" y="3501460"/>
            <a:ext cx="1993037" cy="461665"/>
          </a:xfrm>
        </p:spPr>
        <p:txBody>
          <a:bodyPr/>
          <a:lstStyle/>
          <a:p>
            <a:r>
              <a:rPr lang="en-US" dirty="0"/>
              <a:t>“The most valuable thing I learned when studying engineering.” - Rob</a:t>
            </a:r>
          </a:p>
        </p:txBody>
      </p:sp>
      <p:sp>
        <p:nvSpPr>
          <p:cNvPr id="6" name="Content Placeholder 2">
            <a:extLst>
              <a:ext uri="{FF2B5EF4-FFF2-40B4-BE49-F238E27FC236}">
                <a16:creationId xmlns:a16="http://schemas.microsoft.com/office/drawing/2014/main" id="{D2E8ABB9-097F-492F-93C3-D806A4710EA4}"/>
              </a:ext>
            </a:extLst>
          </p:cNvPr>
          <p:cNvSpPr txBox="1">
            <a:spLocks noGrp="1"/>
          </p:cNvSpPr>
          <p:nvPr>
            <p:ph sz="quarter" idx="15"/>
          </p:nvPr>
        </p:nvSpPr>
        <p:spPr>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2800" b="1" dirty="0">
                <a:solidFill>
                  <a:schemeClr val="bg2">
                    <a:lumMod val="10000"/>
                  </a:schemeClr>
                </a:solidFill>
              </a:rPr>
              <a:t>We ALL KNOW…..</a:t>
            </a:r>
          </a:p>
          <a:p>
            <a:pPr algn="l"/>
            <a:endParaRPr lang="en-US" sz="2800" b="1" dirty="0">
              <a:solidFill>
                <a:schemeClr val="bg2">
                  <a:lumMod val="10000"/>
                </a:schemeClr>
              </a:solidFill>
            </a:endParaRPr>
          </a:p>
          <a:p>
            <a:pPr algn="l"/>
            <a:endParaRPr lang="en-US" sz="2800" b="1" dirty="0">
              <a:solidFill>
                <a:schemeClr val="bg2">
                  <a:lumMod val="10000"/>
                </a:schemeClr>
              </a:solidFill>
            </a:endParaRPr>
          </a:p>
          <a:p>
            <a:pPr algn="l"/>
            <a:endParaRPr lang="en-US" sz="2800" b="1" dirty="0">
              <a:solidFill>
                <a:schemeClr val="bg2">
                  <a:lumMod val="10000"/>
                </a:schemeClr>
              </a:solidFill>
            </a:endParaRPr>
          </a:p>
          <a:p>
            <a:pPr algn="l"/>
            <a:r>
              <a:rPr lang="en-US" sz="2800" b="1" dirty="0">
                <a:solidFill>
                  <a:schemeClr val="bg2">
                    <a:lumMod val="10000"/>
                  </a:schemeClr>
                </a:solidFill>
              </a:rPr>
              <a:t>…..BUT do we REALLY know?</a:t>
            </a:r>
          </a:p>
        </p:txBody>
      </p:sp>
      <p:sp>
        <p:nvSpPr>
          <p:cNvPr id="5" name="Slide Number Placeholder 4">
            <a:extLst>
              <a:ext uri="{FF2B5EF4-FFF2-40B4-BE49-F238E27FC236}">
                <a16:creationId xmlns:a16="http://schemas.microsoft.com/office/drawing/2014/main" id="{1235389E-0822-4DB5-9ECB-072410B4126A}"/>
              </a:ext>
            </a:extLst>
          </p:cNvPr>
          <p:cNvSpPr>
            <a:spLocks noGrp="1"/>
          </p:cNvSpPr>
          <p:nvPr>
            <p:ph type="sldNum" sz="quarter" idx="16"/>
          </p:nvPr>
        </p:nvSpPr>
        <p:spPr/>
        <p:txBody>
          <a:bodyPr/>
          <a:lstStyle/>
          <a:p>
            <a:fld id="{0347ABA5-0D84-46CD-9CDE-6936139FA36B}" type="slidenum">
              <a:rPr lang="en-US" smtClean="0"/>
              <a:pPr/>
              <a:t>10</a:t>
            </a:fld>
            <a:endParaRPr lang="en-US"/>
          </a:p>
        </p:txBody>
      </p:sp>
    </p:spTree>
    <p:extLst>
      <p:ext uri="{BB962C8B-B14F-4D97-AF65-F5344CB8AC3E}">
        <p14:creationId xmlns:p14="http://schemas.microsoft.com/office/powerpoint/2010/main" val="188748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ABA27C-7A18-4B92-AAEC-8A9BC9EEC04F}"/>
              </a:ext>
            </a:extLst>
          </p:cNvPr>
          <p:cNvSpPr>
            <a:spLocks noGrp="1"/>
          </p:cNvSpPr>
          <p:nvPr>
            <p:ph type="body" sz="quarter" idx="11"/>
          </p:nvPr>
        </p:nvSpPr>
        <p:spPr>
          <a:xfrm>
            <a:off x="467146" y="1184069"/>
            <a:ext cx="2339554" cy="1330531"/>
          </a:xfrm>
        </p:spPr>
        <p:txBody>
          <a:bodyPr/>
          <a:lstStyle/>
          <a:p>
            <a:r>
              <a:rPr lang="en-US" dirty="0"/>
              <a:t>First principles</a:t>
            </a:r>
          </a:p>
        </p:txBody>
      </p:sp>
      <p:sp>
        <p:nvSpPr>
          <p:cNvPr id="3" name="Text Placeholder 2">
            <a:extLst>
              <a:ext uri="{FF2B5EF4-FFF2-40B4-BE49-F238E27FC236}">
                <a16:creationId xmlns:a16="http://schemas.microsoft.com/office/drawing/2014/main" id="{95A83DBE-4B0C-4A0E-BDF9-7CA1A5A0A5CC}"/>
              </a:ext>
            </a:extLst>
          </p:cNvPr>
          <p:cNvSpPr>
            <a:spLocks noGrp="1"/>
          </p:cNvSpPr>
          <p:nvPr>
            <p:ph type="body" sz="quarter" idx="13"/>
          </p:nvPr>
        </p:nvSpPr>
        <p:spPr>
          <a:xfrm>
            <a:off x="554855" y="3501460"/>
            <a:ext cx="1993037" cy="461665"/>
          </a:xfrm>
        </p:spPr>
        <p:txBody>
          <a:bodyPr/>
          <a:lstStyle/>
          <a:p>
            <a:r>
              <a:rPr lang="en-US" dirty="0"/>
              <a:t>“The most valuable thing I learned when studying engineering.” - Rob</a:t>
            </a:r>
          </a:p>
        </p:txBody>
      </p:sp>
      <p:sp>
        <p:nvSpPr>
          <p:cNvPr id="4" name="Content Placeholder 3">
            <a:extLst>
              <a:ext uri="{FF2B5EF4-FFF2-40B4-BE49-F238E27FC236}">
                <a16:creationId xmlns:a16="http://schemas.microsoft.com/office/drawing/2014/main" id="{5CDFD0BC-4261-4985-B822-7A8AABEA5A2C}"/>
              </a:ext>
            </a:extLst>
          </p:cNvPr>
          <p:cNvSpPr>
            <a:spLocks noGrp="1"/>
          </p:cNvSpPr>
          <p:nvPr>
            <p:ph sz="quarter" idx="15"/>
          </p:nvPr>
        </p:nvSpPr>
        <p:spPr/>
        <p:txBody>
          <a:bodyPr/>
          <a:lstStyle/>
          <a:p>
            <a:r>
              <a:rPr lang="en-US" i="1" dirty="0"/>
              <a:t>noun</a:t>
            </a:r>
            <a:endParaRPr lang="en-US" dirty="0"/>
          </a:p>
          <a:p>
            <a:r>
              <a:rPr lang="en-US" dirty="0"/>
              <a:t>the fundamental concepts or assumptions on which a theory, system, or method is based.</a:t>
            </a:r>
          </a:p>
          <a:p>
            <a:endParaRPr lang="en-US" dirty="0"/>
          </a:p>
          <a:p>
            <a:r>
              <a:rPr lang="en-US" dirty="0"/>
              <a:t>"I think we have to start again and go right back to first principles"</a:t>
            </a:r>
          </a:p>
        </p:txBody>
      </p:sp>
      <p:sp>
        <p:nvSpPr>
          <p:cNvPr id="5" name="Slide Number Placeholder 4">
            <a:extLst>
              <a:ext uri="{FF2B5EF4-FFF2-40B4-BE49-F238E27FC236}">
                <a16:creationId xmlns:a16="http://schemas.microsoft.com/office/drawing/2014/main" id="{1235389E-0822-4DB5-9ECB-072410B4126A}"/>
              </a:ext>
            </a:extLst>
          </p:cNvPr>
          <p:cNvSpPr>
            <a:spLocks noGrp="1"/>
          </p:cNvSpPr>
          <p:nvPr>
            <p:ph type="sldNum" sz="quarter" idx="16"/>
          </p:nvPr>
        </p:nvSpPr>
        <p:spPr/>
        <p:txBody>
          <a:bodyPr/>
          <a:lstStyle/>
          <a:p>
            <a:fld id="{0347ABA5-0D84-46CD-9CDE-6936139FA36B}" type="slidenum">
              <a:rPr lang="en-US" smtClean="0"/>
              <a:pPr/>
              <a:t>11</a:t>
            </a:fld>
            <a:endParaRPr lang="en-US"/>
          </a:p>
        </p:txBody>
      </p:sp>
    </p:spTree>
    <p:extLst>
      <p:ext uri="{BB962C8B-B14F-4D97-AF65-F5344CB8AC3E}">
        <p14:creationId xmlns:p14="http://schemas.microsoft.com/office/powerpoint/2010/main" val="791866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59FCDC-25F7-4285-860B-6F39B1254DE8}"/>
              </a:ext>
            </a:extLst>
          </p:cNvPr>
          <p:cNvSpPr>
            <a:spLocks noGrp="1"/>
          </p:cNvSpPr>
          <p:nvPr>
            <p:ph type="body" sz="quarter" idx="11"/>
          </p:nvPr>
        </p:nvSpPr>
        <p:spPr>
          <a:xfrm>
            <a:off x="174661" y="1184069"/>
            <a:ext cx="3328827" cy="1754326"/>
          </a:xfrm>
        </p:spPr>
        <p:txBody>
          <a:bodyPr/>
          <a:lstStyle/>
          <a:p>
            <a:r>
              <a:rPr lang="en-US" dirty="0"/>
              <a:t>Mission accomplished?</a:t>
            </a:r>
          </a:p>
        </p:txBody>
      </p:sp>
      <p:sp>
        <p:nvSpPr>
          <p:cNvPr id="5" name="Slide Number Placeholder 4">
            <a:extLst>
              <a:ext uri="{FF2B5EF4-FFF2-40B4-BE49-F238E27FC236}">
                <a16:creationId xmlns:a16="http://schemas.microsoft.com/office/drawing/2014/main" id="{6610957C-92ED-469A-9E4A-5B2C1C5B53D2}"/>
              </a:ext>
            </a:extLst>
          </p:cNvPr>
          <p:cNvSpPr>
            <a:spLocks noGrp="1"/>
          </p:cNvSpPr>
          <p:nvPr>
            <p:ph type="sldNum" sz="quarter" idx="16"/>
          </p:nvPr>
        </p:nvSpPr>
        <p:spPr/>
        <p:txBody>
          <a:bodyPr/>
          <a:lstStyle/>
          <a:p>
            <a:fld id="{0347ABA5-0D84-46CD-9CDE-6936139FA36B}" type="slidenum">
              <a:rPr lang="en-US" smtClean="0"/>
              <a:pPr/>
              <a:t>12</a:t>
            </a:fld>
            <a:endParaRPr lang="en-US"/>
          </a:p>
        </p:txBody>
      </p:sp>
      <p:pic>
        <p:nvPicPr>
          <p:cNvPr id="6" name="Picture 5">
            <a:extLst>
              <a:ext uri="{FF2B5EF4-FFF2-40B4-BE49-F238E27FC236}">
                <a16:creationId xmlns:a16="http://schemas.microsoft.com/office/drawing/2014/main" id="{0419ECB3-3A3A-40F3-A3CB-91928F480A48}"/>
              </a:ext>
            </a:extLst>
          </p:cNvPr>
          <p:cNvPicPr>
            <a:picLocks noChangeAspect="1"/>
          </p:cNvPicPr>
          <p:nvPr/>
        </p:nvPicPr>
        <p:blipFill>
          <a:blip r:embed="rId3"/>
          <a:stretch>
            <a:fillRect/>
          </a:stretch>
        </p:blipFill>
        <p:spPr>
          <a:xfrm>
            <a:off x="2628663" y="2561462"/>
            <a:ext cx="1249808" cy="1249808"/>
          </a:xfrm>
          <a:prstGeom prst="rect">
            <a:avLst/>
          </a:prstGeom>
        </p:spPr>
      </p:pic>
      <p:sp>
        <p:nvSpPr>
          <p:cNvPr id="7" name="Content Placeholder 2">
            <a:extLst>
              <a:ext uri="{FF2B5EF4-FFF2-40B4-BE49-F238E27FC236}">
                <a16:creationId xmlns:a16="http://schemas.microsoft.com/office/drawing/2014/main" id="{A3DF906E-17C6-4CC3-BACE-B7BF4C947C5F}"/>
              </a:ext>
            </a:extLst>
          </p:cNvPr>
          <p:cNvSpPr txBox="1">
            <a:spLocks/>
          </p:cNvSpPr>
          <p:nvPr/>
        </p:nvSpPr>
        <p:spPr>
          <a:xfrm>
            <a:off x="4012035" y="2881344"/>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you to be aware and empowered to make sure you are dealing in truth and building on rocks</a:t>
            </a:r>
          </a:p>
        </p:txBody>
      </p:sp>
    </p:spTree>
    <p:extLst>
      <p:ext uri="{BB962C8B-B14F-4D97-AF65-F5344CB8AC3E}">
        <p14:creationId xmlns:p14="http://schemas.microsoft.com/office/powerpoint/2010/main" val="1513192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CD710E9-6FEC-41D0-8B24-346865F87628}"/>
              </a:ext>
            </a:extLst>
          </p:cNvPr>
          <p:cNvPicPr>
            <a:picLocks noChangeAspect="1"/>
          </p:cNvPicPr>
          <p:nvPr/>
        </p:nvPicPr>
        <p:blipFill>
          <a:blip r:embed="rId3"/>
          <a:stretch>
            <a:fillRect/>
          </a:stretch>
        </p:blipFill>
        <p:spPr>
          <a:xfrm>
            <a:off x="3881896" y="488146"/>
            <a:ext cx="4707249" cy="4123815"/>
          </a:xfrm>
          <a:prstGeom prst="rect">
            <a:avLst/>
          </a:prstGeom>
        </p:spPr>
      </p:pic>
      <p:sp>
        <p:nvSpPr>
          <p:cNvPr id="2" name="Text Placeholder 1">
            <a:extLst>
              <a:ext uri="{FF2B5EF4-FFF2-40B4-BE49-F238E27FC236}">
                <a16:creationId xmlns:a16="http://schemas.microsoft.com/office/drawing/2014/main" id="{99F7786C-AA05-4231-ACDC-87391ABF9896}"/>
              </a:ext>
            </a:extLst>
          </p:cNvPr>
          <p:cNvSpPr>
            <a:spLocks noGrp="1"/>
          </p:cNvSpPr>
          <p:nvPr>
            <p:ph type="body" sz="quarter" idx="11"/>
          </p:nvPr>
        </p:nvSpPr>
        <p:spPr/>
        <p:txBody>
          <a:bodyPr/>
          <a:lstStyle/>
          <a:p>
            <a:r>
              <a:rPr lang="en-US" dirty="0"/>
              <a:t>Do the thing that adds the value</a:t>
            </a:r>
          </a:p>
        </p:txBody>
      </p:sp>
      <p:sp>
        <p:nvSpPr>
          <p:cNvPr id="3" name="Text Placeholder 2">
            <a:extLst>
              <a:ext uri="{FF2B5EF4-FFF2-40B4-BE49-F238E27FC236}">
                <a16:creationId xmlns:a16="http://schemas.microsoft.com/office/drawing/2014/main" id="{7D35B059-5B53-42D6-934A-D47B08E4432F}"/>
              </a:ext>
            </a:extLst>
          </p:cNvPr>
          <p:cNvSpPr>
            <a:spLocks noGrp="1"/>
          </p:cNvSpPr>
          <p:nvPr>
            <p:ph type="body" sz="quarter" idx="13"/>
          </p:nvPr>
        </p:nvSpPr>
        <p:spPr>
          <a:xfrm>
            <a:off x="554855" y="3501460"/>
            <a:ext cx="1993037" cy="461665"/>
          </a:xfrm>
        </p:spPr>
        <p:txBody>
          <a:bodyPr/>
          <a:lstStyle/>
          <a:p>
            <a:r>
              <a:rPr lang="en-US" dirty="0"/>
              <a:t>Do the simple, sometimes what seems to be the illogical thing.</a:t>
            </a:r>
          </a:p>
        </p:txBody>
      </p:sp>
      <p:sp>
        <p:nvSpPr>
          <p:cNvPr id="5" name="Slide Number Placeholder 4">
            <a:extLst>
              <a:ext uri="{FF2B5EF4-FFF2-40B4-BE49-F238E27FC236}">
                <a16:creationId xmlns:a16="http://schemas.microsoft.com/office/drawing/2014/main" id="{1E8176A9-026B-4D55-9351-025993A65E7E}"/>
              </a:ext>
            </a:extLst>
          </p:cNvPr>
          <p:cNvSpPr>
            <a:spLocks noGrp="1"/>
          </p:cNvSpPr>
          <p:nvPr>
            <p:ph type="sldNum" sz="quarter" idx="16"/>
          </p:nvPr>
        </p:nvSpPr>
        <p:spPr/>
        <p:txBody>
          <a:bodyPr/>
          <a:lstStyle/>
          <a:p>
            <a:fld id="{0347ABA5-0D84-46CD-9CDE-6936139FA36B}" type="slidenum">
              <a:rPr lang="en-US" smtClean="0"/>
              <a:pPr/>
              <a:t>13</a:t>
            </a:fld>
            <a:endParaRPr lang="en-US"/>
          </a:p>
        </p:txBody>
      </p:sp>
      <p:sp>
        <p:nvSpPr>
          <p:cNvPr id="6" name="TextBox 5">
            <a:extLst>
              <a:ext uri="{FF2B5EF4-FFF2-40B4-BE49-F238E27FC236}">
                <a16:creationId xmlns:a16="http://schemas.microsoft.com/office/drawing/2014/main" id="{751791A3-21A8-4618-AB17-B73235C59422}"/>
              </a:ext>
            </a:extLst>
          </p:cNvPr>
          <p:cNvSpPr txBox="1"/>
          <p:nvPr/>
        </p:nvSpPr>
        <p:spPr>
          <a:xfrm>
            <a:off x="3164901" y="593816"/>
            <a:ext cx="1578768" cy="1015663"/>
          </a:xfrm>
          <a:prstGeom prst="rect">
            <a:avLst/>
          </a:prstGeom>
          <a:noFill/>
        </p:spPr>
        <p:txBody>
          <a:bodyPr wrap="square" rtlCol="0">
            <a:spAutoFit/>
          </a:bodyPr>
          <a:lstStyle/>
          <a:p>
            <a:r>
              <a:rPr lang="en-US" sz="2000" dirty="0">
                <a:solidFill>
                  <a:schemeClr val="bg2">
                    <a:lumMod val="10000"/>
                  </a:schemeClr>
                </a:solidFill>
              </a:rPr>
              <a:t>…but that makes no sense</a:t>
            </a:r>
          </a:p>
        </p:txBody>
      </p:sp>
      <p:sp>
        <p:nvSpPr>
          <p:cNvPr id="7" name="TextBox 6">
            <a:extLst>
              <a:ext uri="{FF2B5EF4-FFF2-40B4-BE49-F238E27FC236}">
                <a16:creationId xmlns:a16="http://schemas.microsoft.com/office/drawing/2014/main" id="{B74176B9-3DE2-43D3-A71C-75B8C4A130D4}"/>
              </a:ext>
            </a:extLst>
          </p:cNvPr>
          <p:cNvSpPr txBox="1"/>
          <p:nvPr/>
        </p:nvSpPr>
        <p:spPr>
          <a:xfrm>
            <a:off x="6953250" y="3965630"/>
            <a:ext cx="1578768" cy="707886"/>
          </a:xfrm>
          <a:prstGeom prst="rect">
            <a:avLst/>
          </a:prstGeom>
          <a:noFill/>
        </p:spPr>
        <p:txBody>
          <a:bodyPr wrap="square" rtlCol="0">
            <a:spAutoFit/>
          </a:bodyPr>
          <a:lstStyle/>
          <a:p>
            <a:r>
              <a:rPr lang="en-US" sz="2000" dirty="0">
                <a:solidFill>
                  <a:schemeClr val="bg2">
                    <a:lumMod val="10000"/>
                  </a:schemeClr>
                </a:solidFill>
              </a:rPr>
              <a:t>…but hey, it works!</a:t>
            </a:r>
          </a:p>
        </p:txBody>
      </p:sp>
    </p:spTree>
    <p:extLst>
      <p:ext uri="{BB962C8B-B14F-4D97-AF65-F5344CB8AC3E}">
        <p14:creationId xmlns:p14="http://schemas.microsoft.com/office/powerpoint/2010/main" val="3652599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F7786C-AA05-4231-ACDC-87391ABF9896}"/>
              </a:ext>
            </a:extLst>
          </p:cNvPr>
          <p:cNvSpPr>
            <a:spLocks noGrp="1"/>
          </p:cNvSpPr>
          <p:nvPr>
            <p:ph type="body" sz="quarter" idx="11"/>
          </p:nvPr>
        </p:nvSpPr>
        <p:spPr/>
        <p:txBody>
          <a:bodyPr/>
          <a:lstStyle/>
          <a:p>
            <a:r>
              <a:rPr lang="en-US" dirty="0"/>
              <a:t>Do the thing that adds the value</a:t>
            </a:r>
          </a:p>
        </p:txBody>
      </p:sp>
      <p:sp>
        <p:nvSpPr>
          <p:cNvPr id="3" name="Text Placeholder 2">
            <a:extLst>
              <a:ext uri="{FF2B5EF4-FFF2-40B4-BE49-F238E27FC236}">
                <a16:creationId xmlns:a16="http://schemas.microsoft.com/office/drawing/2014/main" id="{7D35B059-5B53-42D6-934A-D47B08E4432F}"/>
              </a:ext>
            </a:extLst>
          </p:cNvPr>
          <p:cNvSpPr>
            <a:spLocks noGrp="1"/>
          </p:cNvSpPr>
          <p:nvPr>
            <p:ph type="body" sz="quarter" idx="13"/>
          </p:nvPr>
        </p:nvSpPr>
        <p:spPr>
          <a:xfrm>
            <a:off x="554855" y="3501460"/>
            <a:ext cx="1993037" cy="461665"/>
          </a:xfrm>
        </p:spPr>
        <p:txBody>
          <a:bodyPr/>
          <a:lstStyle/>
          <a:p>
            <a:r>
              <a:rPr lang="en-US" dirty="0"/>
              <a:t>Do the simple, sometimes what seems to be the illogical thing.</a:t>
            </a:r>
          </a:p>
        </p:txBody>
      </p:sp>
      <p:sp>
        <p:nvSpPr>
          <p:cNvPr id="8" name="Content Placeholder 3">
            <a:extLst>
              <a:ext uri="{FF2B5EF4-FFF2-40B4-BE49-F238E27FC236}">
                <a16:creationId xmlns:a16="http://schemas.microsoft.com/office/drawing/2014/main" id="{8321B544-89ED-4E95-B852-513C39059CCA}"/>
              </a:ext>
            </a:extLst>
          </p:cNvPr>
          <p:cNvSpPr>
            <a:spLocks noGrp="1"/>
          </p:cNvSpPr>
          <p:nvPr>
            <p:ph sz="quarter" idx="15"/>
          </p:nvPr>
        </p:nvSpPr>
        <p:spPr/>
        <p:txBody>
          <a:bodyPr/>
          <a:lstStyle/>
          <a:p>
            <a:r>
              <a:rPr lang="en-US" i="1" dirty="0"/>
              <a:t>Lean</a:t>
            </a:r>
          </a:p>
          <a:p>
            <a:endParaRPr lang="en-US" i="1" dirty="0"/>
          </a:p>
          <a:p>
            <a:r>
              <a:rPr lang="en-US" i="1" dirty="0"/>
              <a:t>…is about</a:t>
            </a:r>
          </a:p>
          <a:p>
            <a:endParaRPr lang="en-US" dirty="0"/>
          </a:p>
          <a:p>
            <a:r>
              <a:rPr lang="en-US" dirty="0"/>
              <a:t>Delivering (Value + Quality) Fast</a:t>
            </a:r>
          </a:p>
          <a:p>
            <a:r>
              <a:rPr lang="en-US" dirty="0"/>
              <a:t>Reducing Waste </a:t>
            </a:r>
          </a:p>
        </p:txBody>
      </p:sp>
      <p:sp>
        <p:nvSpPr>
          <p:cNvPr id="5" name="Slide Number Placeholder 4">
            <a:extLst>
              <a:ext uri="{FF2B5EF4-FFF2-40B4-BE49-F238E27FC236}">
                <a16:creationId xmlns:a16="http://schemas.microsoft.com/office/drawing/2014/main" id="{1E8176A9-026B-4D55-9351-025993A65E7E}"/>
              </a:ext>
            </a:extLst>
          </p:cNvPr>
          <p:cNvSpPr>
            <a:spLocks noGrp="1"/>
          </p:cNvSpPr>
          <p:nvPr>
            <p:ph type="sldNum" sz="quarter" idx="16"/>
          </p:nvPr>
        </p:nvSpPr>
        <p:spPr/>
        <p:txBody>
          <a:bodyPr/>
          <a:lstStyle/>
          <a:p>
            <a:fld id="{0347ABA5-0D84-46CD-9CDE-6936139FA36B}" type="slidenum">
              <a:rPr lang="en-US" smtClean="0"/>
              <a:pPr/>
              <a:t>14</a:t>
            </a:fld>
            <a:endParaRPr lang="en-US"/>
          </a:p>
        </p:txBody>
      </p:sp>
    </p:spTree>
    <p:extLst>
      <p:ext uri="{BB962C8B-B14F-4D97-AF65-F5344CB8AC3E}">
        <p14:creationId xmlns:p14="http://schemas.microsoft.com/office/powerpoint/2010/main" val="368240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678ED79-1D8D-45E3-9F6D-0E0E9F76CCF3}"/>
              </a:ext>
            </a:extLst>
          </p:cNvPr>
          <p:cNvSpPr>
            <a:spLocks noGrp="1"/>
          </p:cNvSpPr>
          <p:nvPr>
            <p:ph type="sldNum" sz="quarter" idx="16"/>
          </p:nvPr>
        </p:nvSpPr>
        <p:spPr/>
        <p:txBody>
          <a:bodyPr/>
          <a:lstStyle/>
          <a:p>
            <a:fld id="{0347ABA5-0D84-46CD-9CDE-6936139FA36B}" type="slidenum">
              <a:rPr lang="en-US" smtClean="0"/>
              <a:pPr/>
              <a:t>15</a:t>
            </a:fld>
            <a:endParaRPr lang="en-US"/>
          </a:p>
        </p:txBody>
      </p:sp>
      <p:pic>
        <p:nvPicPr>
          <p:cNvPr id="10" name="Picture 9">
            <a:extLst>
              <a:ext uri="{FF2B5EF4-FFF2-40B4-BE49-F238E27FC236}">
                <a16:creationId xmlns:a16="http://schemas.microsoft.com/office/drawing/2014/main" id="{F456C5B6-F3E5-4495-BCF6-2CD1AEA14FAC}"/>
              </a:ext>
            </a:extLst>
          </p:cNvPr>
          <p:cNvPicPr>
            <a:picLocks noChangeAspect="1"/>
          </p:cNvPicPr>
          <p:nvPr/>
        </p:nvPicPr>
        <p:blipFill>
          <a:blip r:embed="rId3"/>
          <a:stretch>
            <a:fillRect/>
          </a:stretch>
        </p:blipFill>
        <p:spPr>
          <a:xfrm>
            <a:off x="1202826" y="630897"/>
            <a:ext cx="7334250" cy="3943350"/>
          </a:xfrm>
          <a:prstGeom prst="rect">
            <a:avLst/>
          </a:prstGeom>
        </p:spPr>
      </p:pic>
    </p:spTree>
    <p:extLst>
      <p:ext uri="{BB962C8B-B14F-4D97-AF65-F5344CB8AC3E}">
        <p14:creationId xmlns:p14="http://schemas.microsoft.com/office/powerpoint/2010/main" val="53433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F614A3-35D4-488B-819C-A51DE0199109}"/>
              </a:ext>
            </a:extLst>
          </p:cNvPr>
          <p:cNvSpPr>
            <a:spLocks noGrp="1"/>
          </p:cNvSpPr>
          <p:nvPr>
            <p:ph type="body" sz="quarter" idx="11"/>
          </p:nvPr>
        </p:nvSpPr>
        <p:spPr>
          <a:xfrm>
            <a:off x="467146" y="1184069"/>
            <a:ext cx="2153135" cy="1754326"/>
          </a:xfrm>
        </p:spPr>
        <p:txBody>
          <a:bodyPr/>
          <a:lstStyle/>
          <a:p>
            <a:r>
              <a:rPr lang="en-US" dirty="0"/>
              <a:t>How can this help you?</a:t>
            </a:r>
          </a:p>
        </p:txBody>
      </p:sp>
      <p:sp>
        <p:nvSpPr>
          <p:cNvPr id="3" name="Text Placeholder 2">
            <a:extLst>
              <a:ext uri="{FF2B5EF4-FFF2-40B4-BE49-F238E27FC236}">
                <a16:creationId xmlns:a16="http://schemas.microsoft.com/office/drawing/2014/main" id="{60AA2833-4BEE-4E18-8038-85BE7AC90368}"/>
              </a:ext>
            </a:extLst>
          </p:cNvPr>
          <p:cNvSpPr>
            <a:spLocks noGrp="1"/>
          </p:cNvSpPr>
          <p:nvPr>
            <p:ph type="body" sz="quarter" idx="13"/>
          </p:nvPr>
        </p:nvSpPr>
        <p:spPr>
          <a:xfrm>
            <a:off x="554855" y="3501460"/>
            <a:ext cx="1993037" cy="153888"/>
          </a:xfrm>
        </p:spPr>
        <p:txBody>
          <a:bodyPr/>
          <a:lstStyle/>
          <a:p>
            <a:r>
              <a:rPr lang="en-US" dirty="0"/>
              <a:t>Example Time.</a:t>
            </a:r>
          </a:p>
        </p:txBody>
      </p:sp>
      <p:sp>
        <p:nvSpPr>
          <p:cNvPr id="5" name="Slide Number Placeholder 4">
            <a:extLst>
              <a:ext uri="{FF2B5EF4-FFF2-40B4-BE49-F238E27FC236}">
                <a16:creationId xmlns:a16="http://schemas.microsoft.com/office/drawing/2014/main" id="{0D87EFF7-57A8-4FA8-BC17-6E23792110CC}"/>
              </a:ext>
            </a:extLst>
          </p:cNvPr>
          <p:cNvSpPr>
            <a:spLocks noGrp="1"/>
          </p:cNvSpPr>
          <p:nvPr>
            <p:ph type="sldNum" sz="quarter" idx="16"/>
          </p:nvPr>
        </p:nvSpPr>
        <p:spPr/>
        <p:txBody>
          <a:bodyPr/>
          <a:lstStyle/>
          <a:p>
            <a:fld id="{0347ABA5-0D84-46CD-9CDE-6936139FA36B}" type="slidenum">
              <a:rPr lang="en-US" smtClean="0"/>
              <a:pPr/>
              <a:t>16</a:t>
            </a:fld>
            <a:endParaRPr lang="en-US"/>
          </a:p>
        </p:txBody>
      </p:sp>
      <p:sp>
        <p:nvSpPr>
          <p:cNvPr id="6" name="TextBox 5">
            <a:extLst>
              <a:ext uri="{FF2B5EF4-FFF2-40B4-BE49-F238E27FC236}">
                <a16:creationId xmlns:a16="http://schemas.microsoft.com/office/drawing/2014/main" id="{C6B6F982-A7BE-4B92-8678-6EA63D2BB8F8}"/>
              </a:ext>
            </a:extLst>
          </p:cNvPr>
          <p:cNvSpPr txBox="1"/>
          <p:nvPr/>
        </p:nvSpPr>
        <p:spPr>
          <a:xfrm>
            <a:off x="3770616" y="1674688"/>
            <a:ext cx="4582274" cy="1107996"/>
          </a:xfrm>
          <a:prstGeom prst="rect">
            <a:avLst/>
          </a:prstGeom>
          <a:noFill/>
        </p:spPr>
        <p:txBody>
          <a:bodyPr wrap="square" rtlCol="0">
            <a:spAutoFit/>
          </a:bodyPr>
          <a:lstStyle/>
          <a:p>
            <a:r>
              <a:rPr lang="en-US" sz="6600" dirty="0">
                <a:solidFill>
                  <a:srgbClr val="0070C0"/>
                </a:solidFill>
              </a:rPr>
              <a:t>return</a:t>
            </a:r>
            <a:r>
              <a:rPr lang="en-US" dirty="0"/>
              <a:t> </a:t>
            </a:r>
            <a:r>
              <a:rPr lang="en-US" sz="6600" dirty="0"/>
              <a:t>42;</a:t>
            </a:r>
          </a:p>
        </p:txBody>
      </p:sp>
    </p:spTree>
    <p:extLst>
      <p:ext uri="{BB962C8B-B14F-4D97-AF65-F5344CB8AC3E}">
        <p14:creationId xmlns:p14="http://schemas.microsoft.com/office/powerpoint/2010/main" val="3618818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59FCDC-25F7-4285-860B-6F39B1254DE8}"/>
              </a:ext>
            </a:extLst>
          </p:cNvPr>
          <p:cNvSpPr>
            <a:spLocks noGrp="1"/>
          </p:cNvSpPr>
          <p:nvPr>
            <p:ph type="body" sz="quarter" idx="11"/>
          </p:nvPr>
        </p:nvSpPr>
        <p:spPr>
          <a:xfrm>
            <a:off x="174661" y="1184069"/>
            <a:ext cx="3328827" cy="1754326"/>
          </a:xfrm>
        </p:spPr>
        <p:txBody>
          <a:bodyPr/>
          <a:lstStyle/>
          <a:p>
            <a:r>
              <a:rPr lang="en-US" dirty="0"/>
              <a:t>Mission accomplished?</a:t>
            </a:r>
          </a:p>
        </p:txBody>
      </p:sp>
      <p:sp>
        <p:nvSpPr>
          <p:cNvPr id="5" name="Slide Number Placeholder 4">
            <a:extLst>
              <a:ext uri="{FF2B5EF4-FFF2-40B4-BE49-F238E27FC236}">
                <a16:creationId xmlns:a16="http://schemas.microsoft.com/office/drawing/2014/main" id="{6610957C-92ED-469A-9E4A-5B2C1C5B53D2}"/>
              </a:ext>
            </a:extLst>
          </p:cNvPr>
          <p:cNvSpPr>
            <a:spLocks noGrp="1"/>
          </p:cNvSpPr>
          <p:nvPr>
            <p:ph type="sldNum" sz="quarter" idx="16"/>
          </p:nvPr>
        </p:nvSpPr>
        <p:spPr/>
        <p:txBody>
          <a:bodyPr/>
          <a:lstStyle/>
          <a:p>
            <a:fld id="{0347ABA5-0D84-46CD-9CDE-6936139FA36B}" type="slidenum">
              <a:rPr lang="en-US" smtClean="0"/>
              <a:pPr/>
              <a:t>17</a:t>
            </a:fld>
            <a:endParaRPr lang="en-US"/>
          </a:p>
        </p:txBody>
      </p:sp>
      <p:pic>
        <p:nvPicPr>
          <p:cNvPr id="6" name="Picture 5">
            <a:extLst>
              <a:ext uri="{FF2B5EF4-FFF2-40B4-BE49-F238E27FC236}">
                <a16:creationId xmlns:a16="http://schemas.microsoft.com/office/drawing/2014/main" id="{0419ECB3-3A3A-40F3-A3CB-91928F480A48}"/>
              </a:ext>
            </a:extLst>
          </p:cNvPr>
          <p:cNvPicPr>
            <a:picLocks noChangeAspect="1"/>
          </p:cNvPicPr>
          <p:nvPr/>
        </p:nvPicPr>
        <p:blipFill>
          <a:blip r:embed="rId3"/>
          <a:stretch>
            <a:fillRect/>
          </a:stretch>
        </p:blipFill>
        <p:spPr>
          <a:xfrm>
            <a:off x="2628663" y="2561462"/>
            <a:ext cx="1249808" cy="1249808"/>
          </a:xfrm>
          <a:prstGeom prst="rect">
            <a:avLst/>
          </a:prstGeom>
        </p:spPr>
      </p:pic>
      <p:sp>
        <p:nvSpPr>
          <p:cNvPr id="7" name="Content Placeholder 2">
            <a:extLst>
              <a:ext uri="{FF2B5EF4-FFF2-40B4-BE49-F238E27FC236}">
                <a16:creationId xmlns:a16="http://schemas.microsoft.com/office/drawing/2014/main" id="{A3DF906E-17C6-4CC3-BACE-B7BF4C947C5F}"/>
              </a:ext>
            </a:extLst>
          </p:cNvPr>
          <p:cNvSpPr txBox="1">
            <a:spLocks/>
          </p:cNvSpPr>
          <p:nvPr/>
        </p:nvSpPr>
        <p:spPr>
          <a:xfrm>
            <a:off x="4012035" y="2881344"/>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you hear </a:t>
            </a:r>
            <a:r>
              <a:rPr lang="en-US" b="1" dirty="0">
                <a:solidFill>
                  <a:srgbClr val="FF0000"/>
                </a:solidFill>
              </a:rPr>
              <a:t>return 42</a:t>
            </a:r>
            <a:r>
              <a:rPr lang="en-US" b="1" dirty="0">
                <a:solidFill>
                  <a:schemeClr val="bg2">
                    <a:lumMod val="10000"/>
                  </a:schemeClr>
                </a:solidFill>
              </a:rPr>
              <a:t>; in the back of your mind….always</a:t>
            </a:r>
          </a:p>
        </p:txBody>
      </p:sp>
    </p:spTree>
    <p:extLst>
      <p:ext uri="{BB962C8B-B14F-4D97-AF65-F5344CB8AC3E}">
        <p14:creationId xmlns:p14="http://schemas.microsoft.com/office/powerpoint/2010/main" val="1205828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F614A3-35D4-488B-819C-A51DE0199109}"/>
              </a:ext>
            </a:extLst>
          </p:cNvPr>
          <p:cNvSpPr>
            <a:spLocks noGrp="1"/>
          </p:cNvSpPr>
          <p:nvPr>
            <p:ph type="body" sz="quarter" idx="11"/>
          </p:nvPr>
        </p:nvSpPr>
        <p:spPr>
          <a:xfrm>
            <a:off x="467146" y="1184069"/>
            <a:ext cx="2153135" cy="1200329"/>
          </a:xfrm>
        </p:spPr>
        <p:txBody>
          <a:bodyPr/>
          <a:lstStyle/>
          <a:p>
            <a:r>
              <a:rPr lang="en-US" dirty="0"/>
              <a:t>How this helped me</a:t>
            </a:r>
          </a:p>
        </p:txBody>
      </p:sp>
      <p:sp>
        <p:nvSpPr>
          <p:cNvPr id="3" name="Text Placeholder 2">
            <a:extLst>
              <a:ext uri="{FF2B5EF4-FFF2-40B4-BE49-F238E27FC236}">
                <a16:creationId xmlns:a16="http://schemas.microsoft.com/office/drawing/2014/main" id="{60AA2833-4BEE-4E18-8038-85BE7AC90368}"/>
              </a:ext>
            </a:extLst>
          </p:cNvPr>
          <p:cNvSpPr>
            <a:spLocks noGrp="1"/>
          </p:cNvSpPr>
          <p:nvPr>
            <p:ph type="body" sz="quarter" idx="13"/>
          </p:nvPr>
        </p:nvSpPr>
        <p:spPr>
          <a:xfrm>
            <a:off x="554855" y="3501460"/>
            <a:ext cx="1993037" cy="153888"/>
          </a:xfrm>
        </p:spPr>
        <p:txBody>
          <a:bodyPr/>
          <a:lstStyle/>
          <a:p>
            <a:r>
              <a:rPr lang="en-US" dirty="0"/>
              <a:t>An example from last week.</a:t>
            </a:r>
          </a:p>
        </p:txBody>
      </p:sp>
      <p:sp>
        <p:nvSpPr>
          <p:cNvPr id="5" name="Slide Number Placeholder 4">
            <a:extLst>
              <a:ext uri="{FF2B5EF4-FFF2-40B4-BE49-F238E27FC236}">
                <a16:creationId xmlns:a16="http://schemas.microsoft.com/office/drawing/2014/main" id="{0D87EFF7-57A8-4FA8-BC17-6E23792110CC}"/>
              </a:ext>
            </a:extLst>
          </p:cNvPr>
          <p:cNvSpPr>
            <a:spLocks noGrp="1"/>
          </p:cNvSpPr>
          <p:nvPr>
            <p:ph type="sldNum" sz="quarter" idx="16"/>
          </p:nvPr>
        </p:nvSpPr>
        <p:spPr/>
        <p:txBody>
          <a:bodyPr/>
          <a:lstStyle/>
          <a:p>
            <a:fld id="{0347ABA5-0D84-46CD-9CDE-6936139FA36B}" type="slidenum">
              <a:rPr lang="en-US" smtClean="0"/>
              <a:pPr/>
              <a:t>18</a:t>
            </a:fld>
            <a:endParaRPr lang="en-US"/>
          </a:p>
        </p:txBody>
      </p:sp>
      <p:pic>
        <p:nvPicPr>
          <p:cNvPr id="4" name="Picture 3">
            <a:extLst>
              <a:ext uri="{FF2B5EF4-FFF2-40B4-BE49-F238E27FC236}">
                <a16:creationId xmlns:a16="http://schemas.microsoft.com/office/drawing/2014/main" id="{BD745409-2B0F-41F5-8484-867E9996FC36}"/>
              </a:ext>
            </a:extLst>
          </p:cNvPr>
          <p:cNvPicPr>
            <a:picLocks noChangeAspect="1"/>
          </p:cNvPicPr>
          <p:nvPr/>
        </p:nvPicPr>
        <p:blipFill>
          <a:blip r:embed="rId3"/>
          <a:stretch>
            <a:fillRect/>
          </a:stretch>
        </p:blipFill>
        <p:spPr>
          <a:xfrm>
            <a:off x="3333922" y="698336"/>
            <a:ext cx="5207912" cy="3746828"/>
          </a:xfrm>
          <a:prstGeom prst="rect">
            <a:avLst/>
          </a:prstGeom>
        </p:spPr>
      </p:pic>
    </p:spTree>
    <p:extLst>
      <p:ext uri="{BB962C8B-B14F-4D97-AF65-F5344CB8AC3E}">
        <p14:creationId xmlns:p14="http://schemas.microsoft.com/office/powerpoint/2010/main" val="2875090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F614A3-35D4-488B-819C-A51DE0199109}"/>
              </a:ext>
            </a:extLst>
          </p:cNvPr>
          <p:cNvSpPr>
            <a:spLocks noGrp="1"/>
          </p:cNvSpPr>
          <p:nvPr>
            <p:ph type="body" sz="quarter" idx="11"/>
          </p:nvPr>
        </p:nvSpPr>
        <p:spPr>
          <a:xfrm>
            <a:off x="467146" y="1184069"/>
            <a:ext cx="2153135" cy="1200329"/>
          </a:xfrm>
        </p:spPr>
        <p:txBody>
          <a:bodyPr/>
          <a:lstStyle/>
          <a:p>
            <a:r>
              <a:rPr lang="en-US" dirty="0"/>
              <a:t>How this helped me</a:t>
            </a:r>
          </a:p>
        </p:txBody>
      </p:sp>
      <p:sp>
        <p:nvSpPr>
          <p:cNvPr id="3" name="Text Placeholder 2">
            <a:extLst>
              <a:ext uri="{FF2B5EF4-FFF2-40B4-BE49-F238E27FC236}">
                <a16:creationId xmlns:a16="http://schemas.microsoft.com/office/drawing/2014/main" id="{60AA2833-4BEE-4E18-8038-85BE7AC90368}"/>
              </a:ext>
            </a:extLst>
          </p:cNvPr>
          <p:cNvSpPr>
            <a:spLocks noGrp="1"/>
          </p:cNvSpPr>
          <p:nvPr>
            <p:ph type="body" sz="quarter" idx="13"/>
          </p:nvPr>
        </p:nvSpPr>
        <p:spPr>
          <a:xfrm>
            <a:off x="554855" y="3501460"/>
            <a:ext cx="1993037" cy="153888"/>
          </a:xfrm>
        </p:spPr>
        <p:txBody>
          <a:bodyPr/>
          <a:lstStyle/>
          <a:p>
            <a:r>
              <a:rPr lang="en-US" dirty="0"/>
              <a:t>An example from last week.</a:t>
            </a:r>
          </a:p>
        </p:txBody>
      </p:sp>
      <p:sp>
        <p:nvSpPr>
          <p:cNvPr id="5" name="Slide Number Placeholder 4">
            <a:extLst>
              <a:ext uri="{FF2B5EF4-FFF2-40B4-BE49-F238E27FC236}">
                <a16:creationId xmlns:a16="http://schemas.microsoft.com/office/drawing/2014/main" id="{0D87EFF7-57A8-4FA8-BC17-6E23792110CC}"/>
              </a:ext>
            </a:extLst>
          </p:cNvPr>
          <p:cNvSpPr>
            <a:spLocks noGrp="1"/>
          </p:cNvSpPr>
          <p:nvPr>
            <p:ph type="sldNum" sz="quarter" idx="16"/>
          </p:nvPr>
        </p:nvSpPr>
        <p:spPr/>
        <p:txBody>
          <a:bodyPr/>
          <a:lstStyle/>
          <a:p>
            <a:fld id="{0347ABA5-0D84-46CD-9CDE-6936139FA36B}" type="slidenum">
              <a:rPr lang="en-US" smtClean="0"/>
              <a:pPr/>
              <a:t>19</a:t>
            </a:fld>
            <a:endParaRPr lang="en-US"/>
          </a:p>
        </p:txBody>
      </p:sp>
      <p:pic>
        <p:nvPicPr>
          <p:cNvPr id="4" name="Picture 3">
            <a:extLst>
              <a:ext uri="{FF2B5EF4-FFF2-40B4-BE49-F238E27FC236}">
                <a16:creationId xmlns:a16="http://schemas.microsoft.com/office/drawing/2014/main" id="{BD745409-2B0F-41F5-8484-867E9996FC36}"/>
              </a:ext>
            </a:extLst>
          </p:cNvPr>
          <p:cNvPicPr>
            <a:picLocks noChangeAspect="1"/>
          </p:cNvPicPr>
          <p:nvPr/>
        </p:nvPicPr>
        <p:blipFill>
          <a:blip r:embed="rId3"/>
          <a:stretch>
            <a:fillRect/>
          </a:stretch>
        </p:blipFill>
        <p:spPr>
          <a:xfrm>
            <a:off x="3333922" y="1745010"/>
            <a:ext cx="3753085" cy="2700154"/>
          </a:xfrm>
          <a:prstGeom prst="rect">
            <a:avLst/>
          </a:prstGeom>
        </p:spPr>
      </p:pic>
      <p:pic>
        <p:nvPicPr>
          <p:cNvPr id="6" name="Picture 5" descr="Prentresultaat vir svg cloud icon">
            <a:extLst>
              <a:ext uri="{FF2B5EF4-FFF2-40B4-BE49-F238E27FC236}">
                <a16:creationId xmlns:a16="http://schemas.microsoft.com/office/drawing/2014/main" id="{D4B46596-EA94-47CC-93F6-3E1ACCC249D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258674" y="569706"/>
            <a:ext cx="1228725" cy="1228725"/>
          </a:xfrm>
          <a:prstGeom prst="rect">
            <a:avLst/>
          </a:prstGeom>
          <a:solidFill>
            <a:schemeClr val="bg1">
              <a:lumMod val="75000"/>
            </a:schemeClr>
          </a:solidFill>
          <a:ln>
            <a:noFill/>
          </a:ln>
        </p:spPr>
      </p:pic>
      <p:pic>
        <p:nvPicPr>
          <p:cNvPr id="7" name="Picture 6">
            <a:extLst>
              <a:ext uri="{FF2B5EF4-FFF2-40B4-BE49-F238E27FC236}">
                <a16:creationId xmlns:a16="http://schemas.microsoft.com/office/drawing/2014/main" id="{4D74952A-B3AA-4DC4-A9CC-899FCBD1797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496799" y="1055481"/>
            <a:ext cx="674370" cy="439420"/>
          </a:xfrm>
          <a:prstGeom prst="rect">
            <a:avLst/>
          </a:prstGeom>
        </p:spPr>
      </p:pic>
    </p:spTree>
    <p:extLst>
      <p:ext uri="{BB962C8B-B14F-4D97-AF65-F5344CB8AC3E}">
        <p14:creationId xmlns:p14="http://schemas.microsoft.com/office/powerpoint/2010/main" val="326672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8BEFF6E-4095-40F5-B8F3-F9992E736101}"/>
              </a:ext>
            </a:extLst>
          </p:cNvPr>
          <p:cNvSpPr>
            <a:spLocks noGrp="1"/>
          </p:cNvSpPr>
          <p:nvPr>
            <p:ph type="body" sz="quarter" idx="11"/>
          </p:nvPr>
        </p:nvSpPr>
        <p:spPr/>
        <p:txBody>
          <a:bodyPr/>
          <a:lstStyle/>
          <a:p>
            <a:r>
              <a:rPr lang="en-US" dirty="0"/>
              <a:t>Influences</a:t>
            </a:r>
          </a:p>
        </p:txBody>
      </p:sp>
      <p:sp>
        <p:nvSpPr>
          <p:cNvPr id="5" name="Slide Number Placeholder 4">
            <a:extLst>
              <a:ext uri="{FF2B5EF4-FFF2-40B4-BE49-F238E27FC236}">
                <a16:creationId xmlns:a16="http://schemas.microsoft.com/office/drawing/2014/main" id="{49A32756-BA6C-4346-BC1A-02CC805F1F8F}"/>
              </a:ext>
            </a:extLst>
          </p:cNvPr>
          <p:cNvSpPr>
            <a:spLocks noGrp="1"/>
          </p:cNvSpPr>
          <p:nvPr>
            <p:ph type="sldNum" sz="quarter" idx="12"/>
          </p:nvPr>
        </p:nvSpPr>
        <p:spPr/>
        <p:txBody>
          <a:bodyPr/>
          <a:lstStyle/>
          <a:p>
            <a:fld id="{0347ABA5-0D84-46CD-9CDE-6936139FA36B}" type="slidenum">
              <a:rPr lang="en-US" smtClean="0"/>
              <a:pPr/>
              <a:t>2</a:t>
            </a:fld>
            <a:endParaRPr lang="en-US"/>
          </a:p>
        </p:txBody>
      </p:sp>
      <p:pic>
        <p:nvPicPr>
          <p:cNvPr id="8" name="Picture 7">
            <a:extLst>
              <a:ext uri="{FF2B5EF4-FFF2-40B4-BE49-F238E27FC236}">
                <a16:creationId xmlns:a16="http://schemas.microsoft.com/office/drawing/2014/main" id="{B41ED4E6-692D-49C6-8FF9-590F876FC10A}"/>
              </a:ext>
            </a:extLst>
          </p:cNvPr>
          <p:cNvPicPr>
            <a:picLocks noChangeAspect="1"/>
          </p:cNvPicPr>
          <p:nvPr/>
        </p:nvPicPr>
        <p:blipFill>
          <a:blip r:embed="rId3"/>
          <a:stretch>
            <a:fillRect/>
          </a:stretch>
        </p:blipFill>
        <p:spPr>
          <a:xfrm>
            <a:off x="58737" y="745196"/>
            <a:ext cx="2143125" cy="2143125"/>
          </a:xfrm>
          <a:prstGeom prst="rect">
            <a:avLst/>
          </a:prstGeom>
        </p:spPr>
      </p:pic>
      <p:pic>
        <p:nvPicPr>
          <p:cNvPr id="10" name="Picture 9">
            <a:extLst>
              <a:ext uri="{FF2B5EF4-FFF2-40B4-BE49-F238E27FC236}">
                <a16:creationId xmlns:a16="http://schemas.microsoft.com/office/drawing/2014/main" id="{23C95C01-7DA8-4081-82D4-85A7FF64B208}"/>
              </a:ext>
            </a:extLst>
          </p:cNvPr>
          <p:cNvPicPr>
            <a:picLocks noChangeAspect="1"/>
          </p:cNvPicPr>
          <p:nvPr/>
        </p:nvPicPr>
        <p:blipFill>
          <a:blip r:embed="rId4"/>
          <a:stretch>
            <a:fillRect/>
          </a:stretch>
        </p:blipFill>
        <p:spPr>
          <a:xfrm>
            <a:off x="2321031" y="745196"/>
            <a:ext cx="2143125" cy="2143125"/>
          </a:xfrm>
          <a:prstGeom prst="rect">
            <a:avLst/>
          </a:prstGeom>
        </p:spPr>
      </p:pic>
      <p:pic>
        <p:nvPicPr>
          <p:cNvPr id="12" name="Picture 11">
            <a:extLst>
              <a:ext uri="{FF2B5EF4-FFF2-40B4-BE49-F238E27FC236}">
                <a16:creationId xmlns:a16="http://schemas.microsoft.com/office/drawing/2014/main" id="{655E69BD-6475-40D7-99C6-B21B244FC335}"/>
              </a:ext>
            </a:extLst>
          </p:cNvPr>
          <p:cNvPicPr>
            <a:picLocks noChangeAspect="1"/>
          </p:cNvPicPr>
          <p:nvPr/>
        </p:nvPicPr>
        <p:blipFill>
          <a:blip r:embed="rId5"/>
          <a:stretch>
            <a:fillRect/>
          </a:stretch>
        </p:blipFill>
        <p:spPr>
          <a:xfrm>
            <a:off x="4673706" y="745195"/>
            <a:ext cx="2143125" cy="2143125"/>
          </a:xfrm>
          <a:prstGeom prst="rect">
            <a:avLst/>
          </a:prstGeom>
        </p:spPr>
      </p:pic>
      <p:pic>
        <p:nvPicPr>
          <p:cNvPr id="14" name="Picture 13">
            <a:extLst>
              <a:ext uri="{FF2B5EF4-FFF2-40B4-BE49-F238E27FC236}">
                <a16:creationId xmlns:a16="http://schemas.microsoft.com/office/drawing/2014/main" id="{49C6DE5E-B296-4642-9642-534710036DC7}"/>
              </a:ext>
            </a:extLst>
          </p:cNvPr>
          <p:cNvPicPr>
            <a:picLocks noChangeAspect="1"/>
          </p:cNvPicPr>
          <p:nvPr/>
        </p:nvPicPr>
        <p:blipFill>
          <a:blip r:embed="rId6"/>
          <a:stretch>
            <a:fillRect/>
          </a:stretch>
        </p:blipFill>
        <p:spPr>
          <a:xfrm>
            <a:off x="6935999" y="739056"/>
            <a:ext cx="2149263" cy="2149263"/>
          </a:xfrm>
          <a:prstGeom prst="rect">
            <a:avLst/>
          </a:prstGeom>
        </p:spPr>
      </p:pic>
      <p:pic>
        <p:nvPicPr>
          <p:cNvPr id="18" name="Picture 17">
            <a:extLst>
              <a:ext uri="{FF2B5EF4-FFF2-40B4-BE49-F238E27FC236}">
                <a16:creationId xmlns:a16="http://schemas.microsoft.com/office/drawing/2014/main" id="{F104CAF5-3B59-42A7-8BB9-4CA22D5B5C14}"/>
              </a:ext>
            </a:extLst>
          </p:cNvPr>
          <p:cNvPicPr>
            <a:picLocks noChangeAspect="1"/>
          </p:cNvPicPr>
          <p:nvPr/>
        </p:nvPicPr>
        <p:blipFill>
          <a:blip r:embed="rId7"/>
          <a:stretch>
            <a:fillRect/>
          </a:stretch>
        </p:blipFill>
        <p:spPr>
          <a:xfrm>
            <a:off x="58737" y="2899831"/>
            <a:ext cx="2132014" cy="2209191"/>
          </a:xfrm>
          <a:prstGeom prst="rect">
            <a:avLst/>
          </a:prstGeom>
        </p:spPr>
      </p:pic>
      <p:pic>
        <p:nvPicPr>
          <p:cNvPr id="20" name="Picture 19">
            <a:extLst>
              <a:ext uri="{FF2B5EF4-FFF2-40B4-BE49-F238E27FC236}">
                <a16:creationId xmlns:a16="http://schemas.microsoft.com/office/drawing/2014/main" id="{547F8C64-6014-4E41-90B3-831D767B729A}"/>
              </a:ext>
            </a:extLst>
          </p:cNvPr>
          <p:cNvPicPr>
            <a:picLocks noChangeAspect="1"/>
          </p:cNvPicPr>
          <p:nvPr/>
        </p:nvPicPr>
        <p:blipFill>
          <a:blip r:embed="rId8"/>
          <a:stretch>
            <a:fillRect/>
          </a:stretch>
        </p:blipFill>
        <p:spPr>
          <a:xfrm>
            <a:off x="2252662" y="2899831"/>
            <a:ext cx="2404421" cy="2209191"/>
          </a:xfrm>
          <a:prstGeom prst="rect">
            <a:avLst/>
          </a:prstGeom>
        </p:spPr>
      </p:pic>
      <p:pic>
        <p:nvPicPr>
          <p:cNvPr id="24" name="Picture 23">
            <a:extLst>
              <a:ext uri="{FF2B5EF4-FFF2-40B4-BE49-F238E27FC236}">
                <a16:creationId xmlns:a16="http://schemas.microsoft.com/office/drawing/2014/main" id="{051BA759-AE6D-456C-B97E-A68452EE5BC2}"/>
              </a:ext>
            </a:extLst>
          </p:cNvPr>
          <p:cNvPicPr>
            <a:picLocks noChangeAspect="1"/>
          </p:cNvPicPr>
          <p:nvPr/>
        </p:nvPicPr>
        <p:blipFill>
          <a:blip r:embed="rId9"/>
          <a:stretch>
            <a:fillRect/>
          </a:stretch>
        </p:blipFill>
        <p:spPr>
          <a:xfrm>
            <a:off x="4673706" y="2911989"/>
            <a:ext cx="3111536" cy="2209190"/>
          </a:xfrm>
          <a:prstGeom prst="rect">
            <a:avLst/>
          </a:prstGeom>
        </p:spPr>
      </p:pic>
      <p:pic>
        <p:nvPicPr>
          <p:cNvPr id="26" name="Picture 25">
            <a:extLst>
              <a:ext uri="{FF2B5EF4-FFF2-40B4-BE49-F238E27FC236}">
                <a16:creationId xmlns:a16="http://schemas.microsoft.com/office/drawing/2014/main" id="{0E959302-42ED-4C9F-B18F-76DCE527142C}"/>
              </a:ext>
            </a:extLst>
          </p:cNvPr>
          <p:cNvPicPr>
            <a:picLocks noChangeAspect="1"/>
          </p:cNvPicPr>
          <p:nvPr/>
        </p:nvPicPr>
        <p:blipFill>
          <a:blip r:embed="rId10"/>
          <a:stretch>
            <a:fillRect/>
          </a:stretch>
        </p:blipFill>
        <p:spPr>
          <a:xfrm>
            <a:off x="7443007" y="2911988"/>
            <a:ext cx="1642255" cy="2200960"/>
          </a:xfrm>
          <a:prstGeom prst="rect">
            <a:avLst/>
          </a:prstGeom>
        </p:spPr>
      </p:pic>
    </p:spTree>
    <p:extLst>
      <p:ext uri="{BB962C8B-B14F-4D97-AF65-F5344CB8AC3E}">
        <p14:creationId xmlns:p14="http://schemas.microsoft.com/office/powerpoint/2010/main" val="131890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F614A3-35D4-488B-819C-A51DE0199109}"/>
              </a:ext>
            </a:extLst>
          </p:cNvPr>
          <p:cNvSpPr>
            <a:spLocks noGrp="1"/>
          </p:cNvSpPr>
          <p:nvPr>
            <p:ph type="body" sz="quarter" idx="11"/>
          </p:nvPr>
        </p:nvSpPr>
        <p:spPr>
          <a:xfrm>
            <a:off x="467146" y="1184069"/>
            <a:ext cx="2153135" cy="1200329"/>
          </a:xfrm>
        </p:spPr>
        <p:txBody>
          <a:bodyPr/>
          <a:lstStyle/>
          <a:p>
            <a:r>
              <a:rPr lang="en-US" dirty="0"/>
              <a:t>How this helped me</a:t>
            </a:r>
          </a:p>
        </p:txBody>
      </p:sp>
      <p:sp>
        <p:nvSpPr>
          <p:cNvPr id="3" name="Text Placeholder 2">
            <a:extLst>
              <a:ext uri="{FF2B5EF4-FFF2-40B4-BE49-F238E27FC236}">
                <a16:creationId xmlns:a16="http://schemas.microsoft.com/office/drawing/2014/main" id="{60AA2833-4BEE-4E18-8038-85BE7AC90368}"/>
              </a:ext>
            </a:extLst>
          </p:cNvPr>
          <p:cNvSpPr>
            <a:spLocks noGrp="1"/>
          </p:cNvSpPr>
          <p:nvPr>
            <p:ph type="body" sz="quarter" idx="13"/>
          </p:nvPr>
        </p:nvSpPr>
        <p:spPr>
          <a:xfrm>
            <a:off x="554855" y="3501460"/>
            <a:ext cx="1993037" cy="153888"/>
          </a:xfrm>
        </p:spPr>
        <p:txBody>
          <a:bodyPr/>
          <a:lstStyle/>
          <a:p>
            <a:r>
              <a:rPr lang="en-US" dirty="0"/>
              <a:t>An example from last week.</a:t>
            </a:r>
          </a:p>
        </p:txBody>
      </p:sp>
      <p:sp>
        <p:nvSpPr>
          <p:cNvPr id="5" name="Slide Number Placeholder 4">
            <a:extLst>
              <a:ext uri="{FF2B5EF4-FFF2-40B4-BE49-F238E27FC236}">
                <a16:creationId xmlns:a16="http://schemas.microsoft.com/office/drawing/2014/main" id="{0D87EFF7-57A8-4FA8-BC17-6E23792110CC}"/>
              </a:ext>
            </a:extLst>
          </p:cNvPr>
          <p:cNvSpPr>
            <a:spLocks noGrp="1"/>
          </p:cNvSpPr>
          <p:nvPr>
            <p:ph type="sldNum" sz="quarter" idx="16"/>
          </p:nvPr>
        </p:nvSpPr>
        <p:spPr/>
        <p:txBody>
          <a:bodyPr/>
          <a:lstStyle/>
          <a:p>
            <a:fld id="{0347ABA5-0D84-46CD-9CDE-6936139FA36B}" type="slidenum">
              <a:rPr lang="en-US" smtClean="0"/>
              <a:pPr/>
              <a:t>20</a:t>
            </a:fld>
            <a:endParaRPr lang="en-US"/>
          </a:p>
        </p:txBody>
      </p:sp>
      <p:pic>
        <p:nvPicPr>
          <p:cNvPr id="4" name="Picture 3">
            <a:extLst>
              <a:ext uri="{FF2B5EF4-FFF2-40B4-BE49-F238E27FC236}">
                <a16:creationId xmlns:a16="http://schemas.microsoft.com/office/drawing/2014/main" id="{BD745409-2B0F-41F5-8484-867E9996FC36}"/>
              </a:ext>
            </a:extLst>
          </p:cNvPr>
          <p:cNvPicPr>
            <a:picLocks noChangeAspect="1"/>
          </p:cNvPicPr>
          <p:nvPr/>
        </p:nvPicPr>
        <p:blipFill>
          <a:blip r:embed="rId3"/>
          <a:stretch>
            <a:fillRect/>
          </a:stretch>
        </p:blipFill>
        <p:spPr>
          <a:xfrm>
            <a:off x="3333922" y="1745010"/>
            <a:ext cx="3753085" cy="2700154"/>
          </a:xfrm>
          <a:prstGeom prst="rect">
            <a:avLst/>
          </a:prstGeom>
        </p:spPr>
      </p:pic>
      <p:pic>
        <p:nvPicPr>
          <p:cNvPr id="6" name="Picture 5" descr="Prentresultaat vir svg cloud icon">
            <a:extLst>
              <a:ext uri="{FF2B5EF4-FFF2-40B4-BE49-F238E27FC236}">
                <a16:creationId xmlns:a16="http://schemas.microsoft.com/office/drawing/2014/main" id="{D4B46596-EA94-47CC-93F6-3E1ACCC249D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258674" y="569706"/>
            <a:ext cx="1228725" cy="1228725"/>
          </a:xfrm>
          <a:prstGeom prst="rect">
            <a:avLst/>
          </a:prstGeom>
          <a:solidFill>
            <a:schemeClr val="bg1">
              <a:lumMod val="75000"/>
            </a:schemeClr>
          </a:solidFill>
          <a:ln>
            <a:noFill/>
          </a:ln>
        </p:spPr>
      </p:pic>
      <p:pic>
        <p:nvPicPr>
          <p:cNvPr id="7" name="Picture 6">
            <a:extLst>
              <a:ext uri="{FF2B5EF4-FFF2-40B4-BE49-F238E27FC236}">
                <a16:creationId xmlns:a16="http://schemas.microsoft.com/office/drawing/2014/main" id="{4D74952A-B3AA-4DC4-A9CC-899FCBD1797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496799" y="1055481"/>
            <a:ext cx="674370" cy="439420"/>
          </a:xfrm>
          <a:prstGeom prst="rect">
            <a:avLst/>
          </a:prstGeom>
        </p:spPr>
      </p:pic>
      <p:sp>
        <p:nvSpPr>
          <p:cNvPr id="8" name="Rectangle: Rounded Corners 7">
            <a:extLst>
              <a:ext uri="{FF2B5EF4-FFF2-40B4-BE49-F238E27FC236}">
                <a16:creationId xmlns:a16="http://schemas.microsoft.com/office/drawing/2014/main" id="{A44AA37B-CFB3-400C-A072-69155C214A78}"/>
              </a:ext>
            </a:extLst>
          </p:cNvPr>
          <p:cNvSpPr/>
          <p:nvPr/>
        </p:nvSpPr>
        <p:spPr>
          <a:xfrm>
            <a:off x="4047563" y="826966"/>
            <a:ext cx="3753085" cy="37468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u="sng" dirty="0">
                <a:solidFill>
                  <a:schemeClr val="bg2">
                    <a:lumMod val="10000"/>
                  </a:schemeClr>
                </a:solidFill>
                <a:effectLst/>
                <a:ea typeface="Calibri" panose="020F0502020204030204" pitchFamily="34" charset="0"/>
                <a:cs typeface="Times New Roman" panose="02020603050405020304" pitchFamily="18" charset="0"/>
              </a:rPr>
              <a:t>Risks or Uncertainty</a:t>
            </a:r>
            <a:endParaRPr lang="en-US" sz="1100" dirty="0">
              <a:solidFill>
                <a:schemeClr val="bg2">
                  <a:lumMod val="10000"/>
                </a:schemeClr>
              </a:solidFill>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a:solidFill>
                  <a:schemeClr val="bg2">
                    <a:lumMod val="10000"/>
                  </a:schemeClr>
                </a:solidFill>
                <a:effectLst/>
                <a:ea typeface="Calibri" panose="020F0502020204030204" pitchFamily="34" charset="0"/>
                <a:cs typeface="Times New Roman" panose="02020603050405020304" pitchFamily="18" charset="0"/>
              </a:rPr>
              <a:t>Automation Tool in the Cloud?</a:t>
            </a:r>
          </a:p>
          <a:p>
            <a:pPr marL="0" marR="0" algn="ctr">
              <a:lnSpc>
                <a:spcPct val="107000"/>
              </a:lnSpc>
              <a:spcBef>
                <a:spcPts val="0"/>
              </a:spcBef>
              <a:spcAft>
                <a:spcPts val="800"/>
              </a:spcAft>
            </a:pPr>
            <a:r>
              <a:rPr lang="en-US" sz="1100" dirty="0">
                <a:solidFill>
                  <a:schemeClr val="bg2">
                    <a:lumMod val="10000"/>
                  </a:schemeClr>
                </a:solidFill>
                <a:effectLst/>
                <a:ea typeface="Calibri" panose="020F0502020204030204" pitchFamily="34" charset="0"/>
                <a:cs typeface="Times New Roman" panose="02020603050405020304" pitchFamily="18" charset="0"/>
              </a:rPr>
              <a:t>Do we need a new instance?</a:t>
            </a:r>
          </a:p>
          <a:p>
            <a:pPr marL="0" marR="0" algn="ctr">
              <a:lnSpc>
                <a:spcPct val="107000"/>
              </a:lnSpc>
              <a:spcBef>
                <a:spcPts val="0"/>
              </a:spcBef>
              <a:spcAft>
                <a:spcPts val="800"/>
              </a:spcAft>
            </a:pPr>
            <a:r>
              <a:rPr lang="en-US" sz="1100" dirty="0">
                <a:solidFill>
                  <a:schemeClr val="bg2">
                    <a:lumMod val="10000"/>
                  </a:schemeClr>
                </a:solidFill>
                <a:effectLst/>
                <a:ea typeface="Calibri" panose="020F0502020204030204" pitchFamily="34" charset="0"/>
                <a:cs typeface="Times New Roman" panose="02020603050405020304" pitchFamily="18" charset="0"/>
              </a:rPr>
              <a:t>Are there licensing issues having the Automation Tool software in the cloud? </a:t>
            </a:r>
          </a:p>
          <a:p>
            <a:pPr marL="0" marR="0" algn="ctr">
              <a:lnSpc>
                <a:spcPct val="107000"/>
              </a:lnSpc>
              <a:spcBef>
                <a:spcPts val="0"/>
              </a:spcBef>
              <a:spcAft>
                <a:spcPts val="800"/>
              </a:spcAft>
            </a:pPr>
            <a:r>
              <a:rPr lang="en-US" sz="1100" dirty="0">
                <a:solidFill>
                  <a:schemeClr val="bg2">
                    <a:lumMod val="10000"/>
                  </a:schemeClr>
                </a:solidFill>
                <a:effectLst/>
                <a:ea typeface="Calibri" panose="020F0502020204030204" pitchFamily="34" charset="0"/>
                <a:cs typeface="Times New Roman" panose="02020603050405020304" pitchFamily="18" charset="0"/>
              </a:rPr>
              <a:t>Slave in the Cloud?</a:t>
            </a:r>
          </a:p>
          <a:p>
            <a:pPr marL="0" marR="0" algn="ctr">
              <a:lnSpc>
                <a:spcPct val="107000"/>
              </a:lnSpc>
              <a:spcBef>
                <a:spcPts val="0"/>
              </a:spcBef>
              <a:spcAft>
                <a:spcPts val="800"/>
              </a:spcAft>
            </a:pPr>
            <a:r>
              <a:rPr lang="en-US" sz="1100" dirty="0">
                <a:solidFill>
                  <a:schemeClr val="bg2">
                    <a:lumMod val="10000"/>
                  </a:schemeClr>
                </a:solidFill>
                <a:effectLst/>
                <a:ea typeface="Calibri" panose="020F0502020204030204" pitchFamily="34" charset="0"/>
                <a:cs typeface="Times New Roman" panose="02020603050405020304" pitchFamily="18" charset="0"/>
              </a:rPr>
              <a:t>What is the latency going to be like to the UK Data Centre?</a:t>
            </a:r>
          </a:p>
          <a:p>
            <a:pPr marL="0" marR="0" algn="ctr">
              <a:lnSpc>
                <a:spcPct val="107000"/>
              </a:lnSpc>
              <a:spcBef>
                <a:spcPts val="0"/>
              </a:spcBef>
              <a:spcAft>
                <a:spcPts val="800"/>
              </a:spcAft>
            </a:pPr>
            <a:r>
              <a:rPr lang="en-US" sz="1100" dirty="0">
                <a:solidFill>
                  <a:schemeClr val="bg2">
                    <a:lumMod val="10000"/>
                  </a:schemeClr>
                </a:solidFill>
                <a:effectLst/>
                <a:ea typeface="Calibri" panose="020F0502020204030204" pitchFamily="34" charset="0"/>
                <a:cs typeface="Times New Roman" panose="02020603050405020304" pitchFamily="18" charset="0"/>
              </a:rPr>
              <a:t>Do the configurations need to be different for this platform?</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620132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F614A3-35D4-488B-819C-A51DE0199109}"/>
              </a:ext>
            </a:extLst>
          </p:cNvPr>
          <p:cNvSpPr>
            <a:spLocks noGrp="1"/>
          </p:cNvSpPr>
          <p:nvPr>
            <p:ph type="body" sz="quarter" idx="11"/>
          </p:nvPr>
        </p:nvSpPr>
        <p:spPr>
          <a:xfrm>
            <a:off x="467146" y="1184069"/>
            <a:ext cx="2153135" cy="1200329"/>
          </a:xfrm>
        </p:spPr>
        <p:txBody>
          <a:bodyPr/>
          <a:lstStyle/>
          <a:p>
            <a:r>
              <a:rPr lang="en-US" dirty="0"/>
              <a:t>How this helped me</a:t>
            </a:r>
          </a:p>
        </p:txBody>
      </p:sp>
      <p:sp>
        <p:nvSpPr>
          <p:cNvPr id="3" name="Text Placeholder 2">
            <a:extLst>
              <a:ext uri="{FF2B5EF4-FFF2-40B4-BE49-F238E27FC236}">
                <a16:creationId xmlns:a16="http://schemas.microsoft.com/office/drawing/2014/main" id="{60AA2833-4BEE-4E18-8038-85BE7AC90368}"/>
              </a:ext>
            </a:extLst>
          </p:cNvPr>
          <p:cNvSpPr>
            <a:spLocks noGrp="1"/>
          </p:cNvSpPr>
          <p:nvPr>
            <p:ph type="body" sz="quarter" idx="13"/>
          </p:nvPr>
        </p:nvSpPr>
        <p:spPr>
          <a:xfrm>
            <a:off x="554855" y="3501460"/>
            <a:ext cx="1993037" cy="153888"/>
          </a:xfrm>
        </p:spPr>
        <p:txBody>
          <a:bodyPr/>
          <a:lstStyle/>
          <a:p>
            <a:r>
              <a:rPr lang="en-US" dirty="0"/>
              <a:t>An example from last week.</a:t>
            </a:r>
          </a:p>
        </p:txBody>
      </p:sp>
      <p:sp>
        <p:nvSpPr>
          <p:cNvPr id="5" name="Slide Number Placeholder 4">
            <a:extLst>
              <a:ext uri="{FF2B5EF4-FFF2-40B4-BE49-F238E27FC236}">
                <a16:creationId xmlns:a16="http://schemas.microsoft.com/office/drawing/2014/main" id="{0D87EFF7-57A8-4FA8-BC17-6E23792110CC}"/>
              </a:ext>
            </a:extLst>
          </p:cNvPr>
          <p:cNvSpPr>
            <a:spLocks noGrp="1"/>
          </p:cNvSpPr>
          <p:nvPr>
            <p:ph type="sldNum" sz="quarter" idx="16"/>
          </p:nvPr>
        </p:nvSpPr>
        <p:spPr/>
        <p:txBody>
          <a:bodyPr/>
          <a:lstStyle/>
          <a:p>
            <a:fld id="{0347ABA5-0D84-46CD-9CDE-6936139FA36B}" type="slidenum">
              <a:rPr lang="en-US" smtClean="0"/>
              <a:pPr/>
              <a:t>21</a:t>
            </a:fld>
            <a:endParaRPr lang="en-US"/>
          </a:p>
        </p:txBody>
      </p:sp>
      <p:pic>
        <p:nvPicPr>
          <p:cNvPr id="8" name="Picture 7">
            <a:extLst>
              <a:ext uri="{FF2B5EF4-FFF2-40B4-BE49-F238E27FC236}">
                <a16:creationId xmlns:a16="http://schemas.microsoft.com/office/drawing/2014/main" id="{6058208C-D226-4D86-AD3A-6B422606DE82}"/>
              </a:ext>
            </a:extLst>
          </p:cNvPr>
          <p:cNvPicPr>
            <a:picLocks noChangeAspect="1"/>
          </p:cNvPicPr>
          <p:nvPr/>
        </p:nvPicPr>
        <p:blipFill>
          <a:blip r:embed="rId3"/>
          <a:stretch>
            <a:fillRect/>
          </a:stretch>
        </p:blipFill>
        <p:spPr>
          <a:xfrm>
            <a:off x="3198257" y="636997"/>
            <a:ext cx="5390888" cy="3669587"/>
          </a:xfrm>
          <a:prstGeom prst="rect">
            <a:avLst/>
          </a:prstGeom>
        </p:spPr>
      </p:pic>
    </p:spTree>
    <p:extLst>
      <p:ext uri="{BB962C8B-B14F-4D97-AF65-F5344CB8AC3E}">
        <p14:creationId xmlns:p14="http://schemas.microsoft.com/office/powerpoint/2010/main" val="2457694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F614A3-35D4-488B-819C-A51DE0199109}"/>
              </a:ext>
            </a:extLst>
          </p:cNvPr>
          <p:cNvSpPr>
            <a:spLocks noGrp="1"/>
          </p:cNvSpPr>
          <p:nvPr>
            <p:ph type="body" sz="quarter" idx="11"/>
          </p:nvPr>
        </p:nvSpPr>
        <p:spPr>
          <a:xfrm>
            <a:off x="467146" y="1184069"/>
            <a:ext cx="2153135" cy="1200329"/>
          </a:xfrm>
        </p:spPr>
        <p:txBody>
          <a:bodyPr/>
          <a:lstStyle/>
          <a:p>
            <a:r>
              <a:rPr lang="en-US" dirty="0"/>
              <a:t>How this helped me</a:t>
            </a:r>
          </a:p>
        </p:txBody>
      </p:sp>
      <p:sp>
        <p:nvSpPr>
          <p:cNvPr id="3" name="Text Placeholder 2">
            <a:extLst>
              <a:ext uri="{FF2B5EF4-FFF2-40B4-BE49-F238E27FC236}">
                <a16:creationId xmlns:a16="http://schemas.microsoft.com/office/drawing/2014/main" id="{60AA2833-4BEE-4E18-8038-85BE7AC90368}"/>
              </a:ext>
            </a:extLst>
          </p:cNvPr>
          <p:cNvSpPr>
            <a:spLocks noGrp="1"/>
          </p:cNvSpPr>
          <p:nvPr>
            <p:ph type="body" sz="quarter" idx="13"/>
          </p:nvPr>
        </p:nvSpPr>
        <p:spPr>
          <a:xfrm>
            <a:off x="554855" y="3501460"/>
            <a:ext cx="1993037" cy="153888"/>
          </a:xfrm>
        </p:spPr>
        <p:txBody>
          <a:bodyPr/>
          <a:lstStyle/>
          <a:p>
            <a:r>
              <a:rPr lang="en-US" dirty="0"/>
              <a:t>An example from last week.</a:t>
            </a:r>
          </a:p>
        </p:txBody>
      </p:sp>
      <p:sp>
        <p:nvSpPr>
          <p:cNvPr id="5" name="Slide Number Placeholder 4">
            <a:extLst>
              <a:ext uri="{FF2B5EF4-FFF2-40B4-BE49-F238E27FC236}">
                <a16:creationId xmlns:a16="http://schemas.microsoft.com/office/drawing/2014/main" id="{0D87EFF7-57A8-4FA8-BC17-6E23792110CC}"/>
              </a:ext>
            </a:extLst>
          </p:cNvPr>
          <p:cNvSpPr>
            <a:spLocks noGrp="1"/>
          </p:cNvSpPr>
          <p:nvPr>
            <p:ph type="sldNum" sz="quarter" idx="16"/>
          </p:nvPr>
        </p:nvSpPr>
        <p:spPr/>
        <p:txBody>
          <a:bodyPr/>
          <a:lstStyle/>
          <a:p>
            <a:fld id="{0347ABA5-0D84-46CD-9CDE-6936139FA36B}" type="slidenum">
              <a:rPr lang="en-US" smtClean="0"/>
              <a:pPr/>
              <a:t>22</a:t>
            </a:fld>
            <a:endParaRPr lang="en-US"/>
          </a:p>
        </p:txBody>
      </p:sp>
      <p:pic>
        <p:nvPicPr>
          <p:cNvPr id="8" name="Picture 7">
            <a:extLst>
              <a:ext uri="{FF2B5EF4-FFF2-40B4-BE49-F238E27FC236}">
                <a16:creationId xmlns:a16="http://schemas.microsoft.com/office/drawing/2014/main" id="{6058208C-D226-4D86-AD3A-6B422606DE82}"/>
              </a:ext>
            </a:extLst>
          </p:cNvPr>
          <p:cNvPicPr>
            <a:picLocks noChangeAspect="1"/>
          </p:cNvPicPr>
          <p:nvPr/>
        </p:nvPicPr>
        <p:blipFill>
          <a:blip r:embed="rId3"/>
          <a:stretch>
            <a:fillRect/>
          </a:stretch>
        </p:blipFill>
        <p:spPr>
          <a:xfrm>
            <a:off x="3198257" y="636997"/>
            <a:ext cx="5390888" cy="3669587"/>
          </a:xfrm>
          <a:prstGeom prst="rect">
            <a:avLst/>
          </a:prstGeom>
        </p:spPr>
      </p:pic>
      <p:sp>
        <p:nvSpPr>
          <p:cNvPr id="4" name="Oval 3">
            <a:extLst>
              <a:ext uri="{FF2B5EF4-FFF2-40B4-BE49-F238E27FC236}">
                <a16:creationId xmlns:a16="http://schemas.microsoft.com/office/drawing/2014/main" id="{AAC609E5-8B7F-4C65-9FFE-774B8D3FB01E}"/>
              </a:ext>
            </a:extLst>
          </p:cNvPr>
          <p:cNvSpPr/>
          <p:nvPr/>
        </p:nvSpPr>
        <p:spPr>
          <a:xfrm>
            <a:off x="4900773" y="1109609"/>
            <a:ext cx="2445249" cy="2671281"/>
          </a:xfrm>
          <a:prstGeom prst="ellipse">
            <a:avLst/>
          </a:prstGeom>
          <a:solidFill>
            <a:srgbClr val="ED33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10 Minutes Worth of Work</a:t>
            </a:r>
          </a:p>
        </p:txBody>
      </p:sp>
    </p:spTree>
    <p:extLst>
      <p:ext uri="{BB962C8B-B14F-4D97-AF65-F5344CB8AC3E}">
        <p14:creationId xmlns:p14="http://schemas.microsoft.com/office/powerpoint/2010/main" val="3885950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79E38A-CF5A-476F-8ED9-ABA0D98B73D7}"/>
              </a:ext>
            </a:extLst>
          </p:cNvPr>
          <p:cNvSpPr>
            <a:spLocks noGrp="1"/>
          </p:cNvSpPr>
          <p:nvPr>
            <p:ph type="body" sz="quarter" idx="11"/>
          </p:nvPr>
        </p:nvSpPr>
        <p:spPr>
          <a:xfrm>
            <a:off x="467146" y="1184069"/>
            <a:ext cx="2296602" cy="1200329"/>
          </a:xfrm>
        </p:spPr>
        <p:txBody>
          <a:bodyPr/>
          <a:lstStyle/>
          <a:p>
            <a:r>
              <a:rPr lang="en-US" dirty="0"/>
              <a:t>Key</a:t>
            </a:r>
          </a:p>
          <a:p>
            <a:r>
              <a:rPr lang="en-US" dirty="0"/>
              <a:t>Takeaways</a:t>
            </a:r>
          </a:p>
        </p:txBody>
      </p:sp>
      <p:sp>
        <p:nvSpPr>
          <p:cNvPr id="3" name="Text Placeholder 2">
            <a:extLst>
              <a:ext uri="{FF2B5EF4-FFF2-40B4-BE49-F238E27FC236}">
                <a16:creationId xmlns:a16="http://schemas.microsoft.com/office/drawing/2014/main" id="{14AACE9C-71AB-416D-86F3-F71169B0B52D}"/>
              </a:ext>
            </a:extLst>
          </p:cNvPr>
          <p:cNvSpPr>
            <a:spLocks noGrp="1"/>
          </p:cNvSpPr>
          <p:nvPr>
            <p:ph type="body" sz="quarter" idx="13"/>
          </p:nvPr>
        </p:nvSpPr>
        <p:spPr>
          <a:xfrm>
            <a:off x="554855" y="3501460"/>
            <a:ext cx="1993037" cy="307777"/>
          </a:xfrm>
        </p:spPr>
        <p:txBody>
          <a:bodyPr/>
          <a:lstStyle/>
          <a:p>
            <a:r>
              <a:rPr lang="en-US" dirty="0"/>
              <a:t>60% of the time, it works every time – Scott Fowler</a:t>
            </a:r>
          </a:p>
        </p:txBody>
      </p:sp>
      <p:sp>
        <p:nvSpPr>
          <p:cNvPr id="5" name="Slide Number Placeholder 4">
            <a:extLst>
              <a:ext uri="{FF2B5EF4-FFF2-40B4-BE49-F238E27FC236}">
                <a16:creationId xmlns:a16="http://schemas.microsoft.com/office/drawing/2014/main" id="{2ADD6B2A-053D-4715-A45E-0D7E5C636AE7}"/>
              </a:ext>
            </a:extLst>
          </p:cNvPr>
          <p:cNvSpPr>
            <a:spLocks noGrp="1"/>
          </p:cNvSpPr>
          <p:nvPr>
            <p:ph type="sldNum" sz="quarter" idx="16"/>
          </p:nvPr>
        </p:nvSpPr>
        <p:spPr/>
        <p:txBody>
          <a:bodyPr/>
          <a:lstStyle/>
          <a:p>
            <a:fld id="{0347ABA5-0D84-46CD-9CDE-6936139FA36B}" type="slidenum">
              <a:rPr lang="en-US" smtClean="0"/>
              <a:pPr/>
              <a:t>23</a:t>
            </a:fld>
            <a:endParaRPr lang="en-US"/>
          </a:p>
        </p:txBody>
      </p:sp>
      <p:pic>
        <p:nvPicPr>
          <p:cNvPr id="7" name="Picture 6">
            <a:extLst>
              <a:ext uri="{FF2B5EF4-FFF2-40B4-BE49-F238E27FC236}">
                <a16:creationId xmlns:a16="http://schemas.microsoft.com/office/drawing/2014/main" id="{7DE2EF98-628E-4FA1-80C4-64B6B021413C}"/>
              </a:ext>
            </a:extLst>
          </p:cNvPr>
          <p:cNvPicPr>
            <a:picLocks noChangeAspect="1"/>
          </p:cNvPicPr>
          <p:nvPr/>
        </p:nvPicPr>
        <p:blipFill>
          <a:blip r:embed="rId3"/>
          <a:stretch>
            <a:fillRect/>
          </a:stretch>
        </p:blipFill>
        <p:spPr>
          <a:xfrm>
            <a:off x="2823473" y="362127"/>
            <a:ext cx="1017241" cy="1017241"/>
          </a:xfrm>
          <a:prstGeom prst="rect">
            <a:avLst/>
          </a:prstGeom>
        </p:spPr>
      </p:pic>
      <p:sp>
        <p:nvSpPr>
          <p:cNvPr id="8" name="Content Placeholder 2">
            <a:extLst>
              <a:ext uri="{FF2B5EF4-FFF2-40B4-BE49-F238E27FC236}">
                <a16:creationId xmlns:a16="http://schemas.microsoft.com/office/drawing/2014/main" id="{54063FF1-80F6-4CF4-BF45-98E21DA642EA}"/>
              </a:ext>
            </a:extLst>
          </p:cNvPr>
          <p:cNvSpPr txBox="1">
            <a:spLocks/>
          </p:cNvSpPr>
          <p:nvPr/>
        </p:nvSpPr>
        <p:spPr>
          <a:xfrm>
            <a:off x="3797700" y="535435"/>
            <a:ext cx="4577110" cy="59742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i="1" dirty="0"/>
              <a:t>Spend time in the problem space</a:t>
            </a:r>
          </a:p>
        </p:txBody>
      </p:sp>
      <p:sp>
        <p:nvSpPr>
          <p:cNvPr id="10" name="Content Placeholder 2">
            <a:extLst>
              <a:ext uri="{FF2B5EF4-FFF2-40B4-BE49-F238E27FC236}">
                <a16:creationId xmlns:a16="http://schemas.microsoft.com/office/drawing/2014/main" id="{1D9C4AAC-C5E9-43B4-A9D4-B5747CDF95C8}"/>
              </a:ext>
            </a:extLst>
          </p:cNvPr>
          <p:cNvSpPr txBox="1">
            <a:spLocks/>
          </p:cNvSpPr>
          <p:nvPr/>
        </p:nvSpPr>
        <p:spPr>
          <a:xfrm>
            <a:off x="3900441" y="1553155"/>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i="1" dirty="0"/>
              <a:t>First Principles can help identify core elements and truths</a:t>
            </a:r>
          </a:p>
        </p:txBody>
      </p:sp>
      <p:sp>
        <p:nvSpPr>
          <p:cNvPr id="12" name="Content Placeholder 2">
            <a:extLst>
              <a:ext uri="{FF2B5EF4-FFF2-40B4-BE49-F238E27FC236}">
                <a16:creationId xmlns:a16="http://schemas.microsoft.com/office/drawing/2014/main" id="{76E22A15-6971-4F6C-A0F0-ADE6BBEAA56C}"/>
              </a:ext>
            </a:extLst>
          </p:cNvPr>
          <p:cNvSpPr txBox="1">
            <a:spLocks/>
          </p:cNvSpPr>
          <p:nvPr/>
        </p:nvSpPr>
        <p:spPr>
          <a:xfrm>
            <a:off x="3900441" y="2731906"/>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i="1" dirty="0"/>
              <a:t>The shortest distance between two points is uncomfortable at first</a:t>
            </a:r>
          </a:p>
        </p:txBody>
      </p:sp>
      <p:sp>
        <p:nvSpPr>
          <p:cNvPr id="14" name="Content Placeholder 2">
            <a:extLst>
              <a:ext uri="{FF2B5EF4-FFF2-40B4-BE49-F238E27FC236}">
                <a16:creationId xmlns:a16="http://schemas.microsoft.com/office/drawing/2014/main" id="{F149FD8F-A3A9-4C6B-BE44-86AAD8A84D00}"/>
              </a:ext>
            </a:extLst>
          </p:cNvPr>
          <p:cNvSpPr txBox="1">
            <a:spLocks/>
          </p:cNvSpPr>
          <p:nvPr/>
        </p:nvSpPr>
        <p:spPr>
          <a:xfrm>
            <a:off x="3797700" y="3836463"/>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i="1" dirty="0"/>
              <a:t>The correct answer is always – well it depends</a:t>
            </a:r>
          </a:p>
        </p:txBody>
      </p:sp>
      <p:pic>
        <p:nvPicPr>
          <p:cNvPr id="17" name="Picture 16">
            <a:extLst>
              <a:ext uri="{FF2B5EF4-FFF2-40B4-BE49-F238E27FC236}">
                <a16:creationId xmlns:a16="http://schemas.microsoft.com/office/drawing/2014/main" id="{58AD6E03-DA75-41C4-85C9-5571BDEB98A0}"/>
              </a:ext>
            </a:extLst>
          </p:cNvPr>
          <p:cNvPicPr>
            <a:picLocks noChangeAspect="1"/>
          </p:cNvPicPr>
          <p:nvPr/>
        </p:nvPicPr>
        <p:blipFill>
          <a:blip r:embed="rId3"/>
          <a:stretch>
            <a:fillRect/>
          </a:stretch>
        </p:blipFill>
        <p:spPr>
          <a:xfrm>
            <a:off x="2823474" y="1439921"/>
            <a:ext cx="1017241" cy="1017241"/>
          </a:xfrm>
          <a:prstGeom prst="rect">
            <a:avLst/>
          </a:prstGeom>
        </p:spPr>
      </p:pic>
      <p:pic>
        <p:nvPicPr>
          <p:cNvPr id="18" name="Picture 17">
            <a:extLst>
              <a:ext uri="{FF2B5EF4-FFF2-40B4-BE49-F238E27FC236}">
                <a16:creationId xmlns:a16="http://schemas.microsoft.com/office/drawing/2014/main" id="{09984E6B-E836-4214-BCAA-5061D0C1CB1E}"/>
              </a:ext>
            </a:extLst>
          </p:cNvPr>
          <p:cNvPicPr>
            <a:picLocks noChangeAspect="1"/>
          </p:cNvPicPr>
          <p:nvPr/>
        </p:nvPicPr>
        <p:blipFill>
          <a:blip r:embed="rId3"/>
          <a:stretch>
            <a:fillRect/>
          </a:stretch>
        </p:blipFill>
        <p:spPr>
          <a:xfrm>
            <a:off x="2807543" y="2570396"/>
            <a:ext cx="1017241" cy="1017241"/>
          </a:xfrm>
          <a:prstGeom prst="rect">
            <a:avLst/>
          </a:prstGeom>
        </p:spPr>
      </p:pic>
      <p:pic>
        <p:nvPicPr>
          <p:cNvPr id="19" name="Picture 18">
            <a:extLst>
              <a:ext uri="{FF2B5EF4-FFF2-40B4-BE49-F238E27FC236}">
                <a16:creationId xmlns:a16="http://schemas.microsoft.com/office/drawing/2014/main" id="{4B195442-607C-458D-B53A-66E2A593388C}"/>
              </a:ext>
            </a:extLst>
          </p:cNvPr>
          <p:cNvPicPr>
            <a:picLocks noChangeAspect="1"/>
          </p:cNvPicPr>
          <p:nvPr/>
        </p:nvPicPr>
        <p:blipFill>
          <a:blip r:embed="rId3"/>
          <a:stretch>
            <a:fillRect/>
          </a:stretch>
        </p:blipFill>
        <p:spPr>
          <a:xfrm>
            <a:off x="2807543" y="3648190"/>
            <a:ext cx="1017241" cy="1017241"/>
          </a:xfrm>
          <a:prstGeom prst="rect">
            <a:avLst/>
          </a:prstGeom>
        </p:spPr>
      </p:pic>
    </p:spTree>
    <p:extLst>
      <p:ext uri="{BB962C8B-B14F-4D97-AF65-F5344CB8AC3E}">
        <p14:creationId xmlns:p14="http://schemas.microsoft.com/office/powerpoint/2010/main" val="3664274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964F7E-0588-4504-BED1-B2890E37BC25}"/>
              </a:ext>
            </a:extLst>
          </p:cNvPr>
          <p:cNvSpPr>
            <a:spLocks noGrp="1"/>
          </p:cNvSpPr>
          <p:nvPr>
            <p:ph type="body" sz="quarter" idx="11"/>
          </p:nvPr>
        </p:nvSpPr>
        <p:spPr>
          <a:xfrm>
            <a:off x="467146" y="1184069"/>
            <a:ext cx="2597523" cy="2308324"/>
          </a:xfrm>
        </p:spPr>
        <p:txBody>
          <a:bodyPr/>
          <a:lstStyle/>
          <a:p>
            <a:r>
              <a:rPr lang="en-US" dirty="0"/>
              <a:t>Things to google</a:t>
            </a:r>
          </a:p>
          <a:p>
            <a:endParaRPr lang="en-US" dirty="0"/>
          </a:p>
          <a:p>
            <a:r>
              <a:rPr lang="en-US" dirty="0"/>
              <a:t>References</a:t>
            </a:r>
          </a:p>
        </p:txBody>
      </p:sp>
      <p:sp>
        <p:nvSpPr>
          <p:cNvPr id="4" name="Content Placeholder 3">
            <a:extLst>
              <a:ext uri="{FF2B5EF4-FFF2-40B4-BE49-F238E27FC236}">
                <a16:creationId xmlns:a16="http://schemas.microsoft.com/office/drawing/2014/main" id="{4C7AE924-85FA-4709-88B1-65ADD95EFCAA}"/>
              </a:ext>
            </a:extLst>
          </p:cNvPr>
          <p:cNvSpPr>
            <a:spLocks noGrp="1"/>
          </p:cNvSpPr>
          <p:nvPr>
            <p:ph sz="quarter" idx="15"/>
          </p:nvPr>
        </p:nvSpPr>
        <p:spPr/>
        <p:txBody>
          <a:bodyPr/>
          <a:lstStyle/>
          <a:p>
            <a:r>
              <a:rPr lang="en-US" dirty="0">
                <a:hlinkClick r:id="rId3"/>
              </a:rPr>
              <a:t>Kata’s</a:t>
            </a:r>
          </a:p>
          <a:p>
            <a:r>
              <a:rPr lang="en-US" dirty="0">
                <a:hlinkClick r:id="rId4"/>
              </a:rPr>
              <a:t>TDD Kata’s</a:t>
            </a:r>
            <a:endParaRPr lang="en-US" dirty="0">
              <a:hlinkClick r:id="rId3"/>
            </a:endParaRPr>
          </a:p>
          <a:p>
            <a:r>
              <a:rPr lang="en-US" dirty="0">
                <a:hlinkClick r:id="rId3"/>
              </a:rPr>
              <a:t>First Principles</a:t>
            </a:r>
          </a:p>
          <a:p>
            <a:r>
              <a:rPr lang="en-US" dirty="0">
                <a:hlinkClick r:id="rId3"/>
              </a:rPr>
              <a:t>Problem Space vs. Solution Space</a:t>
            </a:r>
          </a:p>
          <a:p>
            <a:r>
              <a:rPr lang="en-US" dirty="0">
                <a:hlinkClick r:id="rId5"/>
              </a:rPr>
              <a:t>TDD Dojo</a:t>
            </a:r>
            <a:endParaRPr lang="en-US" dirty="0">
              <a:hlinkClick r:id="rId3"/>
            </a:endParaRPr>
          </a:p>
          <a:p>
            <a:r>
              <a:rPr lang="en-US" dirty="0">
                <a:hlinkClick r:id="rId3"/>
              </a:rPr>
              <a:t> </a:t>
            </a:r>
          </a:p>
          <a:p>
            <a:r>
              <a:rPr lang="en-US" dirty="0">
                <a:hlinkClick r:id="rId3"/>
              </a:rPr>
              <a:t>https://jamesclear.com/first-principles</a:t>
            </a:r>
            <a:endParaRPr lang="en-US" dirty="0"/>
          </a:p>
          <a:p>
            <a:endParaRPr lang="en-US" dirty="0"/>
          </a:p>
        </p:txBody>
      </p:sp>
      <p:sp>
        <p:nvSpPr>
          <p:cNvPr id="5" name="Slide Number Placeholder 4">
            <a:extLst>
              <a:ext uri="{FF2B5EF4-FFF2-40B4-BE49-F238E27FC236}">
                <a16:creationId xmlns:a16="http://schemas.microsoft.com/office/drawing/2014/main" id="{E3D4D9DE-0879-419A-9C69-63584A97AA83}"/>
              </a:ext>
            </a:extLst>
          </p:cNvPr>
          <p:cNvSpPr>
            <a:spLocks noGrp="1"/>
          </p:cNvSpPr>
          <p:nvPr>
            <p:ph type="sldNum" sz="quarter" idx="16"/>
          </p:nvPr>
        </p:nvSpPr>
        <p:spPr/>
        <p:txBody>
          <a:bodyPr/>
          <a:lstStyle/>
          <a:p>
            <a:fld id="{0347ABA5-0D84-46CD-9CDE-6936139FA36B}" type="slidenum">
              <a:rPr lang="en-US" smtClean="0"/>
              <a:pPr/>
              <a:t>24</a:t>
            </a:fld>
            <a:endParaRPr lang="en-US"/>
          </a:p>
        </p:txBody>
      </p:sp>
    </p:spTree>
    <p:extLst>
      <p:ext uri="{BB962C8B-B14F-4D97-AF65-F5344CB8AC3E}">
        <p14:creationId xmlns:p14="http://schemas.microsoft.com/office/powerpoint/2010/main" val="37632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67146" y="1184069"/>
            <a:ext cx="2153135" cy="646331"/>
          </a:xfrm>
        </p:spPr>
        <p:txBody>
          <a:bodyPr/>
          <a:lstStyle/>
          <a:p>
            <a:r>
              <a:rPr lang="en-US" dirty="0"/>
              <a:t>The why</a:t>
            </a:r>
          </a:p>
        </p:txBody>
      </p:sp>
      <p:sp>
        <p:nvSpPr>
          <p:cNvPr id="6" name="Text Placeholder 5"/>
          <p:cNvSpPr>
            <a:spLocks noGrp="1"/>
          </p:cNvSpPr>
          <p:nvPr>
            <p:ph type="body" sz="quarter" idx="13"/>
          </p:nvPr>
        </p:nvSpPr>
        <p:spPr>
          <a:xfrm>
            <a:off x="547194" y="4290167"/>
            <a:ext cx="1993037" cy="153888"/>
          </a:xfrm>
        </p:spPr>
        <p:txBody>
          <a:bodyPr/>
          <a:lstStyle/>
          <a:p>
            <a:r>
              <a:rPr lang="en-US" dirty="0"/>
              <a:t>Why am I here</a:t>
            </a:r>
          </a:p>
        </p:txBody>
      </p:sp>
      <p:sp>
        <p:nvSpPr>
          <p:cNvPr id="3" name="Content Placeholder 2">
            <a:extLst>
              <a:ext uri="{FF2B5EF4-FFF2-40B4-BE49-F238E27FC236}">
                <a16:creationId xmlns:a16="http://schemas.microsoft.com/office/drawing/2014/main" id="{D1728644-AE9A-4A94-ACB0-57651F7C7F8E}"/>
              </a:ext>
            </a:extLst>
          </p:cNvPr>
          <p:cNvSpPr>
            <a:spLocks noGrp="1"/>
          </p:cNvSpPr>
          <p:nvPr>
            <p:ph sz="quarter" idx="15"/>
          </p:nvPr>
        </p:nvSpPr>
        <p:spPr>
          <a:xfrm>
            <a:off x="3742269" y="3359522"/>
            <a:ext cx="4577110" cy="909252"/>
          </a:xfrm>
        </p:spPr>
        <p:txBody>
          <a:bodyPr/>
          <a:lstStyle/>
          <a:p>
            <a:pPr algn="l"/>
            <a:r>
              <a:rPr lang="en-US" b="1" dirty="0">
                <a:solidFill>
                  <a:schemeClr val="bg2">
                    <a:lumMod val="10000"/>
                  </a:schemeClr>
                </a:solidFill>
              </a:rPr>
              <a:t>I want to </a:t>
            </a:r>
            <a:r>
              <a:rPr lang="en-US" b="1" i="1" dirty="0">
                <a:solidFill>
                  <a:schemeClr val="bg2">
                    <a:lumMod val="10000"/>
                  </a:schemeClr>
                </a:solidFill>
              </a:rPr>
              <a:t>plant</a:t>
            </a:r>
            <a:r>
              <a:rPr lang="en-US" b="1" dirty="0">
                <a:solidFill>
                  <a:schemeClr val="bg2">
                    <a:lumMod val="10000"/>
                  </a:schemeClr>
                </a:solidFill>
              </a:rPr>
              <a:t> a splinter in </a:t>
            </a:r>
            <a:r>
              <a:rPr lang="en-US" b="1" dirty="0">
                <a:solidFill>
                  <a:srgbClr val="FF0000"/>
                </a:solidFill>
              </a:rPr>
              <a:t>your</a:t>
            </a:r>
            <a:r>
              <a:rPr lang="en-US" b="1" dirty="0">
                <a:solidFill>
                  <a:schemeClr val="bg2">
                    <a:lumMod val="10000"/>
                  </a:schemeClr>
                </a:solidFill>
              </a:rPr>
              <a:t> mind </a:t>
            </a:r>
          </a:p>
        </p:txBody>
      </p:sp>
      <p:sp>
        <p:nvSpPr>
          <p:cNvPr id="4" name="Slide Number Placeholder 3"/>
          <p:cNvSpPr>
            <a:spLocks noGrp="1"/>
          </p:cNvSpPr>
          <p:nvPr>
            <p:ph type="sldNum" sz="quarter" idx="16"/>
          </p:nvPr>
        </p:nvSpPr>
        <p:spPr/>
        <p:txBody>
          <a:bodyPr/>
          <a:lstStyle/>
          <a:p>
            <a:fld id="{0347ABA5-0D84-46CD-9CDE-6936139FA36B}" type="slidenum">
              <a:rPr lang="en-US" smtClean="0"/>
              <a:pPr/>
              <a:t>3</a:t>
            </a:fld>
            <a:endParaRPr lang="en-US"/>
          </a:p>
        </p:txBody>
      </p:sp>
      <p:pic>
        <p:nvPicPr>
          <p:cNvPr id="7" name="Picture 6">
            <a:extLst>
              <a:ext uri="{FF2B5EF4-FFF2-40B4-BE49-F238E27FC236}">
                <a16:creationId xmlns:a16="http://schemas.microsoft.com/office/drawing/2014/main" id="{B770EACD-B887-4960-8E29-510C0C3306D8}"/>
              </a:ext>
            </a:extLst>
          </p:cNvPr>
          <p:cNvPicPr>
            <a:picLocks noChangeAspect="1"/>
          </p:cNvPicPr>
          <p:nvPr/>
        </p:nvPicPr>
        <p:blipFill>
          <a:blip r:embed="rId3"/>
          <a:stretch>
            <a:fillRect/>
          </a:stretch>
        </p:blipFill>
        <p:spPr>
          <a:xfrm>
            <a:off x="2492461" y="434113"/>
            <a:ext cx="1249808" cy="1249808"/>
          </a:xfrm>
          <a:prstGeom prst="rect">
            <a:avLst/>
          </a:prstGeom>
        </p:spPr>
      </p:pic>
      <p:sp>
        <p:nvSpPr>
          <p:cNvPr id="8" name="Content Placeholder 2">
            <a:extLst>
              <a:ext uri="{FF2B5EF4-FFF2-40B4-BE49-F238E27FC236}">
                <a16:creationId xmlns:a16="http://schemas.microsoft.com/office/drawing/2014/main" id="{0E61FC88-E4E6-4106-AF1B-387D34CCC1C5}"/>
              </a:ext>
            </a:extLst>
          </p:cNvPr>
          <p:cNvSpPr txBox="1">
            <a:spLocks/>
          </p:cNvSpPr>
          <p:nvPr/>
        </p:nvSpPr>
        <p:spPr>
          <a:xfrm>
            <a:off x="3875833" y="753996"/>
            <a:ext cx="4577110" cy="610042"/>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to </a:t>
            </a:r>
            <a:r>
              <a:rPr lang="en-US" b="1" i="1" dirty="0">
                <a:solidFill>
                  <a:schemeClr val="bg2">
                    <a:lumMod val="10000"/>
                  </a:schemeClr>
                </a:solidFill>
              </a:rPr>
              <a:t>challenge</a:t>
            </a:r>
            <a:r>
              <a:rPr lang="en-US" b="1" dirty="0">
                <a:solidFill>
                  <a:schemeClr val="bg2">
                    <a:lumMod val="10000"/>
                  </a:schemeClr>
                </a:solidFill>
              </a:rPr>
              <a:t> the way </a:t>
            </a:r>
            <a:r>
              <a:rPr lang="en-US" b="1" dirty="0">
                <a:solidFill>
                  <a:srgbClr val="FF0000"/>
                </a:solidFill>
              </a:rPr>
              <a:t>you</a:t>
            </a:r>
            <a:r>
              <a:rPr lang="en-US" b="1" dirty="0">
                <a:solidFill>
                  <a:schemeClr val="bg2">
                    <a:lumMod val="10000"/>
                  </a:schemeClr>
                </a:solidFill>
              </a:rPr>
              <a:t> think</a:t>
            </a:r>
          </a:p>
        </p:txBody>
      </p:sp>
      <p:pic>
        <p:nvPicPr>
          <p:cNvPr id="9" name="Picture 8">
            <a:extLst>
              <a:ext uri="{FF2B5EF4-FFF2-40B4-BE49-F238E27FC236}">
                <a16:creationId xmlns:a16="http://schemas.microsoft.com/office/drawing/2014/main" id="{36799600-7D11-4E85-9F24-BBA50BDF1DC2}"/>
              </a:ext>
            </a:extLst>
          </p:cNvPr>
          <p:cNvPicPr>
            <a:picLocks noChangeAspect="1"/>
          </p:cNvPicPr>
          <p:nvPr/>
        </p:nvPicPr>
        <p:blipFill>
          <a:blip r:embed="rId3"/>
          <a:stretch>
            <a:fillRect/>
          </a:stretch>
        </p:blipFill>
        <p:spPr>
          <a:xfrm>
            <a:off x="2492461" y="1810891"/>
            <a:ext cx="1249808" cy="1249808"/>
          </a:xfrm>
          <a:prstGeom prst="rect">
            <a:avLst/>
          </a:prstGeom>
        </p:spPr>
      </p:pic>
      <p:pic>
        <p:nvPicPr>
          <p:cNvPr id="10" name="Picture 9">
            <a:extLst>
              <a:ext uri="{FF2B5EF4-FFF2-40B4-BE49-F238E27FC236}">
                <a16:creationId xmlns:a16="http://schemas.microsoft.com/office/drawing/2014/main" id="{3D8CED04-758C-4240-9386-38438F24BE92}"/>
              </a:ext>
            </a:extLst>
          </p:cNvPr>
          <p:cNvPicPr>
            <a:picLocks noChangeAspect="1"/>
          </p:cNvPicPr>
          <p:nvPr/>
        </p:nvPicPr>
        <p:blipFill>
          <a:blip r:embed="rId3"/>
          <a:stretch>
            <a:fillRect/>
          </a:stretch>
        </p:blipFill>
        <p:spPr>
          <a:xfrm>
            <a:off x="2492461" y="3174413"/>
            <a:ext cx="1249808" cy="1249808"/>
          </a:xfrm>
          <a:prstGeom prst="rect">
            <a:avLst/>
          </a:prstGeom>
        </p:spPr>
      </p:pic>
      <p:sp>
        <p:nvSpPr>
          <p:cNvPr id="11" name="Content Placeholder 2">
            <a:extLst>
              <a:ext uri="{FF2B5EF4-FFF2-40B4-BE49-F238E27FC236}">
                <a16:creationId xmlns:a16="http://schemas.microsoft.com/office/drawing/2014/main" id="{337C3577-E4C7-4DE4-8D42-39FB7D30D1DC}"/>
              </a:ext>
            </a:extLst>
          </p:cNvPr>
          <p:cNvSpPr txBox="1">
            <a:spLocks/>
          </p:cNvSpPr>
          <p:nvPr/>
        </p:nvSpPr>
        <p:spPr>
          <a:xfrm>
            <a:off x="3875833" y="2124602"/>
            <a:ext cx="4577110" cy="1142366"/>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to </a:t>
            </a:r>
            <a:r>
              <a:rPr lang="en-US" b="1" i="1" dirty="0">
                <a:solidFill>
                  <a:schemeClr val="bg2">
                    <a:lumMod val="10000"/>
                  </a:schemeClr>
                </a:solidFill>
              </a:rPr>
              <a:t>offer up </a:t>
            </a:r>
            <a:r>
              <a:rPr lang="en-US" b="1" dirty="0">
                <a:solidFill>
                  <a:schemeClr val="bg2">
                    <a:lumMod val="10000"/>
                  </a:schemeClr>
                </a:solidFill>
              </a:rPr>
              <a:t>a distilled summary of experiences and observations that have shaped my way of thinking (and I think is beneficial to </a:t>
            </a:r>
            <a:r>
              <a:rPr lang="en-US" b="1" dirty="0">
                <a:solidFill>
                  <a:srgbClr val="FF0000"/>
                </a:solidFill>
              </a:rPr>
              <a:t>you</a:t>
            </a:r>
            <a:r>
              <a:rPr lang="en-US" b="1" dirty="0">
                <a:solidFill>
                  <a:schemeClr val="bg2">
                    <a:lumMod val="10000"/>
                  </a:schemeClr>
                </a:solidFill>
              </a:rPr>
              <a:t>)</a:t>
            </a:r>
          </a:p>
          <a:p>
            <a:pPr algn="l"/>
            <a:endParaRPr lang="en-US" b="1" dirty="0">
              <a:solidFill>
                <a:schemeClr val="bg2">
                  <a:lumMod val="10000"/>
                </a:schemeClr>
              </a:solidFill>
            </a:endParaRPr>
          </a:p>
          <a:p>
            <a:pPr algn="l"/>
            <a:endParaRPr lang="en-US" b="1" dirty="0">
              <a:solidFill>
                <a:schemeClr val="bg2">
                  <a:lumMod val="10000"/>
                </a:schemeClr>
              </a:solidFill>
            </a:endParaRPr>
          </a:p>
        </p:txBody>
      </p:sp>
    </p:spTree>
    <p:extLst>
      <p:ext uri="{BB962C8B-B14F-4D97-AF65-F5344CB8AC3E}">
        <p14:creationId xmlns:p14="http://schemas.microsoft.com/office/powerpoint/2010/main" val="108401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1184069"/>
            <a:ext cx="2620281" cy="1754326"/>
          </a:xfrm>
        </p:spPr>
        <p:txBody>
          <a:bodyPr/>
          <a:lstStyle/>
          <a:p>
            <a:r>
              <a:rPr lang="en-US" dirty="0"/>
              <a:t>More specifically</a:t>
            </a:r>
          </a:p>
        </p:txBody>
      </p:sp>
      <p:sp>
        <p:nvSpPr>
          <p:cNvPr id="6" name="Text Placeholder 5"/>
          <p:cNvSpPr>
            <a:spLocks noGrp="1"/>
          </p:cNvSpPr>
          <p:nvPr>
            <p:ph type="body" sz="quarter" idx="13"/>
          </p:nvPr>
        </p:nvSpPr>
        <p:spPr>
          <a:xfrm>
            <a:off x="547194" y="4290167"/>
            <a:ext cx="1993037" cy="153888"/>
          </a:xfrm>
        </p:spPr>
        <p:txBody>
          <a:bodyPr/>
          <a:lstStyle/>
          <a:p>
            <a:r>
              <a:rPr lang="en-US" dirty="0"/>
              <a:t>Why am I here</a:t>
            </a:r>
          </a:p>
        </p:txBody>
      </p:sp>
      <p:sp>
        <p:nvSpPr>
          <p:cNvPr id="3" name="Content Placeholder 2">
            <a:extLst>
              <a:ext uri="{FF2B5EF4-FFF2-40B4-BE49-F238E27FC236}">
                <a16:creationId xmlns:a16="http://schemas.microsoft.com/office/drawing/2014/main" id="{D1728644-AE9A-4A94-ACB0-57651F7C7F8E}"/>
              </a:ext>
            </a:extLst>
          </p:cNvPr>
          <p:cNvSpPr>
            <a:spLocks noGrp="1"/>
          </p:cNvSpPr>
          <p:nvPr>
            <p:ph sz="quarter" idx="15"/>
          </p:nvPr>
        </p:nvSpPr>
        <p:spPr>
          <a:xfrm>
            <a:off x="3742269" y="3359522"/>
            <a:ext cx="4577110" cy="909252"/>
          </a:xfrm>
        </p:spPr>
        <p:txBody>
          <a:bodyPr/>
          <a:lstStyle/>
          <a:p>
            <a:pPr algn="l"/>
            <a:r>
              <a:rPr lang="en-US" b="1" dirty="0">
                <a:solidFill>
                  <a:schemeClr val="bg2">
                    <a:lumMod val="10000"/>
                  </a:schemeClr>
                </a:solidFill>
              </a:rPr>
              <a:t>I want to </a:t>
            </a:r>
            <a:r>
              <a:rPr lang="en-US" b="1" i="1" dirty="0">
                <a:solidFill>
                  <a:schemeClr val="bg2">
                    <a:lumMod val="10000"/>
                  </a:schemeClr>
                </a:solidFill>
              </a:rPr>
              <a:t>plant</a:t>
            </a:r>
            <a:r>
              <a:rPr lang="en-US" b="1" dirty="0">
                <a:solidFill>
                  <a:schemeClr val="bg2">
                    <a:lumMod val="10000"/>
                  </a:schemeClr>
                </a:solidFill>
              </a:rPr>
              <a:t> a splinter in </a:t>
            </a:r>
            <a:r>
              <a:rPr lang="en-US" b="1" dirty="0">
                <a:solidFill>
                  <a:srgbClr val="FF0000"/>
                </a:solidFill>
              </a:rPr>
              <a:t>your</a:t>
            </a:r>
            <a:r>
              <a:rPr lang="en-US" b="1" dirty="0">
                <a:solidFill>
                  <a:schemeClr val="bg2">
                    <a:lumMod val="10000"/>
                  </a:schemeClr>
                </a:solidFill>
              </a:rPr>
              <a:t> mind: </a:t>
            </a:r>
            <a:r>
              <a:rPr lang="en-US" b="1" i="1" dirty="0">
                <a:solidFill>
                  <a:schemeClr val="bg2">
                    <a:lumMod val="10000"/>
                  </a:schemeClr>
                </a:solidFill>
              </a:rPr>
              <a:t>return 42</a:t>
            </a:r>
            <a:r>
              <a:rPr lang="en-US" b="1" dirty="0">
                <a:solidFill>
                  <a:schemeClr val="bg2">
                    <a:lumMod val="10000"/>
                  </a:schemeClr>
                </a:solidFill>
              </a:rPr>
              <a:t>; </a:t>
            </a:r>
          </a:p>
        </p:txBody>
      </p:sp>
      <p:sp>
        <p:nvSpPr>
          <p:cNvPr id="4" name="Slide Number Placeholder 3"/>
          <p:cNvSpPr>
            <a:spLocks noGrp="1"/>
          </p:cNvSpPr>
          <p:nvPr>
            <p:ph type="sldNum" sz="quarter" idx="16"/>
          </p:nvPr>
        </p:nvSpPr>
        <p:spPr/>
        <p:txBody>
          <a:bodyPr/>
          <a:lstStyle/>
          <a:p>
            <a:fld id="{0347ABA5-0D84-46CD-9CDE-6936139FA36B}" type="slidenum">
              <a:rPr lang="en-US" smtClean="0"/>
              <a:pPr/>
              <a:t>4</a:t>
            </a:fld>
            <a:endParaRPr lang="en-US"/>
          </a:p>
        </p:txBody>
      </p:sp>
      <p:pic>
        <p:nvPicPr>
          <p:cNvPr id="7" name="Picture 6">
            <a:extLst>
              <a:ext uri="{FF2B5EF4-FFF2-40B4-BE49-F238E27FC236}">
                <a16:creationId xmlns:a16="http://schemas.microsoft.com/office/drawing/2014/main" id="{B770EACD-B887-4960-8E29-510C0C3306D8}"/>
              </a:ext>
            </a:extLst>
          </p:cNvPr>
          <p:cNvPicPr>
            <a:picLocks noChangeAspect="1"/>
          </p:cNvPicPr>
          <p:nvPr/>
        </p:nvPicPr>
        <p:blipFill>
          <a:blip r:embed="rId3"/>
          <a:stretch>
            <a:fillRect/>
          </a:stretch>
        </p:blipFill>
        <p:spPr>
          <a:xfrm>
            <a:off x="2492461" y="434113"/>
            <a:ext cx="1249808" cy="1249808"/>
          </a:xfrm>
          <a:prstGeom prst="rect">
            <a:avLst/>
          </a:prstGeom>
        </p:spPr>
      </p:pic>
      <p:sp>
        <p:nvSpPr>
          <p:cNvPr id="8" name="Content Placeholder 2">
            <a:extLst>
              <a:ext uri="{FF2B5EF4-FFF2-40B4-BE49-F238E27FC236}">
                <a16:creationId xmlns:a16="http://schemas.microsoft.com/office/drawing/2014/main" id="{0E61FC88-E4E6-4106-AF1B-387D34CCC1C5}"/>
              </a:ext>
            </a:extLst>
          </p:cNvPr>
          <p:cNvSpPr txBox="1">
            <a:spLocks/>
          </p:cNvSpPr>
          <p:nvPr/>
        </p:nvSpPr>
        <p:spPr>
          <a:xfrm>
            <a:off x="3875833" y="753995"/>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to </a:t>
            </a:r>
            <a:r>
              <a:rPr lang="en-US" b="1" i="1" dirty="0">
                <a:solidFill>
                  <a:schemeClr val="bg2">
                    <a:lumMod val="10000"/>
                  </a:schemeClr>
                </a:solidFill>
              </a:rPr>
              <a:t>challenge</a:t>
            </a:r>
            <a:r>
              <a:rPr lang="en-US" b="1" dirty="0">
                <a:solidFill>
                  <a:schemeClr val="bg2">
                    <a:lumMod val="10000"/>
                  </a:schemeClr>
                </a:solidFill>
              </a:rPr>
              <a:t> the way </a:t>
            </a:r>
            <a:r>
              <a:rPr lang="en-US" b="1" dirty="0">
                <a:solidFill>
                  <a:srgbClr val="FF0000"/>
                </a:solidFill>
              </a:rPr>
              <a:t>you</a:t>
            </a:r>
            <a:r>
              <a:rPr lang="en-US" b="1" dirty="0">
                <a:solidFill>
                  <a:schemeClr val="bg2">
                    <a:lumMod val="10000"/>
                  </a:schemeClr>
                </a:solidFill>
              </a:rPr>
              <a:t> think about the problem space and the solution space</a:t>
            </a:r>
          </a:p>
        </p:txBody>
      </p:sp>
      <p:pic>
        <p:nvPicPr>
          <p:cNvPr id="9" name="Picture 8">
            <a:extLst>
              <a:ext uri="{FF2B5EF4-FFF2-40B4-BE49-F238E27FC236}">
                <a16:creationId xmlns:a16="http://schemas.microsoft.com/office/drawing/2014/main" id="{36799600-7D11-4E85-9F24-BBA50BDF1DC2}"/>
              </a:ext>
            </a:extLst>
          </p:cNvPr>
          <p:cNvPicPr>
            <a:picLocks noChangeAspect="1"/>
          </p:cNvPicPr>
          <p:nvPr/>
        </p:nvPicPr>
        <p:blipFill>
          <a:blip r:embed="rId3"/>
          <a:stretch>
            <a:fillRect/>
          </a:stretch>
        </p:blipFill>
        <p:spPr>
          <a:xfrm>
            <a:off x="2492461" y="1810891"/>
            <a:ext cx="1249808" cy="1249808"/>
          </a:xfrm>
          <a:prstGeom prst="rect">
            <a:avLst/>
          </a:prstGeom>
        </p:spPr>
      </p:pic>
      <p:pic>
        <p:nvPicPr>
          <p:cNvPr id="10" name="Picture 9">
            <a:extLst>
              <a:ext uri="{FF2B5EF4-FFF2-40B4-BE49-F238E27FC236}">
                <a16:creationId xmlns:a16="http://schemas.microsoft.com/office/drawing/2014/main" id="{3D8CED04-758C-4240-9386-38438F24BE92}"/>
              </a:ext>
            </a:extLst>
          </p:cNvPr>
          <p:cNvPicPr>
            <a:picLocks noChangeAspect="1"/>
          </p:cNvPicPr>
          <p:nvPr/>
        </p:nvPicPr>
        <p:blipFill>
          <a:blip r:embed="rId3"/>
          <a:stretch>
            <a:fillRect/>
          </a:stretch>
        </p:blipFill>
        <p:spPr>
          <a:xfrm>
            <a:off x="2492461" y="3174413"/>
            <a:ext cx="1249808" cy="1249808"/>
          </a:xfrm>
          <a:prstGeom prst="rect">
            <a:avLst/>
          </a:prstGeom>
        </p:spPr>
      </p:pic>
      <p:sp>
        <p:nvSpPr>
          <p:cNvPr id="11" name="Content Placeholder 2">
            <a:extLst>
              <a:ext uri="{FF2B5EF4-FFF2-40B4-BE49-F238E27FC236}">
                <a16:creationId xmlns:a16="http://schemas.microsoft.com/office/drawing/2014/main" id="{337C3577-E4C7-4DE4-8D42-39FB7D30D1DC}"/>
              </a:ext>
            </a:extLst>
          </p:cNvPr>
          <p:cNvSpPr txBox="1">
            <a:spLocks/>
          </p:cNvSpPr>
          <p:nvPr/>
        </p:nvSpPr>
        <p:spPr>
          <a:xfrm>
            <a:off x="3875833" y="2124602"/>
            <a:ext cx="4577110" cy="1142366"/>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to strain </a:t>
            </a:r>
            <a:r>
              <a:rPr lang="en-US" b="1" dirty="0">
                <a:solidFill>
                  <a:srgbClr val="FF0000"/>
                </a:solidFill>
              </a:rPr>
              <a:t>your</a:t>
            </a:r>
            <a:r>
              <a:rPr lang="en-US" b="1" dirty="0">
                <a:solidFill>
                  <a:schemeClr val="bg2">
                    <a:lumMod val="10000"/>
                  </a:schemeClr>
                </a:solidFill>
              </a:rPr>
              <a:t> brain</a:t>
            </a:r>
          </a:p>
          <a:p>
            <a:pPr algn="l"/>
            <a:endParaRPr lang="en-US" b="1" dirty="0">
              <a:solidFill>
                <a:schemeClr val="bg2">
                  <a:lumMod val="10000"/>
                </a:schemeClr>
              </a:solidFill>
            </a:endParaRPr>
          </a:p>
          <a:p>
            <a:pPr algn="l"/>
            <a:endParaRPr lang="en-US" b="1" dirty="0">
              <a:solidFill>
                <a:schemeClr val="bg2">
                  <a:lumMod val="10000"/>
                </a:schemeClr>
              </a:solidFill>
            </a:endParaRPr>
          </a:p>
        </p:txBody>
      </p:sp>
    </p:spTree>
    <p:extLst>
      <p:ext uri="{BB962C8B-B14F-4D97-AF65-F5344CB8AC3E}">
        <p14:creationId xmlns:p14="http://schemas.microsoft.com/office/powerpoint/2010/main" val="248540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59989" y="879710"/>
            <a:ext cx="2276054" cy="3416320"/>
          </a:xfrm>
        </p:spPr>
        <p:txBody>
          <a:bodyPr/>
          <a:lstStyle/>
          <a:p>
            <a:r>
              <a:rPr lang="en-US" dirty="0"/>
              <a:t>3 things…</a:t>
            </a:r>
          </a:p>
          <a:p>
            <a:endParaRPr lang="en-US" dirty="0"/>
          </a:p>
          <a:p>
            <a:r>
              <a:rPr lang="en-US" dirty="0"/>
              <a:t>…in my opinion that can help you</a:t>
            </a:r>
          </a:p>
        </p:txBody>
      </p:sp>
      <p:sp>
        <p:nvSpPr>
          <p:cNvPr id="3" name="Content Placeholder 2">
            <a:extLst>
              <a:ext uri="{FF2B5EF4-FFF2-40B4-BE49-F238E27FC236}">
                <a16:creationId xmlns:a16="http://schemas.microsoft.com/office/drawing/2014/main" id="{D1728644-AE9A-4A94-ACB0-57651F7C7F8E}"/>
              </a:ext>
            </a:extLst>
          </p:cNvPr>
          <p:cNvSpPr>
            <a:spLocks noGrp="1"/>
          </p:cNvSpPr>
          <p:nvPr>
            <p:ph sz="quarter" idx="15"/>
          </p:nvPr>
        </p:nvSpPr>
        <p:spPr>
          <a:xfrm>
            <a:off x="3742269" y="879710"/>
            <a:ext cx="4577110" cy="3384080"/>
          </a:xfrm>
        </p:spPr>
        <p:txBody>
          <a:bodyPr/>
          <a:lstStyle/>
          <a:p>
            <a:pPr marL="342900" indent="-342900" algn="l">
              <a:lnSpc>
                <a:spcPct val="200000"/>
              </a:lnSpc>
              <a:buFont typeface="+mj-lt"/>
              <a:buAutoNum type="arabicPeriod"/>
            </a:pPr>
            <a:r>
              <a:rPr lang="en-GB" sz="1800" b="1" dirty="0">
                <a:solidFill>
                  <a:schemeClr val="bg2">
                    <a:lumMod val="10000"/>
                  </a:schemeClr>
                </a:solidFill>
              </a:rPr>
              <a:t>Understand the problem</a:t>
            </a:r>
          </a:p>
          <a:p>
            <a:pPr marL="342900" indent="-342900" algn="l">
              <a:lnSpc>
                <a:spcPct val="200000"/>
              </a:lnSpc>
              <a:buFont typeface="+mj-lt"/>
              <a:buAutoNum type="arabicPeriod"/>
            </a:pPr>
            <a:r>
              <a:rPr lang="en-GB" sz="1800" b="1" dirty="0">
                <a:solidFill>
                  <a:schemeClr val="bg2">
                    <a:lumMod val="10000"/>
                  </a:schemeClr>
                </a:solidFill>
              </a:rPr>
              <a:t>Re-think the problem</a:t>
            </a:r>
          </a:p>
          <a:p>
            <a:pPr marL="342900" indent="-342900" algn="l">
              <a:lnSpc>
                <a:spcPct val="200000"/>
              </a:lnSpc>
              <a:buFont typeface="+mj-lt"/>
              <a:buAutoNum type="arabicPeriod"/>
            </a:pPr>
            <a:r>
              <a:rPr lang="en-GB" sz="1800" b="1" dirty="0">
                <a:solidFill>
                  <a:schemeClr val="bg2">
                    <a:lumMod val="10000"/>
                  </a:schemeClr>
                </a:solidFill>
              </a:rPr>
              <a:t>Construct an out of the box solution</a:t>
            </a:r>
            <a:endParaRPr lang="en-US" sz="1800" dirty="0"/>
          </a:p>
          <a:p>
            <a:pPr algn="l"/>
            <a:endParaRPr lang="en-GB" dirty="0"/>
          </a:p>
          <a:p>
            <a:pPr marL="285750" indent="-285750" algn="l">
              <a:buFont typeface="Arial" panose="020B0604020202020204" pitchFamily="34" charset="0"/>
              <a:buChar char="•"/>
            </a:pPr>
            <a:endParaRPr lang="en-US" dirty="0"/>
          </a:p>
        </p:txBody>
      </p:sp>
      <p:sp>
        <p:nvSpPr>
          <p:cNvPr id="4" name="Slide Number Placeholder 3"/>
          <p:cNvSpPr>
            <a:spLocks noGrp="1"/>
          </p:cNvSpPr>
          <p:nvPr>
            <p:ph type="sldNum" sz="quarter" idx="16"/>
          </p:nvPr>
        </p:nvSpPr>
        <p:spPr/>
        <p:txBody>
          <a:bodyPr/>
          <a:lstStyle/>
          <a:p>
            <a:fld id="{0347ABA5-0D84-46CD-9CDE-6936139FA36B}" type="slidenum">
              <a:rPr lang="en-US" smtClean="0"/>
              <a:pPr/>
              <a:t>5</a:t>
            </a:fld>
            <a:endParaRPr lang="en-US"/>
          </a:p>
        </p:txBody>
      </p:sp>
    </p:spTree>
    <p:extLst>
      <p:ext uri="{BB962C8B-B14F-4D97-AF65-F5344CB8AC3E}">
        <p14:creationId xmlns:p14="http://schemas.microsoft.com/office/powerpoint/2010/main" val="200918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A4E89F4-4148-4752-B7D9-8417F733F0D5}"/>
              </a:ext>
            </a:extLst>
          </p:cNvPr>
          <p:cNvSpPr>
            <a:spLocks noGrp="1"/>
          </p:cNvSpPr>
          <p:nvPr>
            <p:ph type="sldNum" sz="quarter" idx="16"/>
          </p:nvPr>
        </p:nvSpPr>
        <p:spPr/>
        <p:txBody>
          <a:bodyPr/>
          <a:lstStyle/>
          <a:p>
            <a:fld id="{0347ABA5-0D84-46CD-9CDE-6936139FA36B}" type="slidenum">
              <a:rPr lang="en-US" smtClean="0"/>
              <a:pPr/>
              <a:t>6</a:t>
            </a:fld>
            <a:endParaRPr lang="en-US"/>
          </a:p>
        </p:txBody>
      </p:sp>
      <p:pic>
        <p:nvPicPr>
          <p:cNvPr id="7" name="Picture 6">
            <a:extLst>
              <a:ext uri="{FF2B5EF4-FFF2-40B4-BE49-F238E27FC236}">
                <a16:creationId xmlns:a16="http://schemas.microsoft.com/office/drawing/2014/main" id="{0D0EE68C-BB30-4DE6-9320-6D6BF5E237F4}"/>
              </a:ext>
            </a:extLst>
          </p:cNvPr>
          <p:cNvPicPr>
            <a:picLocks noChangeAspect="1"/>
          </p:cNvPicPr>
          <p:nvPr/>
        </p:nvPicPr>
        <p:blipFill>
          <a:blip r:embed="rId3"/>
          <a:stretch>
            <a:fillRect/>
          </a:stretch>
        </p:blipFill>
        <p:spPr>
          <a:xfrm>
            <a:off x="138701" y="587666"/>
            <a:ext cx="8866598" cy="4238234"/>
          </a:xfrm>
          <a:prstGeom prst="rect">
            <a:avLst/>
          </a:prstGeom>
        </p:spPr>
      </p:pic>
    </p:spTree>
    <p:extLst>
      <p:ext uri="{BB962C8B-B14F-4D97-AF65-F5344CB8AC3E}">
        <p14:creationId xmlns:p14="http://schemas.microsoft.com/office/powerpoint/2010/main" val="266944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D117E-F536-4612-90DF-7F78E4383233}"/>
              </a:ext>
            </a:extLst>
          </p:cNvPr>
          <p:cNvSpPr>
            <a:spLocks noGrp="1"/>
          </p:cNvSpPr>
          <p:nvPr>
            <p:ph type="body" sz="quarter" idx="11"/>
          </p:nvPr>
        </p:nvSpPr>
        <p:spPr/>
        <p:txBody>
          <a:bodyPr/>
          <a:lstStyle/>
          <a:p>
            <a:r>
              <a:rPr lang="en-US" dirty="0"/>
              <a:t>Problem space vs. solution space</a:t>
            </a:r>
          </a:p>
        </p:txBody>
      </p:sp>
      <p:sp>
        <p:nvSpPr>
          <p:cNvPr id="5" name="Slide Number Placeholder 4">
            <a:extLst>
              <a:ext uri="{FF2B5EF4-FFF2-40B4-BE49-F238E27FC236}">
                <a16:creationId xmlns:a16="http://schemas.microsoft.com/office/drawing/2014/main" id="{B1081845-CD91-431B-A941-4D296A5048E7}"/>
              </a:ext>
            </a:extLst>
          </p:cNvPr>
          <p:cNvSpPr>
            <a:spLocks noGrp="1"/>
          </p:cNvSpPr>
          <p:nvPr>
            <p:ph type="sldNum" sz="quarter" idx="16"/>
          </p:nvPr>
        </p:nvSpPr>
        <p:spPr/>
        <p:txBody>
          <a:bodyPr/>
          <a:lstStyle/>
          <a:p>
            <a:fld id="{0347ABA5-0D84-46CD-9CDE-6936139FA36B}" type="slidenum">
              <a:rPr lang="en-US" smtClean="0"/>
              <a:pPr/>
              <a:t>7</a:t>
            </a:fld>
            <a:endParaRPr lang="en-US"/>
          </a:p>
        </p:txBody>
      </p:sp>
      <p:sp>
        <p:nvSpPr>
          <p:cNvPr id="6" name="Oval 5">
            <a:extLst>
              <a:ext uri="{FF2B5EF4-FFF2-40B4-BE49-F238E27FC236}">
                <a16:creationId xmlns:a16="http://schemas.microsoft.com/office/drawing/2014/main" id="{9FFEFEAE-9612-4663-8D5D-88C62A0229EC}"/>
              </a:ext>
            </a:extLst>
          </p:cNvPr>
          <p:cNvSpPr/>
          <p:nvPr/>
        </p:nvSpPr>
        <p:spPr>
          <a:xfrm>
            <a:off x="3206750" y="523472"/>
            <a:ext cx="4032250" cy="4010428"/>
          </a:xfrm>
          <a:prstGeom prst="ellipse">
            <a:avLst/>
          </a:prstGeom>
          <a:solidFill>
            <a:srgbClr val="ED33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Problem Space</a:t>
            </a:r>
          </a:p>
          <a:p>
            <a:pPr algn="ctr"/>
            <a:endParaRPr lang="en-US" sz="4400" dirty="0"/>
          </a:p>
        </p:txBody>
      </p:sp>
      <p:sp>
        <p:nvSpPr>
          <p:cNvPr id="11" name="Oval 10">
            <a:extLst>
              <a:ext uri="{FF2B5EF4-FFF2-40B4-BE49-F238E27FC236}">
                <a16:creationId xmlns:a16="http://schemas.microsoft.com/office/drawing/2014/main" id="{E5D7A14F-0F30-48F5-AB1C-CC7BC0CE3716}"/>
              </a:ext>
            </a:extLst>
          </p:cNvPr>
          <p:cNvSpPr/>
          <p:nvPr/>
        </p:nvSpPr>
        <p:spPr>
          <a:xfrm>
            <a:off x="6934200" y="3003550"/>
            <a:ext cx="1663700" cy="1616478"/>
          </a:xfrm>
          <a:prstGeom prst="ellipse">
            <a:avLst/>
          </a:prstGeom>
          <a:solidFill>
            <a:schemeClr val="bg2">
              <a:lumMod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Solution Space</a:t>
            </a:r>
          </a:p>
          <a:p>
            <a:pPr algn="ctr"/>
            <a:endParaRPr lang="en-US" sz="1600" dirty="0"/>
          </a:p>
        </p:txBody>
      </p:sp>
    </p:spTree>
    <p:extLst>
      <p:ext uri="{BB962C8B-B14F-4D97-AF65-F5344CB8AC3E}">
        <p14:creationId xmlns:p14="http://schemas.microsoft.com/office/powerpoint/2010/main" val="229831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59FCDC-25F7-4285-860B-6F39B1254DE8}"/>
              </a:ext>
            </a:extLst>
          </p:cNvPr>
          <p:cNvSpPr>
            <a:spLocks noGrp="1"/>
          </p:cNvSpPr>
          <p:nvPr>
            <p:ph type="body" sz="quarter" idx="11"/>
          </p:nvPr>
        </p:nvSpPr>
        <p:spPr>
          <a:xfrm>
            <a:off x="174661" y="1184069"/>
            <a:ext cx="3328827" cy="1754326"/>
          </a:xfrm>
        </p:spPr>
        <p:txBody>
          <a:bodyPr/>
          <a:lstStyle/>
          <a:p>
            <a:r>
              <a:rPr lang="en-US" dirty="0"/>
              <a:t>Mission accomplished?</a:t>
            </a:r>
          </a:p>
        </p:txBody>
      </p:sp>
      <p:sp>
        <p:nvSpPr>
          <p:cNvPr id="5" name="Slide Number Placeholder 4">
            <a:extLst>
              <a:ext uri="{FF2B5EF4-FFF2-40B4-BE49-F238E27FC236}">
                <a16:creationId xmlns:a16="http://schemas.microsoft.com/office/drawing/2014/main" id="{6610957C-92ED-469A-9E4A-5B2C1C5B53D2}"/>
              </a:ext>
            </a:extLst>
          </p:cNvPr>
          <p:cNvSpPr>
            <a:spLocks noGrp="1"/>
          </p:cNvSpPr>
          <p:nvPr>
            <p:ph type="sldNum" sz="quarter" idx="16"/>
          </p:nvPr>
        </p:nvSpPr>
        <p:spPr/>
        <p:txBody>
          <a:bodyPr/>
          <a:lstStyle/>
          <a:p>
            <a:fld id="{0347ABA5-0D84-46CD-9CDE-6936139FA36B}" type="slidenum">
              <a:rPr lang="en-US" smtClean="0"/>
              <a:pPr/>
              <a:t>8</a:t>
            </a:fld>
            <a:endParaRPr lang="en-US"/>
          </a:p>
        </p:txBody>
      </p:sp>
      <p:pic>
        <p:nvPicPr>
          <p:cNvPr id="6" name="Picture 5">
            <a:extLst>
              <a:ext uri="{FF2B5EF4-FFF2-40B4-BE49-F238E27FC236}">
                <a16:creationId xmlns:a16="http://schemas.microsoft.com/office/drawing/2014/main" id="{0419ECB3-3A3A-40F3-A3CB-91928F480A48}"/>
              </a:ext>
            </a:extLst>
          </p:cNvPr>
          <p:cNvPicPr>
            <a:picLocks noChangeAspect="1"/>
          </p:cNvPicPr>
          <p:nvPr/>
        </p:nvPicPr>
        <p:blipFill>
          <a:blip r:embed="rId3"/>
          <a:stretch>
            <a:fillRect/>
          </a:stretch>
        </p:blipFill>
        <p:spPr>
          <a:xfrm>
            <a:off x="2628663" y="2561462"/>
            <a:ext cx="1249808" cy="1249808"/>
          </a:xfrm>
          <a:prstGeom prst="rect">
            <a:avLst/>
          </a:prstGeom>
        </p:spPr>
      </p:pic>
      <p:sp>
        <p:nvSpPr>
          <p:cNvPr id="7" name="Content Placeholder 2">
            <a:extLst>
              <a:ext uri="{FF2B5EF4-FFF2-40B4-BE49-F238E27FC236}">
                <a16:creationId xmlns:a16="http://schemas.microsoft.com/office/drawing/2014/main" id="{A3DF906E-17C6-4CC3-BACE-B7BF4C947C5F}"/>
              </a:ext>
            </a:extLst>
          </p:cNvPr>
          <p:cNvSpPr txBox="1">
            <a:spLocks/>
          </p:cNvSpPr>
          <p:nvPr/>
        </p:nvSpPr>
        <p:spPr>
          <a:xfrm>
            <a:off x="4012035" y="2881344"/>
            <a:ext cx="4577110" cy="929925"/>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tx2"/>
              </a:buClr>
              <a:buFont typeface="Wingdings" charset="2"/>
              <a:buNone/>
              <a:defRPr sz="1600" kern="1200" baseline="0">
                <a:solidFill>
                  <a:schemeClr val="accent1"/>
                </a:solidFill>
                <a:latin typeface="Verdana" charset="0"/>
                <a:ea typeface="Verdana" charset="0"/>
                <a:cs typeface="Verdana" charset="0"/>
              </a:defRPr>
            </a:lvl1pPr>
            <a:lvl2pPr marL="742950" indent="-285750" algn="l" defTabSz="457200" rtl="0" eaLnBrk="1" latinLnBrk="0" hangingPunct="1">
              <a:spcBef>
                <a:spcPct val="20000"/>
              </a:spcBef>
              <a:buClr>
                <a:schemeClr val="tx2"/>
              </a:buClr>
              <a:buFont typeface="Arial"/>
              <a:buChar char="•"/>
              <a:defRPr sz="2000" kern="1200">
                <a:solidFill>
                  <a:schemeClr val="accent1"/>
                </a:solidFill>
                <a:latin typeface="Verdana" charset="0"/>
                <a:ea typeface="Verdana" charset="0"/>
                <a:cs typeface="Verdana" charset="0"/>
              </a:defRPr>
            </a:lvl2pPr>
            <a:lvl3pPr marL="1143000" indent="-228600" algn="l" defTabSz="457200" rtl="0" eaLnBrk="1" latinLnBrk="0" hangingPunct="1">
              <a:spcBef>
                <a:spcPct val="20000"/>
              </a:spcBef>
              <a:buClr>
                <a:schemeClr val="tx2"/>
              </a:buClr>
              <a:buFont typeface="Lucida Grande"/>
              <a:buChar char="-"/>
              <a:defRPr sz="1800" kern="1200">
                <a:solidFill>
                  <a:schemeClr val="accent1"/>
                </a:solidFill>
                <a:latin typeface="Verdana" charset="0"/>
                <a:ea typeface="Verdana" charset="0"/>
                <a:cs typeface="Verdana" charset="0"/>
              </a:defRPr>
            </a:lvl3pPr>
            <a:lvl4pPr marL="1600200" indent="-228600" algn="l" defTabSz="457200" rtl="0" eaLnBrk="1" latinLnBrk="0" hangingPunct="1">
              <a:spcBef>
                <a:spcPct val="20000"/>
              </a:spcBef>
              <a:buClr>
                <a:schemeClr val="tx2"/>
              </a:buClr>
              <a:buFont typeface="Lucida Grande"/>
              <a:buChar char="›"/>
              <a:defRPr sz="1600" kern="1200">
                <a:solidFill>
                  <a:schemeClr val="accent1"/>
                </a:solidFill>
                <a:latin typeface="Verdana" charset="0"/>
                <a:ea typeface="Verdana" charset="0"/>
                <a:cs typeface="Verdana" charset="0"/>
              </a:defRPr>
            </a:lvl4pPr>
            <a:lvl5pPr marL="2057400" indent="-228600" algn="l" defTabSz="457200" rtl="0" eaLnBrk="1" latinLnBrk="0" hangingPunct="1">
              <a:spcBef>
                <a:spcPct val="20000"/>
              </a:spcBef>
              <a:buClr>
                <a:schemeClr val="tx2"/>
              </a:buClr>
              <a:buFont typeface="Courier New"/>
              <a:buChar char="o"/>
              <a:defRPr sz="1600" kern="1200">
                <a:solidFill>
                  <a:schemeClr val="accent1"/>
                </a:solidFill>
                <a:latin typeface="Verdana" charset="0"/>
                <a:ea typeface="Verdana" charset="0"/>
                <a:cs typeface="Verdana" charset="0"/>
              </a:defRPr>
            </a:lvl5pPr>
            <a:lvl6pPr marL="2628900" indent="-342900" algn="l" defTabSz="457200" rtl="0" eaLnBrk="1" latinLnBrk="0" hangingPunct="1">
              <a:spcBef>
                <a:spcPct val="20000"/>
              </a:spcBef>
              <a:buClr>
                <a:schemeClr val="accent1"/>
              </a:buClr>
              <a:buFont typeface="Arial"/>
              <a:buChar char="•"/>
              <a:defRPr sz="2000" kern="120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b="1" dirty="0">
                <a:solidFill>
                  <a:schemeClr val="bg2">
                    <a:lumMod val="10000"/>
                  </a:schemeClr>
                </a:solidFill>
              </a:rPr>
              <a:t>I want to </a:t>
            </a:r>
            <a:r>
              <a:rPr lang="en-US" b="1" i="1" dirty="0">
                <a:solidFill>
                  <a:schemeClr val="bg2">
                    <a:lumMod val="10000"/>
                  </a:schemeClr>
                </a:solidFill>
              </a:rPr>
              <a:t>challenge</a:t>
            </a:r>
            <a:r>
              <a:rPr lang="en-US" b="1" dirty="0">
                <a:solidFill>
                  <a:schemeClr val="bg2">
                    <a:lumMod val="10000"/>
                  </a:schemeClr>
                </a:solidFill>
              </a:rPr>
              <a:t> the way </a:t>
            </a:r>
            <a:r>
              <a:rPr lang="en-US" b="1" dirty="0">
                <a:solidFill>
                  <a:srgbClr val="FF0000"/>
                </a:solidFill>
              </a:rPr>
              <a:t>you</a:t>
            </a:r>
            <a:r>
              <a:rPr lang="en-US" b="1" dirty="0">
                <a:solidFill>
                  <a:schemeClr val="bg2">
                    <a:lumMod val="10000"/>
                  </a:schemeClr>
                </a:solidFill>
              </a:rPr>
              <a:t> think about the problem space and the solution space</a:t>
            </a:r>
          </a:p>
        </p:txBody>
      </p:sp>
    </p:spTree>
    <p:extLst>
      <p:ext uri="{BB962C8B-B14F-4D97-AF65-F5344CB8AC3E}">
        <p14:creationId xmlns:p14="http://schemas.microsoft.com/office/powerpoint/2010/main" val="154866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A677D72-2AAB-4026-B291-DE414252566B}"/>
              </a:ext>
            </a:extLst>
          </p:cNvPr>
          <p:cNvSpPr>
            <a:spLocks noGrp="1"/>
          </p:cNvSpPr>
          <p:nvPr>
            <p:ph type="sldNum" sz="quarter" idx="16"/>
          </p:nvPr>
        </p:nvSpPr>
        <p:spPr/>
        <p:txBody>
          <a:bodyPr/>
          <a:lstStyle/>
          <a:p>
            <a:fld id="{0347ABA5-0D84-46CD-9CDE-6936139FA36B}" type="slidenum">
              <a:rPr lang="en-US" smtClean="0"/>
              <a:pPr/>
              <a:t>9</a:t>
            </a:fld>
            <a:endParaRPr lang="en-US"/>
          </a:p>
        </p:txBody>
      </p:sp>
      <p:pic>
        <p:nvPicPr>
          <p:cNvPr id="7" name="Picture 6">
            <a:extLst>
              <a:ext uri="{FF2B5EF4-FFF2-40B4-BE49-F238E27FC236}">
                <a16:creationId xmlns:a16="http://schemas.microsoft.com/office/drawing/2014/main" id="{2516764B-2666-4B31-9B70-54A94B7B88A2}"/>
              </a:ext>
            </a:extLst>
          </p:cNvPr>
          <p:cNvPicPr>
            <a:picLocks noChangeAspect="1"/>
          </p:cNvPicPr>
          <p:nvPr/>
        </p:nvPicPr>
        <p:blipFill>
          <a:blip r:embed="rId3"/>
          <a:stretch>
            <a:fillRect/>
          </a:stretch>
        </p:blipFill>
        <p:spPr>
          <a:xfrm>
            <a:off x="212456" y="501507"/>
            <a:ext cx="8726062" cy="4363031"/>
          </a:xfrm>
          <a:prstGeom prst="rect">
            <a:avLst/>
          </a:prstGeom>
        </p:spPr>
      </p:pic>
    </p:spTree>
    <p:extLst>
      <p:ext uri="{BB962C8B-B14F-4D97-AF65-F5344CB8AC3E}">
        <p14:creationId xmlns:p14="http://schemas.microsoft.com/office/powerpoint/2010/main" val="96391244"/>
      </p:ext>
    </p:extLst>
  </p:cSld>
  <p:clrMapOvr>
    <a:masterClrMapping/>
  </p:clrMapOvr>
</p:sld>
</file>

<file path=ppt/theme/theme1.xml><?xml version="1.0" encoding="utf-8"?>
<a:theme xmlns:a="http://schemas.openxmlformats.org/drawingml/2006/main" name="CSG PowerPoint Template_Grey &amp; White">
  <a:themeElements>
    <a:clrScheme name="Custom 2">
      <a:dk1>
        <a:srgbClr val="5F5F61"/>
      </a:dk1>
      <a:lt1>
        <a:srgbClr val="FFFFFF"/>
      </a:lt1>
      <a:dk2>
        <a:srgbClr val="ED3123"/>
      </a:dk2>
      <a:lt2>
        <a:srgbClr val="F2F2F2"/>
      </a:lt2>
      <a:accent1>
        <a:srgbClr val="5F5F61"/>
      </a:accent1>
      <a:accent2>
        <a:srgbClr val="00A2C4"/>
      </a:accent2>
      <a:accent3>
        <a:srgbClr val="82C240"/>
      </a:accent3>
      <a:accent4>
        <a:srgbClr val="AC5FE7"/>
      </a:accent4>
      <a:accent5>
        <a:srgbClr val="F15D21"/>
      </a:accent5>
      <a:accent6>
        <a:srgbClr val="FBD50D"/>
      </a:accent6>
      <a:hlink>
        <a:srgbClr val="7FA0B5"/>
      </a:hlink>
      <a:folHlink>
        <a:srgbClr val="A19588"/>
      </a:folHlink>
    </a:clrScheme>
    <a:fontScheme name="CSG">
      <a:majorFont>
        <a:latin typeface="Franklin Gothic Medium C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3324"/>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A9DACCFB-84E5-4326-9B25-25B353C6FF25}" vid="{EB41F369-5AA9-4030-A2BC-A87A869580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_dlc_DocId xmlns="57883613-97e4-482c-b0c9-1d5ff33e85d9">VAPHNAHRD523-28-32</_dlc_DocId>
    <_dlc_DocIdUrl xmlns="57883613-97e4-482c-b0c9-1d5ff33e85d9">
      <Url>http://insidecsg.csgsystems.com/sites/marketmgmt/UNCLE/_layouts/DocIdRedir.aspx?ID=VAPHNAHRD523-28-32</Url>
      <Description>VAPHNAHRD523-28-32</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69DB7DC3C640F4FA3B2E81BA5C0E982" ma:contentTypeVersion="0" ma:contentTypeDescription="Create a new document." ma:contentTypeScope="" ma:versionID="850ae2ccea7a85fa54e763deb67a7cff">
  <xsd:schema xmlns:xsd="http://www.w3.org/2001/XMLSchema" xmlns:xs="http://www.w3.org/2001/XMLSchema" xmlns:p="http://schemas.microsoft.com/office/2006/metadata/properties" xmlns:ns2="57883613-97e4-482c-b0c9-1d5ff33e85d9" targetNamespace="http://schemas.microsoft.com/office/2006/metadata/properties" ma:root="true" ma:fieldsID="7cadd6bf2846bc05870e2cff8441b335" ns2:_="">
    <xsd:import namespace="57883613-97e4-482c-b0c9-1d5ff33e85d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883613-97e4-482c-b0c9-1d5ff33e85d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92B5D3-AF6C-4CB0-ADD3-8AD3D7947B9E}">
  <ds:schemaRefs>
    <ds:schemaRef ds:uri="http://purl.org/dc/terms/"/>
    <ds:schemaRef ds:uri="http://schemas.microsoft.com/office/2006/metadata/properties"/>
    <ds:schemaRef ds:uri="http://purl.org/dc/dcmitype/"/>
    <ds:schemaRef ds:uri="http://schemas.openxmlformats.org/package/2006/metadata/core-properties"/>
    <ds:schemaRef ds:uri="http://schemas.microsoft.com/office/2006/documentManagement/types"/>
    <ds:schemaRef ds:uri="57883613-97e4-482c-b0c9-1d5ff33e85d9"/>
    <ds:schemaRef ds:uri="http://www.w3.org/XML/1998/namespace"/>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A73A6120-01CD-4711-8B1E-5951964C0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883613-97e4-482c-b0c9-1d5ff33e85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4721</TotalTime>
  <Words>4780</Words>
  <Application>Microsoft Office PowerPoint</Application>
  <PresentationFormat>On-screen Show (16:9)</PresentationFormat>
  <Paragraphs>377</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Courier New</vt:lpstr>
      <vt:lpstr>Franklin Gothic Medium Cond</vt:lpstr>
      <vt:lpstr>Lucida Grande</vt:lpstr>
      <vt:lpstr>Times New Roman</vt:lpstr>
      <vt:lpstr>Verdana</vt:lpstr>
      <vt:lpstr>Wingdings</vt:lpstr>
      <vt:lpstr>CSG PowerPoint Template_Grey &amp; 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CSG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Fowler</dc:creator>
  <cp:lastModifiedBy>Robert Fowler</cp:lastModifiedBy>
  <cp:revision>81</cp:revision>
  <cp:lastPrinted>2018-05-08T12:15:42Z</cp:lastPrinted>
  <dcterms:created xsi:type="dcterms:W3CDTF">2018-04-24T05:23:43Z</dcterms:created>
  <dcterms:modified xsi:type="dcterms:W3CDTF">2018-05-08T15:26:44Z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0x010100469DB7DC3C640F4FA3B2E81BA5C0E982</vt:lpwstr>
  </property>
  <property fmtid="{D5CDD505-2E9C-101B-9397-08002B2CF9AE}" pid="3" name="_dlc_DocIdItemGuid">
    <vt:lpwstr>f793edbc-03e0-4dfe-82d9-2f331fc517e2</vt:lpwstr>
  </property>
</Properties>
</file>