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391" r:id="rId7"/>
    <p:sldId id="411" r:id="rId8"/>
    <p:sldId id="412" r:id="rId9"/>
    <p:sldId id="413" r:id="rId10"/>
    <p:sldId id="414" r:id="rId11"/>
    <p:sldId id="415" r:id="rId12"/>
    <p:sldId id="3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6327" autoAdjust="0"/>
  </p:normalViewPr>
  <p:slideViewPr>
    <p:cSldViewPr snapToGrid="0">
      <p:cViewPr varScale="1">
        <p:scale>
          <a:sx n="81" d="100"/>
          <a:sy n="81" d="100"/>
        </p:scale>
        <p:origin x="120" y="7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92372-8BCB-2EB1-1B0F-E7A6C9E3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F95330-1780-A83D-FA42-7446538BF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093F80-CCD6-BEDD-A698-6FB76A562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B3984-0513-DE86-FAE2-8797B8886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72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78A0F-982C-C21E-8123-5E091E5B0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DBAA5A-22FA-5912-D528-CB82D4B03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9FFEA-EB20-5EC5-7D1E-8F8C67922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674E1-B624-1715-CE7F-D1D4450CC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9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6A3BF-91D8-1E81-348E-DF5FBF9E1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720E4-5F68-0906-F613-112C8DE0F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EA760-BEA7-1F03-DB3A-40EBB83E4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CB831-5032-7E19-7D9F-19CDC9F6C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99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F9B59-BE28-C985-2407-B45455B79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C98FDE-38EB-87BC-ED68-8137B793A0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D71B1A-24F5-59A0-AB38-7CDAE480C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2355D-D74E-E85A-0144-2BE5AB8DE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2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2735F-AC4D-6538-D899-6EE69EA9B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6935E-2E7F-B02C-BB7F-DE3552832B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AF2C47-ED7F-ADD7-0D81-FD6D50509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8608-EE96-5D7B-FC2D-75C450E2E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63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pe5274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ody.folgmann@colorado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Early Detection and Diagnostic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5D9D9-057D-91C9-78DF-39E6401AF34F}"/>
              </a:ext>
            </a:extLst>
          </p:cNvPr>
          <p:cNvSpPr txBox="1"/>
          <p:nvPr/>
        </p:nvSpPr>
        <p:spPr>
          <a:xfrm>
            <a:off x="6309904" y="4085112"/>
            <a:ext cx="50785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 Boulder – CSPB 4502</a:t>
            </a:r>
          </a:p>
          <a:p>
            <a:r>
              <a:rPr lang="en-US" dirty="0">
                <a:solidFill>
                  <a:schemeClr val="bg1"/>
                </a:solidFill>
              </a:rPr>
              <a:t>Spring 2025 Group 7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Carolina Perez (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cape5274@colorado.edu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Cody Folgmann (</a:t>
            </a:r>
            <a:r>
              <a:rPr lang="de-DE" dirty="0">
                <a:solidFill>
                  <a:schemeClr val="bg1"/>
                </a:solidFill>
                <a:hlinkClick r:id="rId4"/>
              </a:rPr>
              <a:t>cody.folgmann@colorado.edu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  <a:p>
            <a:r>
              <a:rPr lang="fi-FI" dirty="0">
                <a:solidFill>
                  <a:schemeClr val="bg1"/>
                </a:solidFill>
              </a:rPr>
              <a:t>Dain Kim (dain.kim@colorado.edu)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Data Set</a:t>
            </a:r>
          </a:p>
          <a:p>
            <a:r>
              <a:rPr lang="en-US" dirty="0"/>
              <a:t>Techniques Used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General intro, 1-2 sentence overview of the subject</a:t>
            </a:r>
          </a:p>
          <a:p>
            <a:r>
              <a:rPr lang="en-US" dirty="0"/>
              <a:t>Why we chose this and what attributes we care about most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762DC-7E8E-2BBF-75B8-3750F9047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2AA196-E1E0-03B5-FBF7-95FCE7AD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B9B732-7886-5F90-8D7C-1E7DB334D5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Details about our dataset, why it is a good candidate,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A13797-63D3-3D0A-4E1D-FEB15C8D8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87ECB51-22B9-9A3D-BD1B-90F53AD9F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D0C87C3-D133-B619-01C5-9C19ADDBF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88A445F-498A-DD98-1511-3F765E811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705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545F6-5319-F29C-258B-8D1171A7E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376CC-FD02-A056-E24A-50B0DF34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Techniques Used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DAC93F-1DE6-A6DA-F418-B046C2426C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Brief explanation of the code and what we selected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AB52A9-D62A-60E3-5F17-D7EDBBC2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2B63A07-1B46-DE1A-F94E-D2783C3D1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4D6029A-AE98-9127-3F6D-143411D44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C1CF94E-742E-2CDA-30D5-9FE00826D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305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F4BD4-863A-D9EF-C25C-3EAC357D7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970F4F-9EB8-40DA-FAD8-038D61D7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674A5A-7E85-D545-E1BD-04C24D5F3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What interesting correlations or outcomes did we find</a:t>
            </a:r>
          </a:p>
          <a:p>
            <a:r>
              <a:rPr lang="en-US" dirty="0"/>
              <a:t>How does this link back to our stated goals from slide 3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6D96BF-FDAA-F390-FEDD-DC1E0C308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0A53A1A-A071-88C5-B73F-866B423C0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E6E6A2E-7611-32A7-3563-206A36997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FD15771-DB95-2728-80E4-5EF1954F6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153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87BFC-0549-8369-75F5-E14748C14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0F8CC0-44EF-E628-5DFB-83A96844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FF9EB5-3B3A-3E7C-F943-CAE3E83FFE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More detail on how we would try to use the results to help diagnoses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CC06D8-701E-3C79-2FCE-FF6DC06FA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606409-BD24-8550-1914-48174241D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D3D663-C48E-B5CB-BF5A-A9E5C01C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A89584-88AD-A377-15D6-88E1E8B7E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2008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587E1-992D-C0A2-8199-5CFD34BC7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240661-BE2C-E9C2-71D8-F06F0839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0089B0-154B-6594-AA96-38FF2F2532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Mostly images from the visualization code, and brief explanation of why each was set up the way it was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83C16-CA83-2A75-69EC-88E186CD7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1479ECD-B9AC-CA40-DC06-71FBDD283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3C680D-87F1-5574-122F-06E7B9824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75695F1-6FBE-9BE7-7004-FF7625DF3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65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Backup </a:t>
            </a:r>
            <a:r>
              <a:rPr lang="en-US" dirty="0">
                <a:solidFill>
                  <a:srgbClr val="FF0000"/>
                </a:solidFill>
              </a:rPr>
              <a:t>– delete if not needed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4010A-E06C-6D03-424D-C507D194A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f42a456-d3ea-4d32-b309-328a8bb6f11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9B3AA899C4784F89FA19A90E09A4F9" ma:contentTypeVersion="5" ma:contentTypeDescription="Create a new document." ma:contentTypeScope="" ma:versionID="2ba2a430d1dfd58511bf1c7a13ac1784">
  <xsd:schema xmlns:xsd="http://www.w3.org/2001/XMLSchema" xmlns:xs="http://www.w3.org/2001/XMLSchema" xmlns:p="http://schemas.microsoft.com/office/2006/metadata/properties" xmlns:ns3="ef42a456-d3ea-4d32-b309-328a8bb6f117" targetNamespace="http://schemas.microsoft.com/office/2006/metadata/properties" ma:root="true" ma:fieldsID="7a102c71d31ae79da81b1b8d4e6cff79" ns3:_="">
    <xsd:import namespace="ef42a456-d3ea-4d32-b309-328a8bb6f1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42a456-d3ea-4d32-b309-328a8bb6f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ef42a456-d3ea-4d32-b309-328a8bb6f117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3C18A0-2F47-4A18-8753-85DFB07BF0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42a456-d3ea-4d32-b309-328a8bb6f1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{D7672BA3-6AD2-4530-B92E-F18BB867CD5B}tf78853419_win32</Template>
  <TotalTime>12</TotalTime>
  <Words>174</Words>
  <Application>Microsoft Office PowerPoint</Application>
  <PresentationFormat>Widescreen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Custom</vt:lpstr>
      <vt:lpstr>Early Detection and Diagnostic Insights</vt:lpstr>
      <vt:lpstr>Agenda</vt:lpstr>
      <vt:lpstr>Introduction</vt:lpstr>
      <vt:lpstr>Dataset </vt:lpstr>
      <vt:lpstr>Techniques Used</vt:lpstr>
      <vt:lpstr>Results</vt:lpstr>
      <vt:lpstr>Applications</vt:lpstr>
      <vt:lpstr>Visualization</vt:lpstr>
      <vt:lpstr>Backup – delete if not needed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Cody Folgmann</dc:creator>
  <cp:lastModifiedBy>Cody Folgmann</cp:lastModifiedBy>
  <cp:revision>1</cp:revision>
  <dcterms:created xsi:type="dcterms:W3CDTF">2025-04-27T02:33:12Z</dcterms:created>
  <dcterms:modified xsi:type="dcterms:W3CDTF">2025-04-27T02:45:34Z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0x010100189B3AA899C4784F89FA19A90E09A4F9</vt:lpwstr>
  </property>
</Properties>
</file>