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>
        <p:scale>
          <a:sx n="150" d="100"/>
          <a:sy n="150" d="100"/>
        </p:scale>
        <p:origin x="108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87B2-4487-DE60-E285-06FE1267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97930-56C7-873A-52DA-9D4059D49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194B8-5E3A-832A-AE78-F8E02DB5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A666-42FB-4B84-9A82-5EB0B2D2D93E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68597-8D5C-485B-AADF-76068DEE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B627B-52DD-8D20-913E-0B16078B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EA19-D8CF-405C-B953-ED96EB9A1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7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5A5B-46A6-8BF1-06A7-D72C549C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FCC2A-8F90-EB22-4D2D-D2E32EA74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EE9FC-2843-4F8F-1834-BD81D08AA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A666-42FB-4B84-9A82-5EB0B2D2D93E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49B0A-6ADF-77EB-75CA-895EE18F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B536C-0EC5-10D2-4A58-482DDA28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EA19-D8CF-405C-B953-ED96EB9A1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8AD6DB-18D9-6334-061D-84D4AE88C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03B7D-5F6F-9265-6A81-19113D261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F309-5874-0A08-9426-4DFB950A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A666-42FB-4B84-9A82-5EB0B2D2D93E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6282B-CCB8-F5BF-AE30-63CADAED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4BE99-9268-67FA-E242-4CBFB5337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EA19-D8CF-405C-B953-ED96EB9A1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2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8E33-FCC5-4059-42AA-E63A49CA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83251-8351-7531-F880-7301B9A75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B5987-767D-F06C-F7C4-87EF62DD9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A666-42FB-4B84-9A82-5EB0B2D2D93E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E19AD-90EF-8798-FF54-B95E6AD1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A088E-CBEC-861D-C3EF-FBAA8631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EA19-D8CF-405C-B953-ED96EB9A1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7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92B33-DC38-C634-2C21-7BD8726B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2A95B-1C87-161A-17CF-F7099815D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93C8D-C58C-3081-30B2-B28DB7D85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A666-42FB-4B84-9A82-5EB0B2D2D93E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F4A19-96BB-659E-2E34-4D8E8886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92666-D858-71F2-F62C-09054DF8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EA19-D8CF-405C-B953-ED96EB9A1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6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9239-5F8B-A347-C9C6-07CD6140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E5C4D-BD99-0AA9-7BCD-964DCC4F6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97AC3-0CBC-0047-BC40-FEB86105F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D96A9-57F0-EC44-950E-CA9949C1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A666-42FB-4B84-9A82-5EB0B2D2D93E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8A013-3041-C257-B9C6-42746BA7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A017E-BE23-42B6-96D4-718E8F3E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EA19-D8CF-405C-B953-ED96EB9A1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5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B63F-FD00-CBFD-151F-1BD567A0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92BB5-F646-8C43-5EAF-0F88670A4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9E4DC-AAC8-7AF5-7D18-1ABBA5E88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56E31B-19E1-4FB5-FD6D-99684D19D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2F027-F4AC-4033-FD21-A0C240485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D0FD94-45BA-5614-9527-05D67C70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A666-42FB-4B84-9A82-5EB0B2D2D93E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C69DB7-1E59-B683-F1BD-376462C1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61B7A8-3915-80D8-9F43-FB57F55B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EA19-D8CF-405C-B953-ED96EB9A1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8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E4D8-8330-5E14-4161-DA4F15F6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608D1F-36D3-BB0D-1EB1-522A41DA9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A666-42FB-4B84-9A82-5EB0B2D2D93E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2D9B4-9459-430F-A091-E4B4B336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4C75B-26A9-2E37-CA17-9871494D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EA19-D8CF-405C-B953-ED96EB9A1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3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45F241-164A-2F97-FCE2-DB67A83ED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A666-42FB-4B84-9A82-5EB0B2D2D93E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B9F22A-0D72-E7B5-4885-CA532D33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072FE-3B2C-A7A4-30E9-CED129484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EA19-D8CF-405C-B953-ED96EB9A1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8EBE7-2BC0-7E1B-8ACD-6F22398D7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575C-789A-0D7B-1FDF-455A479A5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5C51D-34AE-1E10-AAFE-216A60F45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67454-CA4F-16B4-F26B-E9A12304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A666-42FB-4B84-9A82-5EB0B2D2D93E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DD6D7-033A-55C0-5775-A45F15E3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F640F-3E91-4315-4FE5-B77841D3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EA19-D8CF-405C-B953-ED96EB9A1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5DF3-5FB1-13A7-2266-666AA90F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46E7C-26DE-ED58-59CF-A39D59EB2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4F24D-AEC0-5A61-3644-89D9AF0E3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05235-F76C-99CA-101A-018F5D50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A666-42FB-4B84-9A82-5EB0B2D2D93E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56AF6-D5A6-79EA-41B7-DAC126DE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CE6E7-5AC0-11CB-EA6D-8B67F4B9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EA19-D8CF-405C-B953-ED96EB9A1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8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878BB-53C0-AF87-AD55-EF30301F9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9BA00-1DE6-4F91-D3D3-92FE70201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D20B0-1E70-32DC-FCF5-EBB48BF13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14A666-42FB-4B84-9A82-5EB0B2D2D93E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BC64D-A898-B899-09B5-BDDFC92CB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4F3ED-62C1-FEDA-E68A-B1FFD6806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DFEA19-D8CF-405C-B953-ED96EB9A1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7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A9A4D50-BCE4-6FC4-696B-CC7F325864CB}"/>
              </a:ext>
            </a:extLst>
          </p:cNvPr>
          <p:cNvGrpSpPr/>
          <p:nvPr/>
        </p:nvGrpSpPr>
        <p:grpSpPr>
          <a:xfrm>
            <a:off x="0" y="769188"/>
            <a:ext cx="12192000" cy="5319623"/>
            <a:chOff x="0" y="769188"/>
            <a:chExt cx="12192000" cy="5319623"/>
          </a:xfrm>
        </p:grpSpPr>
        <p:pic>
          <p:nvPicPr>
            <p:cNvPr id="11" name="Picture 10" descr="A map of the united states&#10;&#10;Description automatically generated">
              <a:extLst>
                <a:ext uri="{FF2B5EF4-FFF2-40B4-BE49-F238E27FC236}">
                  <a16:creationId xmlns:a16="http://schemas.microsoft.com/office/drawing/2014/main" id="{B9B4BA73-D3A7-36CC-D009-2717500F8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69188"/>
              <a:ext cx="12192000" cy="5319623"/>
            </a:xfrm>
            <a:prstGeom prst="rect">
              <a:avLst/>
            </a:prstGeom>
          </p:spPr>
        </p:pic>
        <p:pic>
          <p:nvPicPr>
            <p:cNvPr id="7" name="Picture 6" descr="A map of the united states&#10;&#10;Description automatically generated">
              <a:extLst>
                <a:ext uri="{FF2B5EF4-FFF2-40B4-BE49-F238E27FC236}">
                  <a16:creationId xmlns:a16="http://schemas.microsoft.com/office/drawing/2014/main" id="{DFBA1086-1325-F25D-BFA9-51B5906E8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69188"/>
              <a:ext cx="12192000" cy="5319623"/>
            </a:xfrm>
            <a:prstGeom prst="rect">
              <a:avLst/>
            </a:prstGeom>
          </p:spPr>
        </p:pic>
        <p:pic>
          <p:nvPicPr>
            <p:cNvPr id="9" name="Picture 8" descr="A map of a city&#10;&#10;Description automatically generated">
              <a:extLst>
                <a:ext uri="{FF2B5EF4-FFF2-40B4-BE49-F238E27FC236}">
                  <a16:creationId xmlns:a16="http://schemas.microsoft.com/office/drawing/2014/main" id="{DD68F530-3479-AC56-AB6A-E2E8FAF1D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0250" y="986332"/>
              <a:ext cx="2795886" cy="474747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52B73C9-F4F4-0506-74C7-7CB72886FD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3025" y="986367"/>
              <a:ext cx="2712508" cy="16377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289A32C-5F9D-795A-AAB8-A2BD2A17A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23025" y="2700338"/>
              <a:ext cx="2712508" cy="30358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632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FA76B990-BC6E-D98C-36CC-61D574AAC7F3}"/>
              </a:ext>
            </a:extLst>
          </p:cNvPr>
          <p:cNvGrpSpPr/>
          <p:nvPr/>
        </p:nvGrpSpPr>
        <p:grpSpPr>
          <a:xfrm>
            <a:off x="336550" y="1906211"/>
            <a:ext cx="6311899" cy="956209"/>
            <a:chOff x="336550" y="1906211"/>
            <a:chExt cx="6311899" cy="956209"/>
          </a:xfrm>
        </p:grpSpPr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D21A0760-E0E4-DBF5-924E-84E8A860ACA9}"/>
                </a:ext>
              </a:extLst>
            </p:cNvPr>
            <p:cNvSpPr/>
            <p:nvPr/>
          </p:nvSpPr>
          <p:spPr>
            <a:xfrm>
              <a:off x="2855120" y="2196466"/>
              <a:ext cx="692150" cy="3632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BBD49DE-57F4-9EA2-337B-1087CB32AB3A}"/>
                </a:ext>
              </a:extLst>
            </p:cNvPr>
            <p:cNvSpPr/>
            <p:nvPr/>
          </p:nvSpPr>
          <p:spPr>
            <a:xfrm>
              <a:off x="336550" y="2311400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DE33E88-7524-B156-7903-32AD51A09EEF}"/>
                </a:ext>
              </a:extLst>
            </p:cNvPr>
            <p:cNvSpPr/>
            <p:nvPr/>
          </p:nvSpPr>
          <p:spPr>
            <a:xfrm>
              <a:off x="920750" y="2311400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30B1785-EA72-D6B8-3B55-BE4E238C443A}"/>
                </a:ext>
              </a:extLst>
            </p:cNvPr>
            <p:cNvSpPr/>
            <p:nvPr/>
          </p:nvSpPr>
          <p:spPr>
            <a:xfrm>
              <a:off x="1504950" y="2311400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9072269-A257-3CCD-45B4-090BF41E1E5B}"/>
                </a:ext>
              </a:extLst>
            </p:cNvPr>
            <p:cNvGrpSpPr/>
            <p:nvPr/>
          </p:nvGrpSpPr>
          <p:grpSpPr>
            <a:xfrm>
              <a:off x="5930899" y="2311400"/>
              <a:ext cx="717550" cy="133350"/>
              <a:chOff x="6007098" y="2311400"/>
              <a:chExt cx="717550" cy="13335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D84967B-E0DD-46E3-9751-2119A076204B}"/>
                  </a:ext>
                </a:extLst>
              </p:cNvPr>
              <p:cNvSpPr/>
              <p:nvPr/>
            </p:nvSpPr>
            <p:spPr>
              <a:xfrm>
                <a:off x="6007098" y="2311400"/>
                <a:ext cx="133350" cy="133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A52795-B51E-0EA2-4CFE-021EF1F764E6}"/>
                  </a:ext>
                </a:extLst>
              </p:cNvPr>
              <p:cNvSpPr/>
              <p:nvPr/>
            </p:nvSpPr>
            <p:spPr>
              <a:xfrm>
                <a:off x="6591298" y="2311400"/>
                <a:ext cx="133350" cy="133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D27288E-C977-40AB-21D5-D7A684019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0448" y="2378075"/>
                <a:ext cx="4508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D6233F3-748B-B047-72F6-71E3F0A04413}"/>
                </a:ext>
              </a:extLst>
            </p:cNvPr>
            <p:cNvGrpSpPr/>
            <p:nvPr/>
          </p:nvGrpSpPr>
          <p:grpSpPr>
            <a:xfrm>
              <a:off x="3475835" y="2311400"/>
              <a:ext cx="1885950" cy="133350"/>
              <a:chOff x="3760787" y="2311400"/>
              <a:chExt cx="1885950" cy="13335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836821E-5C5A-1EBC-99B5-9B90DAF5CD9A}"/>
                  </a:ext>
                </a:extLst>
              </p:cNvPr>
              <p:cNvSpPr/>
              <p:nvPr/>
            </p:nvSpPr>
            <p:spPr>
              <a:xfrm>
                <a:off x="4344987" y="2311400"/>
                <a:ext cx="133350" cy="133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4B6D4A6-5D8C-A10D-3007-D76C2CEE6D87}"/>
                  </a:ext>
                </a:extLst>
              </p:cNvPr>
              <p:cNvSpPr/>
              <p:nvPr/>
            </p:nvSpPr>
            <p:spPr>
              <a:xfrm>
                <a:off x="4929187" y="2311400"/>
                <a:ext cx="133350" cy="133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C402810-0343-0382-D47B-2148AF39ECDF}"/>
                  </a:ext>
                </a:extLst>
              </p:cNvPr>
              <p:cNvSpPr/>
              <p:nvPr/>
            </p:nvSpPr>
            <p:spPr>
              <a:xfrm>
                <a:off x="5513387" y="2311400"/>
                <a:ext cx="133350" cy="133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C1257E3-5281-3F18-FF02-CA9970D3C2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62537" y="2378075"/>
                <a:ext cx="4508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345B0A8-25AE-DFA4-AF57-7B5DFEA5D0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78337" y="2378075"/>
                <a:ext cx="4508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A1ED981-E253-0465-3542-C85A473796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4137" y="2378075"/>
                <a:ext cx="4508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B8B7402-AD2A-9CED-69F5-018E960F9ABA}"/>
                  </a:ext>
                </a:extLst>
              </p:cNvPr>
              <p:cNvSpPr/>
              <p:nvPr/>
            </p:nvSpPr>
            <p:spPr>
              <a:xfrm>
                <a:off x="3760787" y="2311400"/>
                <a:ext cx="133350" cy="13335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760B1CB-C166-EC24-EC40-7F1FF9F9EDA4}"/>
                </a:ext>
              </a:extLst>
            </p:cNvPr>
            <p:cNvGrpSpPr/>
            <p:nvPr/>
          </p:nvGrpSpPr>
          <p:grpSpPr>
            <a:xfrm>
              <a:off x="2201862" y="2311400"/>
              <a:ext cx="717550" cy="133350"/>
              <a:chOff x="2330450" y="2311400"/>
              <a:chExt cx="717550" cy="13335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1C866BC-8718-E1D0-7634-459F502E997D}"/>
                  </a:ext>
                </a:extLst>
              </p:cNvPr>
              <p:cNvSpPr/>
              <p:nvPr/>
            </p:nvSpPr>
            <p:spPr>
              <a:xfrm>
                <a:off x="2330450" y="2311400"/>
                <a:ext cx="133350" cy="133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C347040-D7E8-C484-1FD2-5E9D6EDE35AA}"/>
                  </a:ext>
                </a:extLst>
              </p:cNvPr>
              <p:cNvSpPr/>
              <p:nvPr/>
            </p:nvSpPr>
            <p:spPr>
              <a:xfrm>
                <a:off x="2914650" y="2311400"/>
                <a:ext cx="133350" cy="133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738935F-B490-A0B2-D5E8-411A5936CC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3800" y="2378075"/>
                <a:ext cx="4508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5C8F6B5-1CB4-6529-92D8-77545051D167}"/>
                </a:ext>
              </a:extLst>
            </p:cNvPr>
            <p:cNvCxnSpPr>
              <a:cxnSpLocks/>
            </p:cNvCxnSpPr>
            <p:nvPr/>
          </p:nvCxnSpPr>
          <p:spPr>
            <a:xfrm>
              <a:off x="469900" y="2378075"/>
              <a:ext cx="4508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03ACB5-280C-C211-53D5-1EAC86964038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00" y="2378075"/>
              <a:ext cx="4508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Hexagon 44">
              <a:extLst>
                <a:ext uri="{FF2B5EF4-FFF2-40B4-BE49-F238E27FC236}">
                  <a16:creationId xmlns:a16="http://schemas.microsoft.com/office/drawing/2014/main" id="{76F7F789-F99B-C443-E5AD-A8E7C7F611DE}"/>
                </a:ext>
              </a:extLst>
            </p:cNvPr>
            <p:cNvSpPr/>
            <p:nvPr/>
          </p:nvSpPr>
          <p:spPr>
            <a:xfrm>
              <a:off x="1580356" y="2196466"/>
              <a:ext cx="692150" cy="3632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18914C31-3DE1-ED6F-1042-826B3EB714A4}"/>
                </a:ext>
              </a:extLst>
            </p:cNvPr>
            <p:cNvSpPr/>
            <p:nvPr/>
          </p:nvSpPr>
          <p:spPr>
            <a:xfrm>
              <a:off x="5307010" y="2196466"/>
              <a:ext cx="692150" cy="3632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6A8A780-2041-C04B-22CF-F9D391887BF5}"/>
                </a:ext>
              </a:extLst>
            </p:cNvPr>
            <p:cNvSpPr txBox="1"/>
            <p:nvPr/>
          </p:nvSpPr>
          <p:spPr>
            <a:xfrm>
              <a:off x="3047146" y="19062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07724CF-C6C6-265D-9587-6E6C8EDEE407}"/>
                </a:ext>
              </a:extLst>
            </p:cNvPr>
            <p:cNvSpPr txBox="1"/>
            <p:nvPr/>
          </p:nvSpPr>
          <p:spPr>
            <a:xfrm>
              <a:off x="541680" y="20948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07FF8F8-627E-E13D-2121-61D432CE9504}"/>
                </a:ext>
              </a:extLst>
            </p:cNvPr>
            <p:cNvSpPr txBox="1"/>
            <p:nvPr/>
          </p:nvSpPr>
          <p:spPr>
            <a:xfrm>
              <a:off x="1073822" y="2094865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C593746-B47D-BA88-04E8-391FF25197FA}"/>
                </a:ext>
              </a:extLst>
            </p:cNvPr>
            <p:cNvSpPr txBox="1"/>
            <p:nvPr/>
          </p:nvSpPr>
          <p:spPr>
            <a:xfrm>
              <a:off x="2352147" y="2094865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93678CA-C29B-7146-DACB-5EAECD71FA5C}"/>
                </a:ext>
              </a:extLst>
            </p:cNvPr>
            <p:cNvSpPr txBox="1"/>
            <p:nvPr/>
          </p:nvSpPr>
          <p:spPr>
            <a:xfrm>
              <a:off x="1721446" y="249308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17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759298-15A0-C662-3C26-C9FD75B31193}"/>
                </a:ext>
              </a:extLst>
            </p:cNvPr>
            <p:cNvSpPr txBox="1"/>
            <p:nvPr/>
          </p:nvSpPr>
          <p:spPr>
            <a:xfrm>
              <a:off x="1721446" y="1906211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F2A3E41-B161-4390-1D19-8A510951D717}"/>
                </a:ext>
              </a:extLst>
            </p:cNvPr>
            <p:cNvSpPr txBox="1"/>
            <p:nvPr/>
          </p:nvSpPr>
          <p:spPr>
            <a:xfrm>
              <a:off x="2985431" y="249308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5AC2FFC-49A9-F1A8-21A4-1D5F75E8DB22}"/>
                </a:ext>
              </a:extLst>
            </p:cNvPr>
            <p:cNvSpPr txBox="1"/>
            <p:nvPr/>
          </p:nvSpPr>
          <p:spPr>
            <a:xfrm>
              <a:off x="3686848" y="20948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40C6435-A843-1D29-29A4-36EEFBAC2092}"/>
                </a:ext>
              </a:extLst>
            </p:cNvPr>
            <p:cNvSpPr txBox="1"/>
            <p:nvPr/>
          </p:nvSpPr>
          <p:spPr>
            <a:xfrm>
              <a:off x="4722694" y="2094865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181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094BE2A-C0B9-5395-0187-44B77D57F114}"/>
                </a:ext>
              </a:extLst>
            </p:cNvPr>
            <p:cNvSpPr txBox="1"/>
            <p:nvPr/>
          </p:nvSpPr>
          <p:spPr>
            <a:xfrm>
              <a:off x="4147680" y="233493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173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54C48FD-BB28-C7D3-2531-4AB52A83C6FC}"/>
                </a:ext>
              </a:extLst>
            </p:cNvPr>
            <p:cNvSpPr txBox="1"/>
            <p:nvPr/>
          </p:nvSpPr>
          <p:spPr>
            <a:xfrm>
              <a:off x="5378029" y="249308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180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4D5B40F-AB0B-2EB0-CFDA-0D809A372CD1}"/>
                </a:ext>
              </a:extLst>
            </p:cNvPr>
            <p:cNvSpPr txBox="1"/>
            <p:nvPr/>
          </p:nvSpPr>
          <p:spPr>
            <a:xfrm>
              <a:off x="5378029" y="1906211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182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E296572-55BD-B6AB-B3D5-F27CF0E698C1}"/>
                </a:ext>
              </a:extLst>
            </p:cNvPr>
            <p:cNvSpPr txBox="1"/>
            <p:nvPr/>
          </p:nvSpPr>
          <p:spPr>
            <a:xfrm>
              <a:off x="6012194" y="2094865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183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7501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 Capecchi</dc:creator>
  <cp:lastModifiedBy>Bill Capecchi</cp:lastModifiedBy>
  <cp:revision>1</cp:revision>
  <dcterms:created xsi:type="dcterms:W3CDTF">2024-08-29T20:17:58Z</dcterms:created>
  <dcterms:modified xsi:type="dcterms:W3CDTF">2024-08-29T20:43:45Z</dcterms:modified>
</cp:coreProperties>
</file>