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man Capers" initials="NC" lastIdx="1" clrIdx="0">
    <p:extLst>
      <p:ext uri="{19B8F6BF-5375-455C-9EA6-DF929625EA0E}">
        <p15:presenceInfo xmlns:p15="http://schemas.microsoft.com/office/powerpoint/2012/main" userId="5d23480bdcb24d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3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778235-A36A-4AFE-91FA-1B72095E0DE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81025" y="704850"/>
            <a:ext cx="11029950" cy="528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C130E-F309-4F9A-92FF-4AC1FC0B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E888E-50F6-48C1-87C9-5826838A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D2E20-0C99-4FF3-B858-EA4C59D2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8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5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0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8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2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4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76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aseball, indoor&#10;&#10;Description automatically generated">
            <a:extLst>
              <a:ext uri="{FF2B5EF4-FFF2-40B4-BE49-F238E27FC236}">
                <a16:creationId xmlns:a16="http://schemas.microsoft.com/office/drawing/2014/main" id="{57200C55-56FB-4CCC-9274-1EF90ADB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34" b="876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5700-89FB-4CD7-B1A3-0A09BB73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6" y="1535336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6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HOP'N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21C68-B872-405C-83FD-39F5576F7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333" y="3276680"/>
            <a:ext cx="9314584" cy="590321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DMV’s Ultimate Resource for brewery Connoisseurs</a:t>
            </a:r>
          </a:p>
        </p:txBody>
      </p:sp>
    </p:spTree>
    <p:extLst>
      <p:ext uri="{BB962C8B-B14F-4D97-AF65-F5344CB8AC3E}">
        <p14:creationId xmlns:p14="http://schemas.microsoft.com/office/powerpoint/2010/main" val="75946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A picture containing baseball, indoor&#10;&#10;Description automatically generated">
            <a:extLst>
              <a:ext uri="{FF2B5EF4-FFF2-40B4-BE49-F238E27FC236}">
                <a16:creationId xmlns:a16="http://schemas.microsoft.com/office/drawing/2014/main" id="{57200C55-56FB-4CCC-9274-1EF90ADB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34" b="8761"/>
          <a:stretch/>
        </p:blipFill>
        <p:spPr>
          <a:xfrm>
            <a:off x="0" y="8072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5700-89FB-4CD7-B1A3-0A09BB73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748" y="106533"/>
            <a:ext cx="10225530" cy="9773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HOP'N Brew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21C68-B872-405C-83FD-39F5576F7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128" y="1174314"/>
            <a:ext cx="11214878" cy="4859695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accent4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Hop’n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brew was conceived based on our love for beer. The idea was to have an application where one could locate  a brewery in the DMV (Washington DC, Maryland,  Northern Virginia).</a:t>
            </a:r>
          </a:p>
          <a:p>
            <a:pPr>
              <a:buClr>
                <a:schemeClr val="accent4">
                  <a:lumMod val="40000"/>
                  <a:lumOff val="60000"/>
                </a:schemeClr>
              </a:buClr>
            </a:pP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accent4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Hop’n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brew provides beer  aficionados  with brewery locations and events  throughout  the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dmv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 Utilizing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api’s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from yelp and google  our application provides you with the brewery’s address,  website and yelp rating.</a:t>
            </a:r>
          </a:p>
          <a:p>
            <a:pPr>
              <a:buClr>
                <a:schemeClr val="accent4">
                  <a:lumMod val="40000"/>
                  <a:lumOff val="60000"/>
                </a:schemeClr>
              </a:buClr>
            </a:pP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accent4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Hop’n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brew search feature  allows  you to search the DMV as a whole or by the individual  states. 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YOu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may also refine your search by  selecting a radius or yelp rating. </a:t>
            </a:r>
          </a:p>
          <a:p>
            <a:pPr>
              <a:buClr>
                <a:schemeClr val="accent4">
                  <a:lumMod val="40000"/>
                  <a:lumOff val="60000"/>
                </a:schemeClr>
              </a:buClr>
            </a:pP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accent4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We’ve also included an event calendar.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Hop’n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brew utilizes Eventbrite to gather brewery events and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tockify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to organize brewery event calendar. </a:t>
            </a:r>
          </a:p>
        </p:txBody>
      </p:sp>
    </p:spTree>
    <p:extLst>
      <p:ext uri="{BB962C8B-B14F-4D97-AF65-F5344CB8AC3E}">
        <p14:creationId xmlns:p14="http://schemas.microsoft.com/office/powerpoint/2010/main" val="1551448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A picture containing baseball, indoor&#10;&#10;Description automatically generated">
            <a:extLst>
              <a:ext uri="{FF2B5EF4-FFF2-40B4-BE49-F238E27FC236}">
                <a16:creationId xmlns:a16="http://schemas.microsoft.com/office/drawing/2014/main" id="{57200C55-56FB-4CCC-9274-1EF90ADB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34" b="8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5700-89FB-4CD7-B1A3-0A09BB73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7" y="-25810"/>
            <a:ext cx="10225530" cy="9773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HOP'N Brew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21C68-B872-405C-83FD-39F5576F7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57" y="1083896"/>
            <a:ext cx="11728173" cy="543617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43F86BF-0679-4B58-9AAC-60E44BBA9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08761" y="1201863"/>
            <a:ext cx="2212764" cy="1976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7018E-EAFB-4377-B051-3853CC351A60}"/>
              </a:ext>
            </a:extLst>
          </p:cNvPr>
          <p:cNvSpPr txBox="1"/>
          <p:nvPr/>
        </p:nvSpPr>
        <p:spPr>
          <a:xfrm>
            <a:off x="426733" y="3429000"/>
            <a:ext cx="1976823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GitHub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CSS3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Tockify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01380-1056-4EE6-A40D-5BB78CCFDB50}"/>
              </a:ext>
            </a:extLst>
          </p:cNvPr>
          <p:cNvSpPr txBox="1"/>
          <p:nvPr/>
        </p:nvSpPr>
        <p:spPr>
          <a:xfrm>
            <a:off x="5181646" y="3421520"/>
            <a:ext cx="1790875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CSS3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Bootstrap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Custom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7B4C6-00E7-4908-A6BB-5725F7FDBD9D}"/>
              </a:ext>
            </a:extLst>
          </p:cNvPr>
          <p:cNvSpPr txBox="1"/>
          <p:nvPr/>
        </p:nvSpPr>
        <p:spPr>
          <a:xfrm>
            <a:off x="9706967" y="3388035"/>
            <a:ext cx="170341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CSS3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Bootstrap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Yelp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Google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 descr="A close up of a person&#10;&#10;Description automatically generated">
            <a:extLst>
              <a:ext uri="{FF2B5EF4-FFF2-40B4-BE49-F238E27FC236}">
                <a16:creationId xmlns:a16="http://schemas.microsoft.com/office/drawing/2014/main" id="{A26B8100-251D-4DA6-9E5A-2E9018B5F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176" y="1083894"/>
            <a:ext cx="1927860" cy="2212763"/>
          </a:xfrm>
          <a:prstGeom prst="rect">
            <a:avLst/>
          </a:prstGeom>
        </p:spPr>
      </p:pic>
      <p:pic>
        <p:nvPicPr>
          <p:cNvPr id="16" name="Picture 15" descr="A person wearing a red shirt and smiling at the camera&#10;&#10;Description automatically generated">
            <a:extLst>
              <a:ext uri="{FF2B5EF4-FFF2-40B4-BE49-F238E27FC236}">
                <a16:creationId xmlns:a16="http://schemas.microsoft.com/office/drawing/2014/main" id="{6637ED8E-2EDC-4EE2-8837-E2B428CD6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522" y="1083893"/>
            <a:ext cx="1927860" cy="221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3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A picture containing baseball, indoor&#10;&#10;Description automatically generated">
            <a:extLst>
              <a:ext uri="{FF2B5EF4-FFF2-40B4-BE49-F238E27FC236}">
                <a16:creationId xmlns:a16="http://schemas.microsoft.com/office/drawing/2014/main" id="{57200C55-56FB-4CCC-9274-1EF90ADB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34" b="8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5700-89FB-4CD7-B1A3-0A09BB73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748" y="106533"/>
            <a:ext cx="10225530" cy="9773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	</a:t>
            </a:r>
            <a:r>
              <a:rPr lang="en-US" sz="4800">
                <a:solidFill>
                  <a:schemeClr val="accent4">
                    <a:lumMod val="40000"/>
                    <a:lumOff val="60000"/>
                  </a:schemeClr>
                </a:solidFill>
              </a:rPr>
              <a:t>HOP'N Brew’s data flow</a:t>
            </a:r>
            <a:endParaRPr lang="en-US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C01523-5A54-45C2-9602-F57EE52806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018" y="1083896"/>
            <a:ext cx="11153988" cy="5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8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A picture containing baseball, indoor&#10;&#10;Description automatically generated">
            <a:extLst>
              <a:ext uri="{FF2B5EF4-FFF2-40B4-BE49-F238E27FC236}">
                <a16:creationId xmlns:a16="http://schemas.microsoft.com/office/drawing/2014/main" id="{57200C55-56FB-4CCC-9274-1EF90ADB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34" b="876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5700-89FB-4CD7-B1A3-0A09BB73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97" y="115410"/>
            <a:ext cx="10933278" cy="9773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	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HOP'N Brew’s future endeavors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B82F097-D213-423B-9D3E-E3BA7DA61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740" y="1900641"/>
            <a:ext cx="10993546" cy="333718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4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Expand </a:t>
            </a:r>
            <a:r>
              <a:rPr lang="en-US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hop’n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brew to other cities</a:t>
            </a:r>
          </a:p>
          <a:p>
            <a:pPr marL="285750" indent="-285750">
              <a:buClr>
                <a:schemeClr val="accent4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Beer recipe feature</a:t>
            </a:r>
          </a:p>
          <a:p>
            <a:pPr marL="285750" indent="-285750">
              <a:buClr>
                <a:schemeClr val="accent4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Clr>
                <a:schemeClr val="tx1"/>
              </a:buClr>
            </a:pPr>
            <a:endParaRPr lang="en-US" sz="20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0151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 descr="A picture containing baseball, indoor&#10;&#10;Description automatically generated">
            <a:extLst>
              <a:ext uri="{FF2B5EF4-FFF2-40B4-BE49-F238E27FC236}">
                <a16:creationId xmlns:a16="http://schemas.microsoft.com/office/drawing/2014/main" id="{57200C55-56FB-4CCC-9274-1EF90ADB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334" b="8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85700-89FB-4CD7-B1A3-0A09BB73F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2" y="1748902"/>
            <a:ext cx="10225530" cy="9773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9983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2F592B-205C-4F1C-9040-9179EEF945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64" y="1202000"/>
            <a:ext cx="7771202" cy="52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700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4559"/>
      </a:dk2>
      <a:lt2>
        <a:srgbClr val="E6E2E8"/>
      </a:lt2>
      <a:accent1>
        <a:srgbClr val="73C34D"/>
      </a:accent1>
      <a:accent2>
        <a:srgbClr val="93B13B"/>
      </a:accent2>
      <a:accent3>
        <a:srgbClr val="C3B04D"/>
      </a:accent3>
      <a:accent4>
        <a:srgbClr val="B16D3B"/>
      </a:accent4>
      <a:accent5>
        <a:srgbClr val="C34E4D"/>
      </a:accent5>
      <a:accent6>
        <a:srgbClr val="B13B6B"/>
      </a:accent6>
      <a:hlink>
        <a:srgbClr val="59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DividendVTI</vt:lpstr>
      <vt:lpstr> HOP'N Brew</vt:lpstr>
      <vt:lpstr> HOP'N Brew conception</vt:lpstr>
      <vt:lpstr> the HOP'N Brew team</vt:lpstr>
      <vt:lpstr> HOP'N Brew’s data flow</vt:lpstr>
      <vt:lpstr> HOP'N Brew’s future endeavors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HOP'N Brew</dc:title>
  <dc:creator>Norman Capers</dc:creator>
  <cp:lastModifiedBy>Norman Capers</cp:lastModifiedBy>
  <cp:revision>24</cp:revision>
  <dcterms:created xsi:type="dcterms:W3CDTF">2019-06-30T14:35:17Z</dcterms:created>
  <dcterms:modified xsi:type="dcterms:W3CDTF">2019-07-01T03:26:46Z</dcterms:modified>
</cp:coreProperties>
</file>