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843B-4F5F-4369-8654-4E0B586187D2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EBEB9-588B-404F-9EBD-DBD1582C9F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843B-4F5F-4369-8654-4E0B586187D2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EBEB9-588B-404F-9EBD-DBD1582C9F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843B-4F5F-4369-8654-4E0B586187D2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EBEB9-588B-404F-9EBD-DBD1582C9F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843B-4F5F-4369-8654-4E0B586187D2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EBEB9-588B-404F-9EBD-DBD1582C9F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843B-4F5F-4369-8654-4E0B586187D2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EBEB9-588B-404F-9EBD-DBD1582C9F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843B-4F5F-4369-8654-4E0B586187D2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EBEB9-588B-404F-9EBD-DBD1582C9F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843B-4F5F-4369-8654-4E0B586187D2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EBEB9-588B-404F-9EBD-DBD1582C9F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843B-4F5F-4369-8654-4E0B586187D2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EBEB9-588B-404F-9EBD-DBD1582C9F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843B-4F5F-4369-8654-4E0B586187D2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EBEB9-588B-404F-9EBD-DBD1582C9F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843B-4F5F-4369-8654-4E0B586187D2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EBEB9-588B-404F-9EBD-DBD1582C9F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843B-4F5F-4369-8654-4E0B586187D2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EBEB9-588B-404F-9EBD-DBD1582C9F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5843B-4F5F-4369-8654-4E0B586187D2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EBEB9-588B-404F-9EBD-DBD1582C9F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edge?form=MA13DL&amp;OCID=MA13DL" TargetMode="External"/><Relationship Id="rId2" Type="http://schemas.openxmlformats.org/officeDocument/2006/relationships/hyperlink" Target="https://github.com/ageitgey/face_recogni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connectors/gmai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Movement Detection and Camera Monitoring base on Raspberry Pi and Azure Services with </a:t>
            </a:r>
            <a:r>
              <a:rPr lang="en-US" altLang="zh-CN" dirty="0"/>
              <a:t>F</a:t>
            </a:r>
            <a:r>
              <a:rPr lang="en-US" altLang="zh-CN" dirty="0" smtClean="0"/>
              <a:t>ace Recognition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643446"/>
            <a:ext cx="6400800" cy="995354"/>
          </a:xfrm>
        </p:spPr>
        <p:txBody>
          <a:bodyPr/>
          <a:lstStyle/>
          <a:p>
            <a:r>
              <a:rPr lang="en-US" altLang="zh-CN" dirty="0" err="1" smtClean="0"/>
              <a:t>Fedex</a:t>
            </a:r>
            <a:r>
              <a:rPr lang="en-US" altLang="zh-CN" dirty="0" smtClean="0"/>
              <a:t> Day Jun.2021 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Raspberry Pi Setup</a:t>
            </a:r>
            <a:endParaRPr lang="zh-CN" altLang="en-US" dirty="0"/>
          </a:p>
        </p:txBody>
      </p:sp>
      <p:pic>
        <p:nvPicPr>
          <p:cNvPr id="1026" name="Picture 2" descr="C:\Users\Capfi\Downloads\raspberr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428736"/>
            <a:ext cx="4578350" cy="5245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Raspberry Pi Setup</a:t>
            </a:r>
            <a:endParaRPr lang="zh-CN" altLang="en-US" dirty="0"/>
          </a:p>
        </p:txBody>
      </p:sp>
      <p:pic>
        <p:nvPicPr>
          <p:cNvPr id="2051" name="Picture 3" descr="C:\Users\Capfi\Downloads\Circu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428736"/>
            <a:ext cx="6357982" cy="52151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Azure Setup</a:t>
            </a:r>
            <a:endParaRPr lang="zh-CN" altLang="en-US" dirty="0"/>
          </a:p>
        </p:txBody>
      </p:sp>
      <p:pic>
        <p:nvPicPr>
          <p:cNvPr id="3074" name="Picture 2" descr="C:\Users\Capfi\Downloads\fedex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214422"/>
            <a:ext cx="5572164" cy="54903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Python face recognition: </a:t>
            </a:r>
            <a:r>
              <a:rPr lang="en-US" altLang="zh-CN" sz="2800" dirty="0" smtClean="0">
                <a:hlinkClick r:id="rId2"/>
              </a:rPr>
              <a:t>https://github.com/ageitgey/face_recognition</a:t>
            </a:r>
            <a:endParaRPr lang="en-US" altLang="zh-CN" sz="2800" dirty="0" smtClean="0"/>
          </a:p>
          <a:p>
            <a:r>
              <a:rPr lang="en-US" sz="2800" dirty="0"/>
              <a:t>Automating Python Based Data Transformations With </a:t>
            </a:r>
            <a:r>
              <a:rPr lang="en-US" sz="2800" dirty="0" smtClean="0"/>
              <a:t>Azure: </a:t>
            </a:r>
            <a:br>
              <a:rPr lang="en-US" sz="2800" dirty="0" smtClean="0"/>
            </a:br>
            <a:r>
              <a:rPr lang="en-US" sz="2800" dirty="0" smtClean="0">
                <a:hlinkClick r:id="rId3"/>
              </a:rPr>
              <a:t>https://medium.com/analytics-vidhya/automating-python-based-data-transformations-with-azure-297218478fb7</a:t>
            </a:r>
            <a:endParaRPr lang="en-US" sz="2800" dirty="0"/>
          </a:p>
          <a:p>
            <a:r>
              <a:rPr lang="en-US" altLang="zh-CN" sz="2800" dirty="0" smtClean="0"/>
              <a:t>Gmail Connector for Azure Logic apps: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800" dirty="0" smtClean="0">
                <a:hlinkClick r:id="rId4"/>
              </a:rPr>
              <a:t>https://docs.microsoft.com/en-us/connectors/gmail/</a:t>
            </a:r>
            <a:endParaRPr lang="zh-CN" alt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42</Words>
  <Application>Microsoft Office PowerPoint</Application>
  <PresentationFormat>全屏显示(4:3)</PresentationFormat>
  <Paragraphs>9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Movement Detection and Camera Monitoring base on Raspberry Pi and Azure Services with Face Recognition</vt:lpstr>
      <vt:lpstr>Raspberry Pi Setup</vt:lpstr>
      <vt:lpstr>Raspberry Pi Setup</vt:lpstr>
      <vt:lpstr>Azure Setup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Camera Monitoring base on Raspberry Pi and Azure Services with Face Recognition</dc:title>
  <dc:creator>Windows 用户</dc:creator>
  <cp:lastModifiedBy>Windows 用户</cp:lastModifiedBy>
  <cp:revision>25</cp:revision>
  <dcterms:created xsi:type="dcterms:W3CDTF">2021-06-15T17:12:47Z</dcterms:created>
  <dcterms:modified xsi:type="dcterms:W3CDTF">2021-06-15T21:11:37Z</dcterms:modified>
</cp:coreProperties>
</file>