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07A9-9475-4D71-BCC9-9ADB0D76CCD1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0F3B3-D7DD-4D39-AF04-33F8BA71F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00CE-84A4-AAF3-ED63-5173792B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070F9-0AFB-CBB6-EF9F-DF8A2125B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D8C67-DED3-FF14-1F1C-8C088CAA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BDB9-BB12-461A-89A0-DAFC3974456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B8850-8418-1E53-FFE5-7825B442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89C8-F01A-9481-3685-20BB826B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ABA5-9FCA-4BDB-8961-0DE07C907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8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E92B-37F6-6027-D4A3-251E60AB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C9BD2-CF49-1386-7919-500052794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44D1-C9E0-076E-EB9E-77576981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BDB9-BB12-461A-89A0-DAFC3974456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480F-EEB9-633D-F65C-A29A14DD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48057-A563-7EF2-72F0-683D6121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ABA5-9FCA-4BDB-8961-0DE07C907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0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126F1-5541-C9FB-ACE7-04868FE56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EDA7B-232A-C328-D129-861515D43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3C75-2AC5-D7DA-0921-251761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BDB9-BB12-461A-89A0-DAFC3974456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2C72-9466-FCD2-5C42-4D5F8E4B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2A1B-8EE9-FB2C-75AB-ADD7364C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ABA5-9FCA-4BDB-8961-0DE07C907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B57A-C313-512A-B0E5-0E5DBA62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146D-902A-DD50-ED8E-C40D487F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7E35D-1A4A-CBF8-4210-E9EC616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BDB9-BB12-461A-89A0-DAFC3974456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1844D-8E6C-22BA-900C-A56D4B20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2C896-525B-ED59-61A5-DB8A31E6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ABA5-9FCA-4BDB-8961-0DE07C907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A5EA-BBDE-7440-FE99-A2DA1C7C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7CBD1-3AEF-944A-1043-448F57ED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72645-0475-F710-ED04-37260712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BDB9-BB12-461A-89A0-DAFC3974456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BDCF7-BC07-4A39-5132-1933E667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ACA2-BD8D-66B6-03DA-4CD63584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ABA5-9FCA-4BDB-8961-0DE07C907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5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E6CF-ED69-2D21-74BA-D8A2549B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2EE5-E28A-ACEC-264D-AB105AB6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DB317-AFA4-6A1D-283D-1CA4BEE31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17974-96A0-8729-C8E5-A917D924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BDB9-BB12-461A-89A0-DAFC3974456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6EE4D-8A01-7BEB-96C3-1EA6E2F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B9A37-362B-B3EC-30EF-88BFE017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ABA5-9FCA-4BDB-8961-0DE07C907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1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A0C-5DB4-93DD-538E-6DD19AD2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3FAAB-3943-2E71-8A88-BFA2A892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3C4A3-D8FE-501B-2FB9-35470C91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8EA7B-ABE1-7FB8-64B5-E0B633364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971D4-E70A-9A05-BE4D-A57BE67C4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6B226-3EB6-7B58-42DF-8A08CFAB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BDB9-BB12-461A-89A0-DAFC3974456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8FDFD-AA6C-7065-C0C1-92A3C5F9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5D6FF-AF9E-0C59-1C17-9D3346C3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ABA5-9FCA-4BDB-8961-0DE07C907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A46E-6F65-436E-4325-9F1D15B9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C1E96-BBD6-1548-9CB5-86C3CDCD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BDB9-BB12-461A-89A0-DAFC3974456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97CD5-855A-D3F1-C124-7885CCD3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AFF40-FD6A-2351-3FA2-8C9DE9C2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ABA5-9FCA-4BDB-8961-0DE07C907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7D881-1F76-4525-71BF-7EEC4ADD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BDB9-BB12-461A-89A0-DAFC3974456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C0CA6-E83A-8094-F92E-DF279F85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8C748-6ECE-CF63-477B-BEB481BD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ABA5-9FCA-4BDB-8961-0DE07C907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1168-77FB-8083-3F98-113CEDC6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27FC-8709-582D-2B94-9EAAA65B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625D4-BFF2-C549-12EA-FA1467D44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30246-4954-7D1E-9C0B-A71A8445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BDB9-BB12-461A-89A0-DAFC3974456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B8910-B8A9-A230-0A63-F79C3D36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A539-BE81-C7E1-7A4A-997AB10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ABA5-9FCA-4BDB-8961-0DE07C907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3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0CFC-13D7-DC01-B370-675C7AC4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54166-7B80-E6D1-5AB5-52BA88F78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02371-F0ED-CBE6-AC88-AE75EFDD3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93911-BF14-0BCB-EE19-2EA5BE4D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BDB9-BB12-461A-89A0-DAFC3974456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5DD4C-3B4A-13F3-2D5C-4C5BE614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ABE9F-3860-98F5-59BA-FC430326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6ABA5-9FCA-4BDB-8961-0DE07C907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5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30F9F-1E6A-9EE0-1ABB-C7599B8B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AEDEF-DA48-1AF9-4939-CF8B566BD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6BF65-7F3B-E41D-60E8-081406CF7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0BDB9-BB12-461A-89A0-DAFC3974456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9E6A-E088-2EA3-1E6F-92146F879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F755B-4010-D8FD-5910-B1D69865E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ABA5-9FCA-4BDB-8961-0DE07C907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9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9FD06-57C6-1E95-9E6C-62ACC904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457200"/>
            <a:ext cx="950975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00346-2FB5-9E40-D243-001B5F936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51" y="457200"/>
            <a:ext cx="903969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3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B3022-C151-39A5-0312-FA06C462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00" y="457200"/>
            <a:ext cx="9074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0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F9304-3605-B1AB-B33D-8BEE9A8C4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5" y="457200"/>
            <a:ext cx="1090569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B0B6F-2C7F-27A0-02BF-A664A9FC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00" y="457200"/>
            <a:ext cx="9074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Łaszkiewicz, Łukasz</dc:creator>
  <cp:lastModifiedBy>Łaszkiewicz, Łukasz</cp:lastModifiedBy>
  <cp:revision>1</cp:revision>
  <cp:lastPrinted>2024-04-11T09:37:42Z</cp:lastPrinted>
  <dcterms:created xsi:type="dcterms:W3CDTF">2024-04-11T09:27:41Z</dcterms:created>
  <dcterms:modified xsi:type="dcterms:W3CDTF">2024-04-11T09:57:12Z</dcterms:modified>
</cp:coreProperties>
</file>