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9"/>
  </p:notesMasterIdLst>
  <p:sldIdLst>
    <p:sldId id="279" r:id="rId2"/>
    <p:sldId id="271" r:id="rId3"/>
    <p:sldId id="277" r:id="rId4"/>
    <p:sldId id="273" r:id="rId5"/>
    <p:sldId id="275" r:id="rId6"/>
    <p:sldId id="276" r:id="rId7"/>
    <p:sldId id="280" r:id="rId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424C"/>
    <a:srgbClr val="1B1B1F"/>
    <a:srgbClr val="000000"/>
    <a:srgbClr val="F8F8F8"/>
    <a:srgbClr val="C0C0C0"/>
    <a:srgbClr val="BD298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79" autoAdjust="0"/>
    <p:restoredTop sz="94660"/>
  </p:normalViewPr>
  <p:slideViewPr>
    <p:cSldViewPr snapToGrid="0">
      <p:cViewPr varScale="1">
        <p:scale>
          <a:sx n="86" d="100"/>
          <a:sy n="86" d="100"/>
        </p:scale>
        <p:origin x="691"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28B66-42BB-40DD-AD7F-14B76712E1F4}"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E487DC3-07AB-41E8-8B82-2B62AC45280A}">
      <dgm:prSet/>
      <dgm:spPr/>
      <dgm:t>
        <a:bodyPr/>
        <a:lstStyle/>
        <a:p>
          <a:pPr>
            <a:defRPr b="1"/>
          </a:pPr>
          <a:r>
            <a:rPr lang="en-US" dirty="0">
              <a:solidFill>
                <a:srgbClr val="FFFFFF"/>
              </a:solidFill>
            </a:rPr>
            <a:t>start of December</a:t>
          </a:r>
        </a:p>
      </dgm:t>
    </dgm:pt>
    <dgm:pt modelId="{A19774FD-7A87-4D83-A9AF-5999A2A109A4}" type="parTrans" cxnId="{628BEBAF-EDC2-4775-A9E0-8347D5E9EF2C}">
      <dgm:prSet/>
      <dgm:spPr/>
      <dgm:t>
        <a:bodyPr/>
        <a:lstStyle/>
        <a:p>
          <a:endParaRPr lang="en-US"/>
        </a:p>
      </dgm:t>
    </dgm:pt>
    <dgm:pt modelId="{BF75E384-80B2-4633-9397-DD026D2E38AB}" type="sibTrans" cxnId="{628BEBAF-EDC2-4775-A9E0-8347D5E9EF2C}">
      <dgm:prSet/>
      <dgm:spPr/>
      <dgm:t>
        <a:bodyPr/>
        <a:lstStyle/>
        <a:p>
          <a:endParaRPr lang="en-US"/>
        </a:p>
      </dgm:t>
    </dgm:pt>
    <dgm:pt modelId="{B18EB680-96FF-4EB2-B4BC-D1D511A02C40}">
      <dgm:prSet/>
      <dgm:spPr/>
      <dgm:t>
        <a:bodyPr/>
        <a:lstStyle/>
        <a:p>
          <a:r>
            <a:rPr lang="en-US" dirty="0">
              <a:solidFill>
                <a:srgbClr val="FFFFFF"/>
              </a:solidFill>
            </a:rPr>
            <a:t>Initial literature review – exploring existing projects and feasibility. (Due start of December)</a:t>
          </a:r>
        </a:p>
      </dgm:t>
    </dgm:pt>
    <dgm:pt modelId="{DD2F4DAB-5F7C-4E55-A948-68BFBA2E4622}" type="parTrans" cxnId="{4646FAE5-8174-4829-830F-0F06658247EB}">
      <dgm:prSet/>
      <dgm:spPr/>
      <dgm:t>
        <a:bodyPr/>
        <a:lstStyle/>
        <a:p>
          <a:endParaRPr lang="en-US"/>
        </a:p>
      </dgm:t>
    </dgm:pt>
    <dgm:pt modelId="{4C0CD2E4-14BC-4F6F-8469-1534C1B8613C}" type="sibTrans" cxnId="{4646FAE5-8174-4829-830F-0F06658247EB}">
      <dgm:prSet/>
      <dgm:spPr/>
      <dgm:t>
        <a:bodyPr/>
        <a:lstStyle/>
        <a:p>
          <a:endParaRPr lang="en-US"/>
        </a:p>
      </dgm:t>
    </dgm:pt>
    <dgm:pt modelId="{CDFC4E8E-708F-40D8-9C0F-4A64BAFCAF7D}">
      <dgm:prSet/>
      <dgm:spPr/>
      <dgm:t>
        <a:bodyPr/>
        <a:lstStyle/>
        <a:p>
          <a:pPr>
            <a:defRPr b="1"/>
          </a:pPr>
          <a:r>
            <a:rPr lang="en-US">
              <a:solidFill>
                <a:srgbClr val="FFFFFF"/>
              </a:solidFill>
            </a:rPr>
            <a:t>start of January</a:t>
          </a:r>
        </a:p>
      </dgm:t>
    </dgm:pt>
    <dgm:pt modelId="{E43846FE-DF6E-406E-81EB-86FE0EF23FAC}" type="parTrans" cxnId="{B3EC3FA4-E525-4FBA-A3F4-242325F7A603}">
      <dgm:prSet/>
      <dgm:spPr/>
      <dgm:t>
        <a:bodyPr/>
        <a:lstStyle/>
        <a:p>
          <a:endParaRPr lang="en-US"/>
        </a:p>
      </dgm:t>
    </dgm:pt>
    <dgm:pt modelId="{28C6694E-A8D0-4F35-99D3-F2CBF43B823E}" type="sibTrans" cxnId="{B3EC3FA4-E525-4FBA-A3F4-242325F7A603}">
      <dgm:prSet/>
      <dgm:spPr/>
      <dgm:t>
        <a:bodyPr/>
        <a:lstStyle/>
        <a:p>
          <a:endParaRPr lang="en-US"/>
        </a:p>
      </dgm:t>
    </dgm:pt>
    <dgm:pt modelId="{71387B09-F272-4C12-AD90-D0D5FACC02DC}">
      <dgm:prSet/>
      <dgm:spPr/>
      <dgm:t>
        <a:bodyPr/>
        <a:lstStyle/>
        <a:p>
          <a:r>
            <a:rPr lang="en-US">
              <a:solidFill>
                <a:srgbClr val="FFFFFF"/>
              </a:solidFill>
            </a:rPr>
            <a:t>Implementing framework and MVP. (Due start of January)</a:t>
          </a:r>
        </a:p>
      </dgm:t>
    </dgm:pt>
    <dgm:pt modelId="{8715A5CB-337B-42E0-A0C2-F85CC30B399D}" type="parTrans" cxnId="{A0EB808E-4EC3-40BA-A3F7-411366FAD8D9}">
      <dgm:prSet/>
      <dgm:spPr/>
      <dgm:t>
        <a:bodyPr/>
        <a:lstStyle/>
        <a:p>
          <a:endParaRPr lang="en-US"/>
        </a:p>
      </dgm:t>
    </dgm:pt>
    <dgm:pt modelId="{C8380AE5-EF5B-43C5-AD6D-65AE4C1239CE}" type="sibTrans" cxnId="{A0EB808E-4EC3-40BA-A3F7-411366FAD8D9}">
      <dgm:prSet/>
      <dgm:spPr/>
      <dgm:t>
        <a:bodyPr/>
        <a:lstStyle/>
        <a:p>
          <a:endParaRPr lang="en-US"/>
        </a:p>
      </dgm:t>
    </dgm:pt>
    <dgm:pt modelId="{34D6BA81-A12C-45ED-BAEE-4FAC02F19203}">
      <dgm:prSet/>
      <dgm:spPr/>
      <dgm:t>
        <a:bodyPr/>
        <a:lstStyle/>
        <a:p>
          <a:pPr>
            <a:defRPr b="1"/>
          </a:pPr>
          <a:r>
            <a:rPr lang="en-US" dirty="0">
              <a:solidFill>
                <a:srgbClr val="FFFFFF"/>
              </a:solidFill>
            </a:rPr>
            <a:t>start of April</a:t>
          </a:r>
        </a:p>
      </dgm:t>
    </dgm:pt>
    <dgm:pt modelId="{1F4D5079-98E8-44F1-B344-A2CFD3B65974}" type="parTrans" cxnId="{D932AC23-13CD-4573-9D5D-BE237A07531B}">
      <dgm:prSet/>
      <dgm:spPr/>
      <dgm:t>
        <a:bodyPr/>
        <a:lstStyle/>
        <a:p>
          <a:endParaRPr lang="en-US"/>
        </a:p>
      </dgm:t>
    </dgm:pt>
    <dgm:pt modelId="{8A007F6F-05C8-4A52-9F99-A826763E6B19}" type="sibTrans" cxnId="{D932AC23-13CD-4573-9D5D-BE237A07531B}">
      <dgm:prSet/>
      <dgm:spPr/>
      <dgm:t>
        <a:bodyPr/>
        <a:lstStyle/>
        <a:p>
          <a:endParaRPr lang="en-US"/>
        </a:p>
      </dgm:t>
    </dgm:pt>
    <dgm:pt modelId="{CECF96A8-34B2-4130-BD86-89AF86FD3955}">
      <dgm:prSet/>
      <dgm:spPr/>
      <dgm:t>
        <a:bodyPr/>
        <a:lstStyle/>
        <a:p>
          <a:r>
            <a:rPr lang="en-US" dirty="0">
              <a:solidFill>
                <a:srgbClr val="FFFFFF"/>
              </a:solidFill>
            </a:rPr>
            <a:t>Second literature review, reviewing more advanced methods and solutions for more specific problems like improving accuracy or performance of the existing models.(Due start of April)</a:t>
          </a:r>
        </a:p>
      </dgm:t>
    </dgm:pt>
    <dgm:pt modelId="{454B4668-1ACB-4EDB-8975-3B2541750CCE}" type="parTrans" cxnId="{BB384C2E-E40B-4D3C-803E-1C8F3921D701}">
      <dgm:prSet/>
      <dgm:spPr/>
      <dgm:t>
        <a:bodyPr/>
        <a:lstStyle/>
        <a:p>
          <a:endParaRPr lang="en-US"/>
        </a:p>
      </dgm:t>
    </dgm:pt>
    <dgm:pt modelId="{37B704D9-2A1F-4DF0-9ED4-C06EBED70D14}" type="sibTrans" cxnId="{BB384C2E-E40B-4D3C-803E-1C8F3921D701}">
      <dgm:prSet/>
      <dgm:spPr/>
      <dgm:t>
        <a:bodyPr/>
        <a:lstStyle/>
        <a:p>
          <a:endParaRPr lang="en-US"/>
        </a:p>
      </dgm:t>
    </dgm:pt>
    <dgm:pt modelId="{4AA929D1-5716-4D83-811F-D9D4211D2312}">
      <dgm:prSet/>
      <dgm:spPr/>
      <dgm:t>
        <a:bodyPr/>
        <a:lstStyle/>
        <a:p>
          <a:pPr>
            <a:defRPr b="1"/>
          </a:pPr>
          <a:r>
            <a:rPr lang="en-US">
              <a:solidFill>
                <a:srgbClr val="FFFFFF"/>
              </a:solidFill>
            </a:rPr>
            <a:t>middle of June</a:t>
          </a:r>
        </a:p>
      </dgm:t>
    </dgm:pt>
    <dgm:pt modelId="{3346292D-B680-4C8D-8754-A63F134F86B1}" type="parTrans" cxnId="{59FB274F-57E0-46C6-850C-F84CB82711BA}">
      <dgm:prSet/>
      <dgm:spPr/>
      <dgm:t>
        <a:bodyPr/>
        <a:lstStyle/>
        <a:p>
          <a:endParaRPr lang="en-US"/>
        </a:p>
      </dgm:t>
    </dgm:pt>
    <dgm:pt modelId="{EF9A686C-EBC2-4DDD-978F-9746714597FA}" type="sibTrans" cxnId="{59FB274F-57E0-46C6-850C-F84CB82711BA}">
      <dgm:prSet/>
      <dgm:spPr/>
      <dgm:t>
        <a:bodyPr/>
        <a:lstStyle/>
        <a:p>
          <a:endParaRPr lang="en-US"/>
        </a:p>
      </dgm:t>
    </dgm:pt>
    <dgm:pt modelId="{7CC9C219-0071-4500-8385-3B04B570B294}">
      <dgm:prSet/>
      <dgm:spPr/>
      <dgm:t>
        <a:bodyPr/>
        <a:lstStyle/>
        <a:p>
          <a:r>
            <a:rPr lang="en-US">
              <a:solidFill>
                <a:srgbClr val="FFFFFF"/>
              </a:solidFill>
            </a:rPr>
            <a:t>Iteratively improving the models. (Due middle of June)</a:t>
          </a:r>
        </a:p>
      </dgm:t>
    </dgm:pt>
    <dgm:pt modelId="{ABCCE846-B6E7-44A1-B96C-FC9145EEFD02}" type="parTrans" cxnId="{2543ABE7-0075-43DC-AC3C-B8C88866576E}">
      <dgm:prSet/>
      <dgm:spPr/>
      <dgm:t>
        <a:bodyPr/>
        <a:lstStyle/>
        <a:p>
          <a:endParaRPr lang="en-US"/>
        </a:p>
      </dgm:t>
    </dgm:pt>
    <dgm:pt modelId="{A256A9A0-DBFA-4A82-A108-63F3DBF8FF1C}" type="sibTrans" cxnId="{2543ABE7-0075-43DC-AC3C-B8C88866576E}">
      <dgm:prSet/>
      <dgm:spPr/>
      <dgm:t>
        <a:bodyPr/>
        <a:lstStyle/>
        <a:p>
          <a:endParaRPr lang="en-US"/>
        </a:p>
      </dgm:t>
    </dgm:pt>
    <dgm:pt modelId="{7ACFF178-E320-4AAC-9E02-F8FDD6749E0A}">
      <dgm:prSet/>
      <dgm:spPr/>
      <dgm:t>
        <a:bodyPr/>
        <a:lstStyle/>
        <a:p>
          <a:pPr>
            <a:defRPr b="1"/>
          </a:pPr>
          <a:r>
            <a:rPr lang="en-US" dirty="0">
              <a:solidFill>
                <a:srgbClr val="FFFFFF"/>
              </a:solidFill>
            </a:rPr>
            <a:t>end of June</a:t>
          </a:r>
        </a:p>
      </dgm:t>
    </dgm:pt>
    <dgm:pt modelId="{B5E04EF5-15E5-4E69-A4D4-13E3BC4B4517}" type="parTrans" cxnId="{28FDBC27-D50A-46C6-A85F-1C971833F699}">
      <dgm:prSet/>
      <dgm:spPr/>
      <dgm:t>
        <a:bodyPr/>
        <a:lstStyle/>
        <a:p>
          <a:endParaRPr lang="en-US"/>
        </a:p>
      </dgm:t>
    </dgm:pt>
    <dgm:pt modelId="{5D275851-E776-4D19-A9D8-A8A3241AAE2D}" type="sibTrans" cxnId="{28FDBC27-D50A-46C6-A85F-1C971833F699}">
      <dgm:prSet/>
      <dgm:spPr/>
      <dgm:t>
        <a:bodyPr/>
        <a:lstStyle/>
        <a:p>
          <a:endParaRPr lang="en-US"/>
        </a:p>
      </dgm:t>
    </dgm:pt>
    <dgm:pt modelId="{1E1792F0-DC2B-409D-87C7-193C7B9891A3}">
      <dgm:prSet/>
      <dgm:spPr/>
      <dgm:t>
        <a:bodyPr/>
        <a:lstStyle/>
        <a:p>
          <a:r>
            <a:rPr lang="en-US" dirty="0">
              <a:solidFill>
                <a:srgbClr val="FFFFFF"/>
              </a:solidFill>
            </a:rPr>
            <a:t>Improving user experience and the applications itself to better fit newer models. (Due end of June)</a:t>
          </a:r>
        </a:p>
      </dgm:t>
    </dgm:pt>
    <dgm:pt modelId="{C362EA43-6EA0-4A96-B5A4-794525723E7D}" type="parTrans" cxnId="{EC2C628C-56EA-472A-8CC0-D64B1CCA0697}">
      <dgm:prSet/>
      <dgm:spPr/>
      <dgm:t>
        <a:bodyPr/>
        <a:lstStyle/>
        <a:p>
          <a:endParaRPr lang="en-US"/>
        </a:p>
      </dgm:t>
    </dgm:pt>
    <dgm:pt modelId="{BAE1FF2D-AE22-4788-AD5F-49707D915D9E}" type="sibTrans" cxnId="{EC2C628C-56EA-472A-8CC0-D64B1CCA0697}">
      <dgm:prSet/>
      <dgm:spPr/>
      <dgm:t>
        <a:bodyPr/>
        <a:lstStyle/>
        <a:p>
          <a:endParaRPr lang="en-US"/>
        </a:p>
      </dgm:t>
    </dgm:pt>
    <dgm:pt modelId="{90E6A0E0-83D7-455B-8CD4-E765F24579DE}" type="pres">
      <dgm:prSet presAssocID="{88128B66-42BB-40DD-AD7F-14B76712E1F4}" presName="root" presStyleCnt="0">
        <dgm:presLayoutVars>
          <dgm:chMax/>
          <dgm:chPref/>
          <dgm:animLvl val="lvl"/>
        </dgm:presLayoutVars>
      </dgm:prSet>
      <dgm:spPr/>
    </dgm:pt>
    <dgm:pt modelId="{8CB7A15F-BBA1-4BB2-AFBE-CB59EA9CEE04}" type="pres">
      <dgm:prSet presAssocID="{88128B66-42BB-40DD-AD7F-14B76712E1F4}"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C57BAE23-8F2F-46DE-9173-B8A06B2EEAE9}" type="pres">
      <dgm:prSet presAssocID="{88128B66-42BB-40DD-AD7F-14B76712E1F4}" presName="nodes" presStyleCnt="0">
        <dgm:presLayoutVars>
          <dgm:chMax/>
          <dgm:chPref/>
          <dgm:animLvl val="lvl"/>
        </dgm:presLayoutVars>
      </dgm:prSet>
      <dgm:spPr/>
    </dgm:pt>
    <dgm:pt modelId="{CACE8D2E-229E-464E-8B57-8B6C1D30218D}" type="pres">
      <dgm:prSet presAssocID="{EE487DC3-07AB-41E8-8B82-2B62AC45280A}" presName="composite" presStyleCnt="0"/>
      <dgm:spPr/>
    </dgm:pt>
    <dgm:pt modelId="{71723A59-AC0A-4418-BCEA-2DA95814A116}" type="pres">
      <dgm:prSet presAssocID="{EE487DC3-07AB-41E8-8B82-2B62AC45280A}"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354F9DA-5E4D-4E45-BCFA-AE31CBDAB58A}" type="pres">
      <dgm:prSet presAssocID="{EE487DC3-07AB-41E8-8B82-2B62AC45280A}" presName="DropPinPlaceHolder" presStyleCnt="0"/>
      <dgm:spPr/>
    </dgm:pt>
    <dgm:pt modelId="{225E4E0A-AFD1-4F3D-8531-91221A87C2F1}" type="pres">
      <dgm:prSet presAssocID="{EE487DC3-07AB-41E8-8B82-2B62AC45280A}" presName="DropPin" presStyleLbl="alignNode1" presStyleIdx="0" presStyleCnt="5"/>
      <dgm:spPr/>
    </dgm:pt>
    <dgm:pt modelId="{7B9F57FB-EBDC-4A93-9F42-554AC57D4989}" type="pres">
      <dgm:prSet presAssocID="{EE487DC3-07AB-41E8-8B82-2B62AC45280A}" presName="Ellipse"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DCBBCEE1-47C4-4ED4-862D-56C534D797AC}" type="pres">
      <dgm:prSet presAssocID="{EE487DC3-07AB-41E8-8B82-2B62AC45280A}" presName="L2TextContainer" presStyleLbl="revTx" presStyleIdx="0" presStyleCnt="10">
        <dgm:presLayoutVars>
          <dgm:bulletEnabled val="1"/>
        </dgm:presLayoutVars>
      </dgm:prSet>
      <dgm:spPr/>
    </dgm:pt>
    <dgm:pt modelId="{D3EA6700-0422-424D-9294-BE93F694013F}" type="pres">
      <dgm:prSet presAssocID="{EE487DC3-07AB-41E8-8B82-2B62AC45280A}" presName="L1TextContainer" presStyleLbl="revTx" presStyleIdx="1" presStyleCnt="10">
        <dgm:presLayoutVars>
          <dgm:chMax val="1"/>
          <dgm:chPref val="1"/>
          <dgm:bulletEnabled val="1"/>
        </dgm:presLayoutVars>
      </dgm:prSet>
      <dgm:spPr/>
    </dgm:pt>
    <dgm:pt modelId="{D052D74E-3BDA-442E-9364-EB09B8335C98}" type="pres">
      <dgm:prSet presAssocID="{EE487DC3-07AB-41E8-8B82-2B62AC45280A}"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400DA572-A67B-40C6-9576-6468770E6567}" type="pres">
      <dgm:prSet presAssocID="{EE487DC3-07AB-41E8-8B82-2B62AC45280A}" presName="EmptyPlaceHolder" presStyleCnt="0"/>
      <dgm:spPr/>
    </dgm:pt>
    <dgm:pt modelId="{D4F9C6A2-A08E-4B3B-B513-E5CB730E6868}" type="pres">
      <dgm:prSet presAssocID="{BF75E384-80B2-4633-9397-DD026D2E38AB}" presName="spaceBetweenRectangles" presStyleCnt="0"/>
      <dgm:spPr/>
    </dgm:pt>
    <dgm:pt modelId="{A2EBE808-CD34-451A-9119-F2A78ED987D1}" type="pres">
      <dgm:prSet presAssocID="{CDFC4E8E-708F-40D8-9C0F-4A64BAFCAF7D}" presName="composite" presStyleCnt="0"/>
      <dgm:spPr/>
    </dgm:pt>
    <dgm:pt modelId="{555026CE-D6D2-44FF-8A21-4ECFA88F50BF}" type="pres">
      <dgm:prSet presAssocID="{CDFC4E8E-708F-40D8-9C0F-4A64BAFCAF7D}" presName="ConnectorPoint" presStyleLbl="lnNode1" presStyleIdx="1" presStyleCnt="5"/>
      <dgm:spPr>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gm:spPr>
    </dgm:pt>
    <dgm:pt modelId="{4ECF768E-31DB-48A8-9BBE-1A9715D5829A}" type="pres">
      <dgm:prSet presAssocID="{CDFC4E8E-708F-40D8-9C0F-4A64BAFCAF7D}" presName="DropPinPlaceHolder" presStyleCnt="0"/>
      <dgm:spPr/>
    </dgm:pt>
    <dgm:pt modelId="{33187965-2420-49D0-867F-192A81AF3C70}" type="pres">
      <dgm:prSet presAssocID="{CDFC4E8E-708F-40D8-9C0F-4A64BAFCAF7D}" presName="DropPin" presStyleLbl="alignNode1" presStyleIdx="1" presStyleCnt="5"/>
      <dgm:spPr/>
    </dgm:pt>
    <dgm:pt modelId="{7366F448-499E-4AA3-881E-DABFF0B2CB88}" type="pres">
      <dgm:prSet presAssocID="{CDFC4E8E-708F-40D8-9C0F-4A64BAFCAF7D}" presName="Ellipse"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8159FA12-7171-4FAA-9B74-608E107F551A}" type="pres">
      <dgm:prSet presAssocID="{CDFC4E8E-708F-40D8-9C0F-4A64BAFCAF7D}" presName="L2TextContainer" presStyleLbl="revTx" presStyleIdx="2" presStyleCnt="10">
        <dgm:presLayoutVars>
          <dgm:bulletEnabled val="1"/>
        </dgm:presLayoutVars>
      </dgm:prSet>
      <dgm:spPr/>
    </dgm:pt>
    <dgm:pt modelId="{F7C7183A-0F6F-484A-B150-ECF9B747778B}" type="pres">
      <dgm:prSet presAssocID="{CDFC4E8E-708F-40D8-9C0F-4A64BAFCAF7D}" presName="L1TextContainer" presStyleLbl="revTx" presStyleIdx="3" presStyleCnt="10">
        <dgm:presLayoutVars>
          <dgm:chMax val="1"/>
          <dgm:chPref val="1"/>
          <dgm:bulletEnabled val="1"/>
        </dgm:presLayoutVars>
      </dgm:prSet>
      <dgm:spPr/>
    </dgm:pt>
    <dgm:pt modelId="{771A9E55-4373-4980-B68A-EE784B75706E}" type="pres">
      <dgm:prSet presAssocID="{CDFC4E8E-708F-40D8-9C0F-4A64BAFCAF7D}" presName="ConnectLine" presStyleLbl="sibTrans1D1" presStyleIdx="1" presStyleCnt="5"/>
      <dgm:spPr>
        <a:noFill/>
        <a:ln w="12700" cap="flat" cmpd="sng" algn="ctr">
          <a:solidFill>
            <a:schemeClr val="accent2">
              <a:hueOff val="-363841"/>
              <a:satOff val="-20982"/>
              <a:lumOff val="2157"/>
              <a:alphaOff val="0"/>
            </a:schemeClr>
          </a:solidFill>
          <a:prstDash val="dash"/>
          <a:miter lim="800000"/>
        </a:ln>
        <a:effectLst/>
      </dgm:spPr>
    </dgm:pt>
    <dgm:pt modelId="{754F0A44-676B-4F19-825A-E1C81CADEDA9}" type="pres">
      <dgm:prSet presAssocID="{CDFC4E8E-708F-40D8-9C0F-4A64BAFCAF7D}" presName="EmptyPlaceHolder" presStyleCnt="0"/>
      <dgm:spPr/>
    </dgm:pt>
    <dgm:pt modelId="{5BA30A2D-5B2B-4C8C-A417-D8224A9496C2}" type="pres">
      <dgm:prSet presAssocID="{28C6694E-A8D0-4F35-99D3-F2CBF43B823E}" presName="spaceBetweenRectangles" presStyleCnt="0"/>
      <dgm:spPr/>
    </dgm:pt>
    <dgm:pt modelId="{80C1C9E5-5C1A-4D14-ADD2-8ECFA35CE3A3}" type="pres">
      <dgm:prSet presAssocID="{34D6BA81-A12C-45ED-BAEE-4FAC02F19203}" presName="composite" presStyleCnt="0"/>
      <dgm:spPr/>
    </dgm:pt>
    <dgm:pt modelId="{211D9BFD-5BF5-4E3B-9DA1-FED16FC659BA}" type="pres">
      <dgm:prSet presAssocID="{34D6BA81-A12C-45ED-BAEE-4FAC02F19203}" presName="ConnectorPoint" presStyleLbl="lnNode1" presStyleIdx="2" presStyleCnt="5"/>
      <dgm:spPr>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gm:spPr>
    </dgm:pt>
    <dgm:pt modelId="{B04804F2-6552-4CE5-AE77-1B39C87BA62E}" type="pres">
      <dgm:prSet presAssocID="{34D6BA81-A12C-45ED-BAEE-4FAC02F19203}" presName="DropPinPlaceHolder" presStyleCnt="0"/>
      <dgm:spPr/>
    </dgm:pt>
    <dgm:pt modelId="{5670CDA7-3E43-4EA4-83BF-6F5438C9DDF9}" type="pres">
      <dgm:prSet presAssocID="{34D6BA81-A12C-45ED-BAEE-4FAC02F19203}" presName="DropPin" presStyleLbl="alignNode1" presStyleIdx="2" presStyleCnt="5"/>
      <dgm:spPr/>
    </dgm:pt>
    <dgm:pt modelId="{0234B987-EBBB-4F65-A1E5-66CABBB7E992}" type="pres">
      <dgm:prSet presAssocID="{34D6BA81-A12C-45ED-BAEE-4FAC02F19203}" presName="Ellipse"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C4CE0ECA-F0ED-4B03-8C54-7E4A91196786}" type="pres">
      <dgm:prSet presAssocID="{34D6BA81-A12C-45ED-BAEE-4FAC02F19203}" presName="L2TextContainer" presStyleLbl="revTx" presStyleIdx="4" presStyleCnt="10">
        <dgm:presLayoutVars>
          <dgm:bulletEnabled val="1"/>
        </dgm:presLayoutVars>
      </dgm:prSet>
      <dgm:spPr/>
    </dgm:pt>
    <dgm:pt modelId="{0BA485EB-1E37-41A4-9448-5BD46D6BAE30}" type="pres">
      <dgm:prSet presAssocID="{34D6BA81-A12C-45ED-BAEE-4FAC02F19203}" presName="L1TextContainer" presStyleLbl="revTx" presStyleIdx="5" presStyleCnt="10">
        <dgm:presLayoutVars>
          <dgm:chMax val="1"/>
          <dgm:chPref val="1"/>
          <dgm:bulletEnabled val="1"/>
        </dgm:presLayoutVars>
      </dgm:prSet>
      <dgm:spPr/>
    </dgm:pt>
    <dgm:pt modelId="{E7D84B0D-9B07-4DEF-AF1C-544680810E8F}" type="pres">
      <dgm:prSet presAssocID="{34D6BA81-A12C-45ED-BAEE-4FAC02F19203}" presName="ConnectLine" presStyleLbl="sibTrans1D1" presStyleIdx="2" presStyleCnt="5"/>
      <dgm:spPr>
        <a:noFill/>
        <a:ln w="12700" cap="flat" cmpd="sng" algn="ctr">
          <a:solidFill>
            <a:schemeClr val="accent2">
              <a:hueOff val="-727682"/>
              <a:satOff val="-41964"/>
              <a:lumOff val="4314"/>
              <a:alphaOff val="0"/>
            </a:schemeClr>
          </a:solidFill>
          <a:prstDash val="dash"/>
          <a:miter lim="800000"/>
        </a:ln>
        <a:effectLst/>
      </dgm:spPr>
    </dgm:pt>
    <dgm:pt modelId="{69D0EC09-A4F1-46C4-A2B2-68F8149240B4}" type="pres">
      <dgm:prSet presAssocID="{34D6BA81-A12C-45ED-BAEE-4FAC02F19203}" presName="EmptyPlaceHolder" presStyleCnt="0"/>
      <dgm:spPr/>
    </dgm:pt>
    <dgm:pt modelId="{199701AE-EECE-4FF0-905C-E8BDCD31AF81}" type="pres">
      <dgm:prSet presAssocID="{8A007F6F-05C8-4A52-9F99-A826763E6B19}" presName="spaceBetweenRectangles" presStyleCnt="0"/>
      <dgm:spPr/>
    </dgm:pt>
    <dgm:pt modelId="{654CFA1C-6A33-4247-BF75-C3A3BD7F4F7E}" type="pres">
      <dgm:prSet presAssocID="{4AA929D1-5716-4D83-811F-D9D4211D2312}" presName="composite" presStyleCnt="0"/>
      <dgm:spPr/>
    </dgm:pt>
    <dgm:pt modelId="{4EDA28D0-150F-4C51-A055-8A0085C9E6EC}" type="pres">
      <dgm:prSet presAssocID="{4AA929D1-5716-4D83-811F-D9D4211D2312}" presName="ConnectorPoint" presStyleLbl="lnNode1" presStyleIdx="3" presStyleCnt="5"/>
      <dgm:spPr>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gm:spPr>
    </dgm:pt>
    <dgm:pt modelId="{7E0F66D2-C789-40A6-AC5E-BD0D704E7A7F}" type="pres">
      <dgm:prSet presAssocID="{4AA929D1-5716-4D83-811F-D9D4211D2312}" presName="DropPinPlaceHolder" presStyleCnt="0"/>
      <dgm:spPr/>
    </dgm:pt>
    <dgm:pt modelId="{1075792E-71FE-44C7-84FB-F40691A7CE96}" type="pres">
      <dgm:prSet presAssocID="{4AA929D1-5716-4D83-811F-D9D4211D2312}" presName="DropPin" presStyleLbl="alignNode1" presStyleIdx="3" presStyleCnt="5"/>
      <dgm:spPr/>
    </dgm:pt>
    <dgm:pt modelId="{CC9AED5B-D89E-43EF-893F-C3D6E8FE611D}" type="pres">
      <dgm:prSet presAssocID="{4AA929D1-5716-4D83-811F-D9D4211D2312}" presName="Ellipse"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77DCDA48-6C36-4605-B63B-C31AA5C53737}" type="pres">
      <dgm:prSet presAssocID="{4AA929D1-5716-4D83-811F-D9D4211D2312}" presName="L2TextContainer" presStyleLbl="revTx" presStyleIdx="6" presStyleCnt="10">
        <dgm:presLayoutVars>
          <dgm:bulletEnabled val="1"/>
        </dgm:presLayoutVars>
      </dgm:prSet>
      <dgm:spPr/>
    </dgm:pt>
    <dgm:pt modelId="{FC0E5174-10A5-48BA-AA76-062AC2D98180}" type="pres">
      <dgm:prSet presAssocID="{4AA929D1-5716-4D83-811F-D9D4211D2312}" presName="L1TextContainer" presStyleLbl="revTx" presStyleIdx="7" presStyleCnt="10">
        <dgm:presLayoutVars>
          <dgm:chMax val="1"/>
          <dgm:chPref val="1"/>
          <dgm:bulletEnabled val="1"/>
        </dgm:presLayoutVars>
      </dgm:prSet>
      <dgm:spPr/>
    </dgm:pt>
    <dgm:pt modelId="{1AA488B8-09F7-45A2-97BB-217839ABE9E3}" type="pres">
      <dgm:prSet presAssocID="{4AA929D1-5716-4D83-811F-D9D4211D2312}" presName="ConnectLine" presStyleLbl="sibTrans1D1" presStyleIdx="3" presStyleCnt="5"/>
      <dgm:spPr>
        <a:noFill/>
        <a:ln w="12700" cap="flat" cmpd="sng" algn="ctr">
          <a:solidFill>
            <a:schemeClr val="accent2">
              <a:hueOff val="-1091522"/>
              <a:satOff val="-62946"/>
              <a:lumOff val="6471"/>
              <a:alphaOff val="0"/>
            </a:schemeClr>
          </a:solidFill>
          <a:prstDash val="dash"/>
          <a:miter lim="800000"/>
        </a:ln>
        <a:effectLst/>
      </dgm:spPr>
    </dgm:pt>
    <dgm:pt modelId="{159E3819-AD82-446C-B2EF-231BCB28EFAF}" type="pres">
      <dgm:prSet presAssocID="{4AA929D1-5716-4D83-811F-D9D4211D2312}" presName="EmptyPlaceHolder" presStyleCnt="0"/>
      <dgm:spPr/>
    </dgm:pt>
    <dgm:pt modelId="{7ECB5DB5-CBED-4A2D-9F5B-6E6EF3CC51D7}" type="pres">
      <dgm:prSet presAssocID="{EF9A686C-EBC2-4DDD-978F-9746714597FA}" presName="spaceBetweenRectangles" presStyleCnt="0"/>
      <dgm:spPr/>
    </dgm:pt>
    <dgm:pt modelId="{8E0ACF4E-A7F7-4545-9DC4-B0959BC4DB75}" type="pres">
      <dgm:prSet presAssocID="{7ACFF178-E320-4AAC-9E02-F8FDD6749E0A}" presName="composite" presStyleCnt="0"/>
      <dgm:spPr/>
    </dgm:pt>
    <dgm:pt modelId="{3054DFC7-5608-4062-85C3-CC5EFD188F1B}" type="pres">
      <dgm:prSet presAssocID="{7ACFF178-E320-4AAC-9E02-F8FDD6749E0A}" presName="ConnectorPoint" presStyleLbl="lnNode1" presStyleIdx="4" presStyleCnt="5"/>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F9FA0620-5667-4E77-943B-7FA167CDE4F7}" type="pres">
      <dgm:prSet presAssocID="{7ACFF178-E320-4AAC-9E02-F8FDD6749E0A}" presName="DropPinPlaceHolder" presStyleCnt="0"/>
      <dgm:spPr/>
    </dgm:pt>
    <dgm:pt modelId="{86684D9D-7D6D-45AB-A0F7-06E42023ACD4}" type="pres">
      <dgm:prSet presAssocID="{7ACFF178-E320-4AAC-9E02-F8FDD6749E0A}" presName="DropPin" presStyleLbl="alignNode1" presStyleIdx="4" presStyleCnt="5"/>
      <dgm:spPr/>
    </dgm:pt>
    <dgm:pt modelId="{179B7F8B-A924-41D2-BB30-4975C58BC3DE}" type="pres">
      <dgm:prSet presAssocID="{7ACFF178-E320-4AAC-9E02-F8FDD6749E0A}"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02FE7BBB-D5F6-47EE-80A0-1F5F6D454108}" type="pres">
      <dgm:prSet presAssocID="{7ACFF178-E320-4AAC-9E02-F8FDD6749E0A}" presName="L2TextContainer" presStyleLbl="revTx" presStyleIdx="8" presStyleCnt="10">
        <dgm:presLayoutVars>
          <dgm:bulletEnabled val="1"/>
        </dgm:presLayoutVars>
      </dgm:prSet>
      <dgm:spPr/>
    </dgm:pt>
    <dgm:pt modelId="{1C038F6F-D675-4A5D-8C77-13B82D7B82ED}" type="pres">
      <dgm:prSet presAssocID="{7ACFF178-E320-4AAC-9E02-F8FDD6749E0A}" presName="L1TextContainer" presStyleLbl="revTx" presStyleIdx="9" presStyleCnt="10">
        <dgm:presLayoutVars>
          <dgm:chMax val="1"/>
          <dgm:chPref val="1"/>
          <dgm:bulletEnabled val="1"/>
        </dgm:presLayoutVars>
      </dgm:prSet>
      <dgm:spPr/>
    </dgm:pt>
    <dgm:pt modelId="{3ACFD083-E6E9-4A4C-939E-D8BCFE1748D3}" type="pres">
      <dgm:prSet presAssocID="{7ACFF178-E320-4AAC-9E02-F8FDD6749E0A}" presName="ConnectLine" presStyleLbl="sibTrans1D1" presStyleIdx="4" presStyleCnt="5"/>
      <dgm:spPr>
        <a:noFill/>
        <a:ln w="12700" cap="flat" cmpd="sng" algn="ctr">
          <a:solidFill>
            <a:schemeClr val="accent2">
              <a:hueOff val="-1455363"/>
              <a:satOff val="-83928"/>
              <a:lumOff val="8628"/>
              <a:alphaOff val="0"/>
            </a:schemeClr>
          </a:solidFill>
          <a:prstDash val="dash"/>
          <a:miter lim="800000"/>
        </a:ln>
        <a:effectLst/>
      </dgm:spPr>
    </dgm:pt>
    <dgm:pt modelId="{E16B7C4D-9D06-4C7A-84C3-761229E9D175}" type="pres">
      <dgm:prSet presAssocID="{7ACFF178-E320-4AAC-9E02-F8FDD6749E0A}" presName="EmptyPlaceHolder" presStyleCnt="0"/>
      <dgm:spPr/>
    </dgm:pt>
  </dgm:ptLst>
  <dgm:cxnLst>
    <dgm:cxn modelId="{B48D1103-FD95-4683-AA73-E1718540C41A}" type="presOf" srcId="{4AA929D1-5716-4D83-811F-D9D4211D2312}" destId="{FC0E5174-10A5-48BA-AA76-062AC2D98180}" srcOrd="0" destOrd="0" presId="urn:microsoft.com/office/officeart/2017/3/layout/DropPinTimeline"/>
    <dgm:cxn modelId="{D932AC23-13CD-4573-9D5D-BE237A07531B}" srcId="{88128B66-42BB-40DD-AD7F-14B76712E1F4}" destId="{34D6BA81-A12C-45ED-BAEE-4FAC02F19203}" srcOrd="2" destOrd="0" parTransId="{1F4D5079-98E8-44F1-B344-A2CFD3B65974}" sibTransId="{8A007F6F-05C8-4A52-9F99-A826763E6B19}"/>
    <dgm:cxn modelId="{28FDBC27-D50A-46C6-A85F-1C971833F699}" srcId="{88128B66-42BB-40DD-AD7F-14B76712E1F4}" destId="{7ACFF178-E320-4AAC-9E02-F8FDD6749E0A}" srcOrd="4" destOrd="0" parTransId="{B5E04EF5-15E5-4E69-A4D4-13E3BC4B4517}" sibTransId="{5D275851-E776-4D19-A9D8-A8A3241AAE2D}"/>
    <dgm:cxn modelId="{BB384C2E-E40B-4D3C-803E-1C8F3921D701}" srcId="{34D6BA81-A12C-45ED-BAEE-4FAC02F19203}" destId="{CECF96A8-34B2-4130-BD86-89AF86FD3955}" srcOrd="0" destOrd="0" parTransId="{454B4668-1ACB-4EDB-8975-3B2541750CCE}" sibTransId="{37B704D9-2A1F-4DF0-9ED4-C06EBED70D14}"/>
    <dgm:cxn modelId="{A6ACEE34-7417-4284-87C8-978E45472BE1}" type="presOf" srcId="{88128B66-42BB-40DD-AD7F-14B76712E1F4}" destId="{90E6A0E0-83D7-455B-8CD4-E765F24579DE}" srcOrd="0" destOrd="0" presId="urn:microsoft.com/office/officeart/2017/3/layout/DropPinTimeline"/>
    <dgm:cxn modelId="{C3864C42-2A7E-4789-B335-E5DCE1783B5F}" type="presOf" srcId="{CDFC4E8E-708F-40D8-9C0F-4A64BAFCAF7D}" destId="{F7C7183A-0F6F-484A-B150-ECF9B747778B}" srcOrd="0" destOrd="0" presId="urn:microsoft.com/office/officeart/2017/3/layout/DropPinTimeline"/>
    <dgm:cxn modelId="{59FB274F-57E0-46C6-850C-F84CB82711BA}" srcId="{88128B66-42BB-40DD-AD7F-14B76712E1F4}" destId="{4AA929D1-5716-4D83-811F-D9D4211D2312}" srcOrd="3" destOrd="0" parTransId="{3346292D-B680-4C8D-8754-A63F134F86B1}" sibTransId="{EF9A686C-EBC2-4DDD-978F-9746714597FA}"/>
    <dgm:cxn modelId="{73E66650-3B74-472F-A7E1-1030E6A420C9}" type="presOf" srcId="{34D6BA81-A12C-45ED-BAEE-4FAC02F19203}" destId="{0BA485EB-1E37-41A4-9448-5BD46D6BAE30}" srcOrd="0" destOrd="0" presId="urn:microsoft.com/office/officeart/2017/3/layout/DropPinTimeline"/>
    <dgm:cxn modelId="{D8701673-C0F5-4502-B932-875BC96C2951}" type="presOf" srcId="{EE487DC3-07AB-41E8-8B82-2B62AC45280A}" destId="{D3EA6700-0422-424D-9294-BE93F694013F}" srcOrd="0" destOrd="0" presId="urn:microsoft.com/office/officeart/2017/3/layout/DropPinTimeline"/>
    <dgm:cxn modelId="{D835608A-8B69-47FE-89A2-AAF301808C9D}" type="presOf" srcId="{B18EB680-96FF-4EB2-B4BC-D1D511A02C40}" destId="{DCBBCEE1-47C4-4ED4-862D-56C534D797AC}" srcOrd="0" destOrd="0" presId="urn:microsoft.com/office/officeart/2017/3/layout/DropPinTimeline"/>
    <dgm:cxn modelId="{EC2C628C-56EA-472A-8CC0-D64B1CCA0697}" srcId="{7ACFF178-E320-4AAC-9E02-F8FDD6749E0A}" destId="{1E1792F0-DC2B-409D-87C7-193C7B9891A3}" srcOrd="0" destOrd="0" parTransId="{C362EA43-6EA0-4A96-B5A4-794525723E7D}" sibTransId="{BAE1FF2D-AE22-4788-AD5F-49707D915D9E}"/>
    <dgm:cxn modelId="{A0EB808E-4EC3-40BA-A3F7-411366FAD8D9}" srcId="{CDFC4E8E-708F-40D8-9C0F-4A64BAFCAF7D}" destId="{71387B09-F272-4C12-AD90-D0D5FACC02DC}" srcOrd="0" destOrd="0" parTransId="{8715A5CB-337B-42E0-A0C2-F85CC30B399D}" sibTransId="{C8380AE5-EF5B-43C5-AD6D-65AE4C1239CE}"/>
    <dgm:cxn modelId="{C7663F93-ECC5-46A2-82EB-B0723DD8E644}" type="presOf" srcId="{7ACFF178-E320-4AAC-9E02-F8FDD6749E0A}" destId="{1C038F6F-D675-4A5D-8C77-13B82D7B82ED}" srcOrd="0" destOrd="0" presId="urn:microsoft.com/office/officeart/2017/3/layout/DropPinTimeline"/>
    <dgm:cxn modelId="{B3EC3FA4-E525-4FBA-A3F4-242325F7A603}" srcId="{88128B66-42BB-40DD-AD7F-14B76712E1F4}" destId="{CDFC4E8E-708F-40D8-9C0F-4A64BAFCAF7D}" srcOrd="1" destOrd="0" parTransId="{E43846FE-DF6E-406E-81EB-86FE0EF23FAC}" sibTransId="{28C6694E-A8D0-4F35-99D3-F2CBF43B823E}"/>
    <dgm:cxn modelId="{628BEBAF-EDC2-4775-A9E0-8347D5E9EF2C}" srcId="{88128B66-42BB-40DD-AD7F-14B76712E1F4}" destId="{EE487DC3-07AB-41E8-8B82-2B62AC45280A}" srcOrd="0" destOrd="0" parTransId="{A19774FD-7A87-4D83-A9AF-5999A2A109A4}" sibTransId="{BF75E384-80B2-4633-9397-DD026D2E38AB}"/>
    <dgm:cxn modelId="{C9628DB3-BB23-4C98-9907-52443ECA0A79}" type="presOf" srcId="{CECF96A8-34B2-4130-BD86-89AF86FD3955}" destId="{C4CE0ECA-F0ED-4B03-8C54-7E4A91196786}" srcOrd="0" destOrd="0" presId="urn:microsoft.com/office/officeart/2017/3/layout/DropPinTimeline"/>
    <dgm:cxn modelId="{F81345C0-5F91-450D-9283-21467D7B4694}" type="presOf" srcId="{71387B09-F272-4C12-AD90-D0D5FACC02DC}" destId="{8159FA12-7171-4FAA-9B74-608E107F551A}" srcOrd="0" destOrd="0" presId="urn:microsoft.com/office/officeart/2017/3/layout/DropPinTimeline"/>
    <dgm:cxn modelId="{626D64C1-2CB8-43FD-8978-0E40CA11A0FB}" type="presOf" srcId="{1E1792F0-DC2B-409D-87C7-193C7B9891A3}" destId="{02FE7BBB-D5F6-47EE-80A0-1F5F6D454108}" srcOrd="0" destOrd="0" presId="urn:microsoft.com/office/officeart/2017/3/layout/DropPinTimeline"/>
    <dgm:cxn modelId="{4646FAE5-8174-4829-830F-0F06658247EB}" srcId="{EE487DC3-07AB-41E8-8B82-2B62AC45280A}" destId="{B18EB680-96FF-4EB2-B4BC-D1D511A02C40}" srcOrd="0" destOrd="0" parTransId="{DD2F4DAB-5F7C-4E55-A948-68BFBA2E4622}" sibTransId="{4C0CD2E4-14BC-4F6F-8469-1534C1B8613C}"/>
    <dgm:cxn modelId="{2543ABE7-0075-43DC-AC3C-B8C88866576E}" srcId="{4AA929D1-5716-4D83-811F-D9D4211D2312}" destId="{7CC9C219-0071-4500-8385-3B04B570B294}" srcOrd="0" destOrd="0" parTransId="{ABCCE846-B6E7-44A1-B96C-FC9145EEFD02}" sibTransId="{A256A9A0-DBFA-4A82-A108-63F3DBF8FF1C}"/>
    <dgm:cxn modelId="{7592A2FB-CD34-4A9D-B1E0-7E4BA73AF820}" type="presOf" srcId="{7CC9C219-0071-4500-8385-3B04B570B294}" destId="{77DCDA48-6C36-4605-B63B-C31AA5C53737}" srcOrd="0" destOrd="0" presId="urn:microsoft.com/office/officeart/2017/3/layout/DropPinTimeline"/>
    <dgm:cxn modelId="{1CA3AA17-B958-4068-A866-71320796A595}" type="presParOf" srcId="{90E6A0E0-83D7-455B-8CD4-E765F24579DE}" destId="{8CB7A15F-BBA1-4BB2-AFBE-CB59EA9CEE04}" srcOrd="0" destOrd="0" presId="urn:microsoft.com/office/officeart/2017/3/layout/DropPinTimeline"/>
    <dgm:cxn modelId="{C991E40C-0BF7-4C79-8793-8BA5D7AF598C}" type="presParOf" srcId="{90E6A0E0-83D7-455B-8CD4-E765F24579DE}" destId="{C57BAE23-8F2F-46DE-9173-B8A06B2EEAE9}" srcOrd="1" destOrd="0" presId="urn:microsoft.com/office/officeart/2017/3/layout/DropPinTimeline"/>
    <dgm:cxn modelId="{8377AD90-303C-45F2-A095-FC93D950CC4E}" type="presParOf" srcId="{C57BAE23-8F2F-46DE-9173-B8A06B2EEAE9}" destId="{CACE8D2E-229E-464E-8B57-8B6C1D30218D}" srcOrd="0" destOrd="0" presId="urn:microsoft.com/office/officeart/2017/3/layout/DropPinTimeline"/>
    <dgm:cxn modelId="{5A7B8D62-8CCE-4686-90AE-9ABFC799BB73}" type="presParOf" srcId="{CACE8D2E-229E-464E-8B57-8B6C1D30218D}" destId="{71723A59-AC0A-4418-BCEA-2DA95814A116}" srcOrd="0" destOrd="0" presId="urn:microsoft.com/office/officeart/2017/3/layout/DropPinTimeline"/>
    <dgm:cxn modelId="{88A5C611-EF79-4CD4-A570-E30899A9E164}" type="presParOf" srcId="{CACE8D2E-229E-464E-8B57-8B6C1D30218D}" destId="{F354F9DA-5E4D-4E45-BCFA-AE31CBDAB58A}" srcOrd="1" destOrd="0" presId="urn:microsoft.com/office/officeart/2017/3/layout/DropPinTimeline"/>
    <dgm:cxn modelId="{1CD51C0B-F09A-43BA-A175-5B27E8E220F2}" type="presParOf" srcId="{F354F9DA-5E4D-4E45-BCFA-AE31CBDAB58A}" destId="{225E4E0A-AFD1-4F3D-8531-91221A87C2F1}" srcOrd="0" destOrd="0" presId="urn:microsoft.com/office/officeart/2017/3/layout/DropPinTimeline"/>
    <dgm:cxn modelId="{41C10BF4-596A-4DC0-9EB6-078FDAE85F78}" type="presParOf" srcId="{F354F9DA-5E4D-4E45-BCFA-AE31CBDAB58A}" destId="{7B9F57FB-EBDC-4A93-9F42-554AC57D4989}" srcOrd="1" destOrd="0" presId="urn:microsoft.com/office/officeart/2017/3/layout/DropPinTimeline"/>
    <dgm:cxn modelId="{F95EF888-17F2-43C8-8725-B91C2FDA8F96}" type="presParOf" srcId="{CACE8D2E-229E-464E-8B57-8B6C1D30218D}" destId="{DCBBCEE1-47C4-4ED4-862D-56C534D797AC}" srcOrd="2" destOrd="0" presId="urn:microsoft.com/office/officeart/2017/3/layout/DropPinTimeline"/>
    <dgm:cxn modelId="{95ED48A5-8537-4783-AB32-F1F3E781E50C}" type="presParOf" srcId="{CACE8D2E-229E-464E-8B57-8B6C1D30218D}" destId="{D3EA6700-0422-424D-9294-BE93F694013F}" srcOrd="3" destOrd="0" presId="urn:microsoft.com/office/officeart/2017/3/layout/DropPinTimeline"/>
    <dgm:cxn modelId="{E1FE303B-8BBA-42ED-82A6-F0BC3393912C}" type="presParOf" srcId="{CACE8D2E-229E-464E-8B57-8B6C1D30218D}" destId="{D052D74E-3BDA-442E-9364-EB09B8335C98}" srcOrd="4" destOrd="0" presId="urn:microsoft.com/office/officeart/2017/3/layout/DropPinTimeline"/>
    <dgm:cxn modelId="{80D12E99-5705-4980-BE82-000B0CB396FF}" type="presParOf" srcId="{CACE8D2E-229E-464E-8B57-8B6C1D30218D}" destId="{400DA572-A67B-40C6-9576-6468770E6567}" srcOrd="5" destOrd="0" presId="urn:microsoft.com/office/officeart/2017/3/layout/DropPinTimeline"/>
    <dgm:cxn modelId="{09A8105E-1867-4EB5-B36B-8E3520AA51F7}" type="presParOf" srcId="{C57BAE23-8F2F-46DE-9173-B8A06B2EEAE9}" destId="{D4F9C6A2-A08E-4B3B-B513-E5CB730E6868}" srcOrd="1" destOrd="0" presId="urn:microsoft.com/office/officeart/2017/3/layout/DropPinTimeline"/>
    <dgm:cxn modelId="{0984E684-D4D3-4B88-A098-7703BC98981E}" type="presParOf" srcId="{C57BAE23-8F2F-46DE-9173-B8A06B2EEAE9}" destId="{A2EBE808-CD34-451A-9119-F2A78ED987D1}" srcOrd="2" destOrd="0" presId="urn:microsoft.com/office/officeart/2017/3/layout/DropPinTimeline"/>
    <dgm:cxn modelId="{EBB5F7AC-47CC-4664-8A4A-BFCA3CE7E976}" type="presParOf" srcId="{A2EBE808-CD34-451A-9119-F2A78ED987D1}" destId="{555026CE-D6D2-44FF-8A21-4ECFA88F50BF}" srcOrd="0" destOrd="0" presId="urn:microsoft.com/office/officeart/2017/3/layout/DropPinTimeline"/>
    <dgm:cxn modelId="{AABF5C43-F22A-4D6F-B75D-B0CEB81518BF}" type="presParOf" srcId="{A2EBE808-CD34-451A-9119-F2A78ED987D1}" destId="{4ECF768E-31DB-48A8-9BBE-1A9715D5829A}" srcOrd="1" destOrd="0" presId="urn:microsoft.com/office/officeart/2017/3/layout/DropPinTimeline"/>
    <dgm:cxn modelId="{2868F733-2831-4D67-84DB-A61E1F03EF8C}" type="presParOf" srcId="{4ECF768E-31DB-48A8-9BBE-1A9715D5829A}" destId="{33187965-2420-49D0-867F-192A81AF3C70}" srcOrd="0" destOrd="0" presId="urn:microsoft.com/office/officeart/2017/3/layout/DropPinTimeline"/>
    <dgm:cxn modelId="{D5B0A4A7-1EDB-4FE9-A2FC-E2F806A7148A}" type="presParOf" srcId="{4ECF768E-31DB-48A8-9BBE-1A9715D5829A}" destId="{7366F448-499E-4AA3-881E-DABFF0B2CB88}" srcOrd="1" destOrd="0" presId="urn:microsoft.com/office/officeart/2017/3/layout/DropPinTimeline"/>
    <dgm:cxn modelId="{BD9367F6-F83D-4144-8D65-3E64458957C7}" type="presParOf" srcId="{A2EBE808-CD34-451A-9119-F2A78ED987D1}" destId="{8159FA12-7171-4FAA-9B74-608E107F551A}" srcOrd="2" destOrd="0" presId="urn:microsoft.com/office/officeart/2017/3/layout/DropPinTimeline"/>
    <dgm:cxn modelId="{CEA38C68-9910-48B6-9BD6-3F1C7E8A2EF3}" type="presParOf" srcId="{A2EBE808-CD34-451A-9119-F2A78ED987D1}" destId="{F7C7183A-0F6F-484A-B150-ECF9B747778B}" srcOrd="3" destOrd="0" presId="urn:microsoft.com/office/officeart/2017/3/layout/DropPinTimeline"/>
    <dgm:cxn modelId="{4E8F6640-4906-42B9-908D-A382761521F8}" type="presParOf" srcId="{A2EBE808-CD34-451A-9119-F2A78ED987D1}" destId="{771A9E55-4373-4980-B68A-EE784B75706E}" srcOrd="4" destOrd="0" presId="urn:microsoft.com/office/officeart/2017/3/layout/DropPinTimeline"/>
    <dgm:cxn modelId="{2E0532A8-6310-40B1-98D6-8FEE01389230}" type="presParOf" srcId="{A2EBE808-CD34-451A-9119-F2A78ED987D1}" destId="{754F0A44-676B-4F19-825A-E1C81CADEDA9}" srcOrd="5" destOrd="0" presId="urn:microsoft.com/office/officeart/2017/3/layout/DropPinTimeline"/>
    <dgm:cxn modelId="{EF4A3BB6-D3E5-4658-8923-81DD9B98727B}" type="presParOf" srcId="{C57BAE23-8F2F-46DE-9173-B8A06B2EEAE9}" destId="{5BA30A2D-5B2B-4C8C-A417-D8224A9496C2}" srcOrd="3" destOrd="0" presId="urn:microsoft.com/office/officeart/2017/3/layout/DropPinTimeline"/>
    <dgm:cxn modelId="{4FA66D53-1898-45E9-9D98-A6DBCF5E3184}" type="presParOf" srcId="{C57BAE23-8F2F-46DE-9173-B8A06B2EEAE9}" destId="{80C1C9E5-5C1A-4D14-ADD2-8ECFA35CE3A3}" srcOrd="4" destOrd="0" presId="urn:microsoft.com/office/officeart/2017/3/layout/DropPinTimeline"/>
    <dgm:cxn modelId="{01AFC675-3947-4443-AF87-0B635605358F}" type="presParOf" srcId="{80C1C9E5-5C1A-4D14-ADD2-8ECFA35CE3A3}" destId="{211D9BFD-5BF5-4E3B-9DA1-FED16FC659BA}" srcOrd="0" destOrd="0" presId="urn:microsoft.com/office/officeart/2017/3/layout/DropPinTimeline"/>
    <dgm:cxn modelId="{62ACEA98-601D-47D7-B285-19AC2EE6E304}" type="presParOf" srcId="{80C1C9E5-5C1A-4D14-ADD2-8ECFA35CE3A3}" destId="{B04804F2-6552-4CE5-AE77-1B39C87BA62E}" srcOrd="1" destOrd="0" presId="urn:microsoft.com/office/officeart/2017/3/layout/DropPinTimeline"/>
    <dgm:cxn modelId="{82C326EE-4E19-49A0-B529-4D1BCEC45DC6}" type="presParOf" srcId="{B04804F2-6552-4CE5-AE77-1B39C87BA62E}" destId="{5670CDA7-3E43-4EA4-83BF-6F5438C9DDF9}" srcOrd="0" destOrd="0" presId="urn:microsoft.com/office/officeart/2017/3/layout/DropPinTimeline"/>
    <dgm:cxn modelId="{A7AA9C33-3E94-434C-917A-B8940BAA6BA5}" type="presParOf" srcId="{B04804F2-6552-4CE5-AE77-1B39C87BA62E}" destId="{0234B987-EBBB-4F65-A1E5-66CABBB7E992}" srcOrd="1" destOrd="0" presId="urn:microsoft.com/office/officeart/2017/3/layout/DropPinTimeline"/>
    <dgm:cxn modelId="{56707333-F397-4E4E-940A-091517D52C8F}" type="presParOf" srcId="{80C1C9E5-5C1A-4D14-ADD2-8ECFA35CE3A3}" destId="{C4CE0ECA-F0ED-4B03-8C54-7E4A91196786}" srcOrd="2" destOrd="0" presId="urn:microsoft.com/office/officeart/2017/3/layout/DropPinTimeline"/>
    <dgm:cxn modelId="{4F3EBBB9-DF54-49A3-BF02-ECD69F0971FA}" type="presParOf" srcId="{80C1C9E5-5C1A-4D14-ADD2-8ECFA35CE3A3}" destId="{0BA485EB-1E37-41A4-9448-5BD46D6BAE30}" srcOrd="3" destOrd="0" presId="urn:microsoft.com/office/officeart/2017/3/layout/DropPinTimeline"/>
    <dgm:cxn modelId="{7B942A18-A174-4A1F-9621-C4EAB6E0270E}" type="presParOf" srcId="{80C1C9E5-5C1A-4D14-ADD2-8ECFA35CE3A3}" destId="{E7D84B0D-9B07-4DEF-AF1C-544680810E8F}" srcOrd="4" destOrd="0" presId="urn:microsoft.com/office/officeart/2017/3/layout/DropPinTimeline"/>
    <dgm:cxn modelId="{D70D3CFF-A570-4D7B-9173-29AAD9AEF9CD}" type="presParOf" srcId="{80C1C9E5-5C1A-4D14-ADD2-8ECFA35CE3A3}" destId="{69D0EC09-A4F1-46C4-A2B2-68F8149240B4}" srcOrd="5" destOrd="0" presId="urn:microsoft.com/office/officeart/2017/3/layout/DropPinTimeline"/>
    <dgm:cxn modelId="{58A6A14B-993E-42DD-B142-648F3B9C9696}" type="presParOf" srcId="{C57BAE23-8F2F-46DE-9173-B8A06B2EEAE9}" destId="{199701AE-EECE-4FF0-905C-E8BDCD31AF81}" srcOrd="5" destOrd="0" presId="urn:microsoft.com/office/officeart/2017/3/layout/DropPinTimeline"/>
    <dgm:cxn modelId="{89E532E5-2C69-4279-89DC-5FC0EC03854A}" type="presParOf" srcId="{C57BAE23-8F2F-46DE-9173-B8A06B2EEAE9}" destId="{654CFA1C-6A33-4247-BF75-C3A3BD7F4F7E}" srcOrd="6" destOrd="0" presId="urn:microsoft.com/office/officeart/2017/3/layout/DropPinTimeline"/>
    <dgm:cxn modelId="{A5CEF13B-68A6-416C-918F-7F08B5A5B2B1}" type="presParOf" srcId="{654CFA1C-6A33-4247-BF75-C3A3BD7F4F7E}" destId="{4EDA28D0-150F-4C51-A055-8A0085C9E6EC}" srcOrd="0" destOrd="0" presId="urn:microsoft.com/office/officeart/2017/3/layout/DropPinTimeline"/>
    <dgm:cxn modelId="{C7BEC859-590F-45E7-83F2-9E93AB0E3593}" type="presParOf" srcId="{654CFA1C-6A33-4247-BF75-C3A3BD7F4F7E}" destId="{7E0F66D2-C789-40A6-AC5E-BD0D704E7A7F}" srcOrd="1" destOrd="0" presId="urn:microsoft.com/office/officeart/2017/3/layout/DropPinTimeline"/>
    <dgm:cxn modelId="{18EA148D-15A6-4D71-B0AF-58167C6D31D8}" type="presParOf" srcId="{7E0F66D2-C789-40A6-AC5E-BD0D704E7A7F}" destId="{1075792E-71FE-44C7-84FB-F40691A7CE96}" srcOrd="0" destOrd="0" presId="urn:microsoft.com/office/officeart/2017/3/layout/DropPinTimeline"/>
    <dgm:cxn modelId="{5AD77FB8-8899-4A44-9431-320986280FCA}" type="presParOf" srcId="{7E0F66D2-C789-40A6-AC5E-BD0D704E7A7F}" destId="{CC9AED5B-D89E-43EF-893F-C3D6E8FE611D}" srcOrd="1" destOrd="0" presId="urn:microsoft.com/office/officeart/2017/3/layout/DropPinTimeline"/>
    <dgm:cxn modelId="{21EA575B-3202-44DD-9DD4-90E8E524ACD7}" type="presParOf" srcId="{654CFA1C-6A33-4247-BF75-C3A3BD7F4F7E}" destId="{77DCDA48-6C36-4605-B63B-C31AA5C53737}" srcOrd="2" destOrd="0" presId="urn:microsoft.com/office/officeart/2017/3/layout/DropPinTimeline"/>
    <dgm:cxn modelId="{45CCFB66-6031-4505-B0BA-FDA17BB20FAF}" type="presParOf" srcId="{654CFA1C-6A33-4247-BF75-C3A3BD7F4F7E}" destId="{FC0E5174-10A5-48BA-AA76-062AC2D98180}" srcOrd="3" destOrd="0" presId="urn:microsoft.com/office/officeart/2017/3/layout/DropPinTimeline"/>
    <dgm:cxn modelId="{71FCE730-B44F-4CEC-B6EA-2258CFADD9C1}" type="presParOf" srcId="{654CFA1C-6A33-4247-BF75-C3A3BD7F4F7E}" destId="{1AA488B8-09F7-45A2-97BB-217839ABE9E3}" srcOrd="4" destOrd="0" presId="urn:microsoft.com/office/officeart/2017/3/layout/DropPinTimeline"/>
    <dgm:cxn modelId="{1047ACED-C500-457B-A4AC-6F593A6CF029}" type="presParOf" srcId="{654CFA1C-6A33-4247-BF75-C3A3BD7F4F7E}" destId="{159E3819-AD82-446C-B2EF-231BCB28EFAF}" srcOrd="5" destOrd="0" presId="urn:microsoft.com/office/officeart/2017/3/layout/DropPinTimeline"/>
    <dgm:cxn modelId="{002A16F2-4A12-464E-9FEE-D7CC8FFC64B0}" type="presParOf" srcId="{C57BAE23-8F2F-46DE-9173-B8A06B2EEAE9}" destId="{7ECB5DB5-CBED-4A2D-9F5B-6E6EF3CC51D7}" srcOrd="7" destOrd="0" presId="urn:microsoft.com/office/officeart/2017/3/layout/DropPinTimeline"/>
    <dgm:cxn modelId="{BB8630FA-2E43-4673-AD41-488551F574C4}" type="presParOf" srcId="{C57BAE23-8F2F-46DE-9173-B8A06B2EEAE9}" destId="{8E0ACF4E-A7F7-4545-9DC4-B0959BC4DB75}" srcOrd="8" destOrd="0" presId="urn:microsoft.com/office/officeart/2017/3/layout/DropPinTimeline"/>
    <dgm:cxn modelId="{CB400038-F75F-4D9F-9724-9471678387B9}" type="presParOf" srcId="{8E0ACF4E-A7F7-4545-9DC4-B0959BC4DB75}" destId="{3054DFC7-5608-4062-85C3-CC5EFD188F1B}" srcOrd="0" destOrd="0" presId="urn:microsoft.com/office/officeart/2017/3/layout/DropPinTimeline"/>
    <dgm:cxn modelId="{309E50B3-A839-40FE-B381-798E663BEE31}" type="presParOf" srcId="{8E0ACF4E-A7F7-4545-9DC4-B0959BC4DB75}" destId="{F9FA0620-5667-4E77-943B-7FA167CDE4F7}" srcOrd="1" destOrd="0" presId="urn:microsoft.com/office/officeart/2017/3/layout/DropPinTimeline"/>
    <dgm:cxn modelId="{2495ABD1-2AD2-4DD7-9FAD-477CDFE606DA}" type="presParOf" srcId="{F9FA0620-5667-4E77-943B-7FA167CDE4F7}" destId="{86684D9D-7D6D-45AB-A0F7-06E42023ACD4}" srcOrd="0" destOrd="0" presId="urn:microsoft.com/office/officeart/2017/3/layout/DropPinTimeline"/>
    <dgm:cxn modelId="{E5F777B4-179A-4CDF-8B56-D05FD99ECE40}" type="presParOf" srcId="{F9FA0620-5667-4E77-943B-7FA167CDE4F7}" destId="{179B7F8B-A924-41D2-BB30-4975C58BC3DE}" srcOrd="1" destOrd="0" presId="urn:microsoft.com/office/officeart/2017/3/layout/DropPinTimeline"/>
    <dgm:cxn modelId="{49B18934-F179-4E14-AB97-0CAA40E89320}" type="presParOf" srcId="{8E0ACF4E-A7F7-4545-9DC4-B0959BC4DB75}" destId="{02FE7BBB-D5F6-47EE-80A0-1F5F6D454108}" srcOrd="2" destOrd="0" presId="urn:microsoft.com/office/officeart/2017/3/layout/DropPinTimeline"/>
    <dgm:cxn modelId="{78647EB0-5C59-4CE1-8CCB-FCB7847A57C9}" type="presParOf" srcId="{8E0ACF4E-A7F7-4545-9DC4-B0959BC4DB75}" destId="{1C038F6F-D675-4A5D-8C77-13B82D7B82ED}" srcOrd="3" destOrd="0" presId="urn:microsoft.com/office/officeart/2017/3/layout/DropPinTimeline"/>
    <dgm:cxn modelId="{463801C3-A650-4130-B009-D9E415BF20DE}" type="presParOf" srcId="{8E0ACF4E-A7F7-4545-9DC4-B0959BC4DB75}" destId="{3ACFD083-E6E9-4A4C-939E-D8BCFE1748D3}" srcOrd="4" destOrd="0" presId="urn:microsoft.com/office/officeart/2017/3/layout/DropPinTimeline"/>
    <dgm:cxn modelId="{82E1EA6A-86B8-458B-AECB-8E35E63790FC}" type="presParOf" srcId="{8E0ACF4E-A7F7-4545-9DC4-B0959BC4DB75}" destId="{E16B7C4D-9D06-4C7A-84C3-761229E9D175}"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7A15F-BBA1-4BB2-AFBE-CB59EA9CEE04}">
      <dsp:nvSpPr>
        <dsp:cNvPr id="0" name=""/>
        <dsp:cNvSpPr/>
      </dsp:nvSpPr>
      <dsp:spPr>
        <a:xfrm>
          <a:off x="0" y="2178762"/>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25E4E0A-AFD1-4F3D-8531-91221A87C2F1}">
      <dsp:nvSpPr>
        <dsp:cNvPr id="0" name=""/>
        <dsp:cNvSpPr/>
      </dsp:nvSpPr>
      <dsp:spPr>
        <a:xfrm rot="8100000">
          <a:off x="67064" y="502119"/>
          <a:ext cx="320448" cy="320448"/>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F57FB-EBDC-4A93-9F42-554AC57D4989}">
      <dsp:nvSpPr>
        <dsp:cNvPr id="0" name=""/>
        <dsp:cNvSpPr/>
      </dsp:nvSpPr>
      <dsp:spPr>
        <a:xfrm>
          <a:off x="102663" y="537718"/>
          <a:ext cx="249250" cy="24925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CBBCEE1-47C4-4ED4-862D-56C534D797AC}">
      <dsp:nvSpPr>
        <dsp:cNvPr id="0" name=""/>
        <dsp:cNvSpPr/>
      </dsp:nvSpPr>
      <dsp:spPr>
        <a:xfrm>
          <a:off x="453880" y="888934"/>
          <a:ext cx="2916471" cy="128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FFFFFF"/>
              </a:solidFill>
            </a:rPr>
            <a:t>Initial literature review – exploring existing projects and feasibility. (Due start of December)</a:t>
          </a:r>
        </a:p>
      </dsp:txBody>
      <dsp:txXfrm>
        <a:off x="453880" y="888934"/>
        <a:ext cx="2916471" cy="1289827"/>
      </dsp:txXfrm>
    </dsp:sp>
    <dsp:sp modelId="{D3EA6700-0422-424D-9294-BE93F694013F}">
      <dsp:nvSpPr>
        <dsp:cNvPr id="0" name=""/>
        <dsp:cNvSpPr/>
      </dsp:nvSpPr>
      <dsp:spPr>
        <a:xfrm>
          <a:off x="453880" y="435752"/>
          <a:ext cx="2916471" cy="45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solidFill>
                <a:srgbClr val="FFFFFF"/>
              </a:solidFill>
            </a:rPr>
            <a:t>start of December</a:t>
          </a:r>
        </a:p>
      </dsp:txBody>
      <dsp:txXfrm>
        <a:off x="453880" y="435752"/>
        <a:ext cx="2916471" cy="453182"/>
      </dsp:txXfrm>
    </dsp:sp>
    <dsp:sp modelId="{D052D74E-3BDA-442E-9364-EB09B8335C98}">
      <dsp:nvSpPr>
        <dsp:cNvPr id="0" name=""/>
        <dsp:cNvSpPr/>
      </dsp:nvSpPr>
      <dsp:spPr>
        <a:xfrm>
          <a:off x="227288" y="888934"/>
          <a:ext cx="0" cy="128982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723A59-AC0A-4418-BCEA-2DA95814A116}">
      <dsp:nvSpPr>
        <dsp:cNvPr id="0" name=""/>
        <dsp:cNvSpPr/>
      </dsp:nvSpPr>
      <dsp:spPr>
        <a:xfrm>
          <a:off x="186502" y="2137975"/>
          <a:ext cx="81572" cy="81572"/>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87965-2420-49D0-867F-192A81AF3C70}">
      <dsp:nvSpPr>
        <dsp:cNvPr id="0" name=""/>
        <dsp:cNvSpPr/>
      </dsp:nvSpPr>
      <dsp:spPr>
        <a:xfrm rot="18900000">
          <a:off x="1817160" y="3534956"/>
          <a:ext cx="320448" cy="320448"/>
        </a:xfrm>
        <a:prstGeom prst="teardrop">
          <a:avLst>
            <a:gd name="adj" fmla="val 115000"/>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6F448-499E-4AA3-881E-DABFF0B2CB88}">
      <dsp:nvSpPr>
        <dsp:cNvPr id="0" name=""/>
        <dsp:cNvSpPr/>
      </dsp:nvSpPr>
      <dsp:spPr>
        <a:xfrm>
          <a:off x="1852759" y="3570555"/>
          <a:ext cx="249250" cy="24925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159FA12-7171-4FAA-9B74-608E107F551A}">
      <dsp:nvSpPr>
        <dsp:cNvPr id="0" name=""/>
        <dsp:cNvSpPr/>
      </dsp:nvSpPr>
      <dsp:spPr>
        <a:xfrm>
          <a:off x="2203976" y="2178762"/>
          <a:ext cx="2916471" cy="128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solidFill>
                <a:srgbClr val="FFFFFF"/>
              </a:solidFill>
            </a:rPr>
            <a:t>Implementing framework and MVP. (Due start of January)</a:t>
          </a:r>
        </a:p>
      </dsp:txBody>
      <dsp:txXfrm>
        <a:off x="2203976" y="2178762"/>
        <a:ext cx="2916471" cy="1289827"/>
      </dsp:txXfrm>
    </dsp:sp>
    <dsp:sp modelId="{F7C7183A-0F6F-484A-B150-ECF9B747778B}">
      <dsp:nvSpPr>
        <dsp:cNvPr id="0" name=""/>
        <dsp:cNvSpPr/>
      </dsp:nvSpPr>
      <dsp:spPr>
        <a:xfrm>
          <a:off x="2203976" y="3468589"/>
          <a:ext cx="2916471" cy="45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solidFill>
                <a:srgbClr val="FFFFFF"/>
              </a:solidFill>
            </a:rPr>
            <a:t>start of January</a:t>
          </a:r>
        </a:p>
      </dsp:txBody>
      <dsp:txXfrm>
        <a:off x="2203976" y="3468589"/>
        <a:ext cx="2916471" cy="453182"/>
      </dsp:txXfrm>
    </dsp:sp>
    <dsp:sp modelId="{771A9E55-4373-4980-B68A-EE784B75706E}">
      <dsp:nvSpPr>
        <dsp:cNvPr id="0" name=""/>
        <dsp:cNvSpPr/>
      </dsp:nvSpPr>
      <dsp:spPr>
        <a:xfrm>
          <a:off x="1977384" y="2178762"/>
          <a:ext cx="0" cy="1289827"/>
        </a:xfrm>
        <a:prstGeom prst="line">
          <a:avLst/>
        </a:prstGeom>
        <a:noFill/>
        <a:ln w="12700" cap="flat" cmpd="sng" algn="ctr">
          <a:solidFill>
            <a:schemeClr val="accent2">
              <a:hueOff val="-363841"/>
              <a:satOff val="-20982"/>
              <a:lumOff val="2157"/>
              <a:alphaOff val="0"/>
            </a:schemeClr>
          </a:solidFill>
          <a:prstDash val="dash"/>
          <a:miter lim="800000"/>
        </a:ln>
        <a:effectLst/>
      </dsp:spPr>
      <dsp:style>
        <a:lnRef idx="1">
          <a:scrgbClr r="0" g="0" b="0"/>
        </a:lnRef>
        <a:fillRef idx="0">
          <a:scrgbClr r="0" g="0" b="0"/>
        </a:fillRef>
        <a:effectRef idx="0">
          <a:scrgbClr r="0" g="0" b="0"/>
        </a:effectRef>
        <a:fontRef idx="minor"/>
      </dsp:style>
    </dsp:sp>
    <dsp:sp modelId="{555026CE-D6D2-44FF-8A21-4ECFA88F50BF}">
      <dsp:nvSpPr>
        <dsp:cNvPr id="0" name=""/>
        <dsp:cNvSpPr/>
      </dsp:nvSpPr>
      <dsp:spPr>
        <a:xfrm>
          <a:off x="1936598" y="2137975"/>
          <a:ext cx="81572" cy="81572"/>
        </a:xfrm>
        <a:prstGeom prst="ellipse">
          <a:avLst/>
        </a:prstGeom>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0CDA7-3E43-4EA4-83BF-6F5438C9DDF9}">
      <dsp:nvSpPr>
        <dsp:cNvPr id="0" name=""/>
        <dsp:cNvSpPr/>
      </dsp:nvSpPr>
      <dsp:spPr>
        <a:xfrm rot="8100000">
          <a:off x="3567256" y="502119"/>
          <a:ext cx="320448" cy="320448"/>
        </a:xfrm>
        <a:prstGeom prst="teardrop">
          <a:avLst>
            <a:gd name="adj" fmla="val 11500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4B987-EBBB-4F65-A1E5-66CABBB7E992}">
      <dsp:nvSpPr>
        <dsp:cNvPr id="0" name=""/>
        <dsp:cNvSpPr/>
      </dsp:nvSpPr>
      <dsp:spPr>
        <a:xfrm>
          <a:off x="3602855" y="537718"/>
          <a:ext cx="249250" cy="24925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4CE0ECA-F0ED-4B03-8C54-7E4A91196786}">
      <dsp:nvSpPr>
        <dsp:cNvPr id="0" name=""/>
        <dsp:cNvSpPr/>
      </dsp:nvSpPr>
      <dsp:spPr>
        <a:xfrm>
          <a:off x="3954072" y="888934"/>
          <a:ext cx="2916471" cy="128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FFFFFF"/>
              </a:solidFill>
            </a:rPr>
            <a:t>Second literature review, reviewing more advanced methods and solutions for more specific problems like improving accuracy or performance of the existing models.(Due start of April)</a:t>
          </a:r>
        </a:p>
      </dsp:txBody>
      <dsp:txXfrm>
        <a:off x="3954072" y="888934"/>
        <a:ext cx="2916471" cy="1289827"/>
      </dsp:txXfrm>
    </dsp:sp>
    <dsp:sp modelId="{0BA485EB-1E37-41A4-9448-5BD46D6BAE30}">
      <dsp:nvSpPr>
        <dsp:cNvPr id="0" name=""/>
        <dsp:cNvSpPr/>
      </dsp:nvSpPr>
      <dsp:spPr>
        <a:xfrm>
          <a:off x="3954072" y="435752"/>
          <a:ext cx="2916471" cy="45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solidFill>
                <a:srgbClr val="FFFFFF"/>
              </a:solidFill>
            </a:rPr>
            <a:t>start of April</a:t>
          </a:r>
        </a:p>
      </dsp:txBody>
      <dsp:txXfrm>
        <a:off x="3954072" y="435752"/>
        <a:ext cx="2916471" cy="453182"/>
      </dsp:txXfrm>
    </dsp:sp>
    <dsp:sp modelId="{E7D84B0D-9B07-4DEF-AF1C-544680810E8F}">
      <dsp:nvSpPr>
        <dsp:cNvPr id="0" name=""/>
        <dsp:cNvSpPr/>
      </dsp:nvSpPr>
      <dsp:spPr>
        <a:xfrm>
          <a:off x="3727480" y="888934"/>
          <a:ext cx="0" cy="1289827"/>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211D9BFD-5BF5-4E3B-9DA1-FED16FC659BA}">
      <dsp:nvSpPr>
        <dsp:cNvPr id="0" name=""/>
        <dsp:cNvSpPr/>
      </dsp:nvSpPr>
      <dsp:spPr>
        <a:xfrm>
          <a:off x="3685818" y="2137975"/>
          <a:ext cx="81572" cy="81572"/>
        </a:xfrm>
        <a:prstGeom prst="ellipse">
          <a:avLst/>
        </a:prstGeom>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5792E-71FE-44C7-84FB-F40691A7CE96}">
      <dsp:nvSpPr>
        <dsp:cNvPr id="0" name=""/>
        <dsp:cNvSpPr/>
      </dsp:nvSpPr>
      <dsp:spPr>
        <a:xfrm rot="18900000">
          <a:off x="5317352" y="3534956"/>
          <a:ext cx="320448" cy="320448"/>
        </a:xfrm>
        <a:prstGeom prst="teardrop">
          <a:avLst>
            <a:gd name="adj" fmla="val 115000"/>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AED5B-D89E-43EF-893F-C3D6E8FE611D}">
      <dsp:nvSpPr>
        <dsp:cNvPr id="0" name=""/>
        <dsp:cNvSpPr/>
      </dsp:nvSpPr>
      <dsp:spPr>
        <a:xfrm>
          <a:off x="5352951" y="3570555"/>
          <a:ext cx="249250" cy="24925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7DCDA48-6C36-4605-B63B-C31AA5C53737}">
      <dsp:nvSpPr>
        <dsp:cNvPr id="0" name=""/>
        <dsp:cNvSpPr/>
      </dsp:nvSpPr>
      <dsp:spPr>
        <a:xfrm>
          <a:off x="5704168" y="2178762"/>
          <a:ext cx="2916471" cy="128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solidFill>
                <a:srgbClr val="FFFFFF"/>
              </a:solidFill>
            </a:rPr>
            <a:t>Iteratively improving the models. (Due middle of June)</a:t>
          </a:r>
        </a:p>
      </dsp:txBody>
      <dsp:txXfrm>
        <a:off x="5704168" y="2178762"/>
        <a:ext cx="2916471" cy="1289827"/>
      </dsp:txXfrm>
    </dsp:sp>
    <dsp:sp modelId="{FC0E5174-10A5-48BA-AA76-062AC2D98180}">
      <dsp:nvSpPr>
        <dsp:cNvPr id="0" name=""/>
        <dsp:cNvSpPr/>
      </dsp:nvSpPr>
      <dsp:spPr>
        <a:xfrm>
          <a:off x="5704168" y="3468589"/>
          <a:ext cx="2916471" cy="45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solidFill>
                <a:srgbClr val="FFFFFF"/>
              </a:solidFill>
            </a:rPr>
            <a:t>middle of June</a:t>
          </a:r>
        </a:p>
      </dsp:txBody>
      <dsp:txXfrm>
        <a:off x="5704168" y="3468589"/>
        <a:ext cx="2916471" cy="453182"/>
      </dsp:txXfrm>
    </dsp:sp>
    <dsp:sp modelId="{1AA488B8-09F7-45A2-97BB-217839ABE9E3}">
      <dsp:nvSpPr>
        <dsp:cNvPr id="0" name=""/>
        <dsp:cNvSpPr/>
      </dsp:nvSpPr>
      <dsp:spPr>
        <a:xfrm>
          <a:off x="5477576" y="2178762"/>
          <a:ext cx="0" cy="1289827"/>
        </a:xfrm>
        <a:prstGeom prst="line">
          <a:avLst/>
        </a:prstGeom>
        <a:noFill/>
        <a:ln w="12700" cap="flat" cmpd="sng" algn="ctr">
          <a:solidFill>
            <a:schemeClr val="accent2">
              <a:hueOff val="-1091522"/>
              <a:satOff val="-62946"/>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EDA28D0-150F-4C51-A055-8A0085C9E6EC}">
      <dsp:nvSpPr>
        <dsp:cNvPr id="0" name=""/>
        <dsp:cNvSpPr/>
      </dsp:nvSpPr>
      <dsp:spPr>
        <a:xfrm>
          <a:off x="5435914" y="2137975"/>
          <a:ext cx="81572" cy="81572"/>
        </a:xfrm>
        <a:prstGeom prst="ellipse">
          <a:avLst/>
        </a:prstGeom>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84D9D-7D6D-45AB-A0F7-06E42023ACD4}">
      <dsp:nvSpPr>
        <dsp:cNvPr id="0" name=""/>
        <dsp:cNvSpPr/>
      </dsp:nvSpPr>
      <dsp:spPr>
        <a:xfrm rot="8100000">
          <a:off x="7067448" y="502119"/>
          <a:ext cx="320448" cy="320448"/>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B7F8B-A924-41D2-BB30-4975C58BC3DE}">
      <dsp:nvSpPr>
        <dsp:cNvPr id="0" name=""/>
        <dsp:cNvSpPr/>
      </dsp:nvSpPr>
      <dsp:spPr>
        <a:xfrm>
          <a:off x="7103047" y="537718"/>
          <a:ext cx="249250" cy="24925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FE7BBB-D5F6-47EE-80A0-1F5F6D454108}">
      <dsp:nvSpPr>
        <dsp:cNvPr id="0" name=""/>
        <dsp:cNvSpPr/>
      </dsp:nvSpPr>
      <dsp:spPr>
        <a:xfrm>
          <a:off x="7454264" y="888934"/>
          <a:ext cx="2916471" cy="128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FFFFFF"/>
              </a:solidFill>
            </a:rPr>
            <a:t>Improving user experience and the applications itself to better fit newer models. (Due end of June)</a:t>
          </a:r>
        </a:p>
      </dsp:txBody>
      <dsp:txXfrm>
        <a:off x="7454264" y="888934"/>
        <a:ext cx="2916471" cy="1289827"/>
      </dsp:txXfrm>
    </dsp:sp>
    <dsp:sp modelId="{1C038F6F-D675-4A5D-8C77-13B82D7B82ED}">
      <dsp:nvSpPr>
        <dsp:cNvPr id="0" name=""/>
        <dsp:cNvSpPr/>
      </dsp:nvSpPr>
      <dsp:spPr>
        <a:xfrm>
          <a:off x="7454264" y="435752"/>
          <a:ext cx="2916471" cy="45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solidFill>
                <a:srgbClr val="FFFFFF"/>
              </a:solidFill>
            </a:rPr>
            <a:t>end of June</a:t>
          </a:r>
        </a:p>
      </dsp:txBody>
      <dsp:txXfrm>
        <a:off x="7454264" y="435752"/>
        <a:ext cx="2916471" cy="453182"/>
      </dsp:txXfrm>
    </dsp:sp>
    <dsp:sp modelId="{3ACFD083-E6E9-4A4C-939E-D8BCFE1748D3}">
      <dsp:nvSpPr>
        <dsp:cNvPr id="0" name=""/>
        <dsp:cNvSpPr/>
      </dsp:nvSpPr>
      <dsp:spPr>
        <a:xfrm>
          <a:off x="7227672" y="888934"/>
          <a:ext cx="0" cy="128982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3054DFC7-5608-4062-85C3-CC5EFD188F1B}">
      <dsp:nvSpPr>
        <dsp:cNvPr id="0" name=""/>
        <dsp:cNvSpPr/>
      </dsp:nvSpPr>
      <dsp:spPr>
        <a:xfrm>
          <a:off x="7186010" y="2137975"/>
          <a:ext cx="81572" cy="81572"/>
        </a:xfrm>
        <a:prstGeom prst="ellipse">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96741B6-6F13-46C0-9C13-9796FEAEF858}" type="datetimeFigureOut">
              <a:rPr lang="he-IL" smtClean="0"/>
              <a:t>י"ד/חשון/תשפ"א</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2365C52-919B-42CA-823F-B88D8DA5CB9B}" type="slidenum">
              <a:rPr lang="he-IL" smtClean="0"/>
              <a:t>‹#›</a:t>
            </a:fld>
            <a:endParaRPr lang="he-IL"/>
          </a:p>
        </p:txBody>
      </p:sp>
    </p:spTree>
    <p:extLst>
      <p:ext uri="{BB962C8B-B14F-4D97-AF65-F5344CB8AC3E}">
        <p14:creationId xmlns:p14="http://schemas.microsoft.com/office/powerpoint/2010/main" val="21702759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77127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38419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334783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2362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40076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7913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0428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3095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5493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12364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6446EB35-D117-4767-96EF-185630097221}" type="datetimeFigureOut">
              <a:rPr lang="he-IL" smtClean="0"/>
              <a:t>י"ד/חשון/תשפ"א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86101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446EB35-D117-4767-96EF-185630097221}" type="datetimeFigureOut">
              <a:rPr lang="he-IL" smtClean="0"/>
              <a:t>י"ד/חשון/תשפ"א</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2CDCC38-86AD-4E8E-9FF5-ACB4FC75EEB5}" type="slidenum">
              <a:rPr lang="he-IL" smtClean="0"/>
              <a:t>‹#›</a:t>
            </a:fld>
            <a:endParaRPr lang="he-IL"/>
          </a:p>
        </p:txBody>
      </p:sp>
    </p:spTree>
    <p:extLst>
      <p:ext uri="{BB962C8B-B14F-4D97-AF65-F5344CB8AC3E}">
        <p14:creationId xmlns:p14="http://schemas.microsoft.com/office/powerpoint/2010/main" val="131668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4381124" y="1565624"/>
            <a:ext cx="9144000" cy="1752127"/>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16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rPr>
              <a:t>CAPI</a:t>
            </a:r>
            <a:endParaRPr lang="he-IL" sz="16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ndParaRPr>
          </a:p>
        </p:txBody>
      </p:sp>
      <p:sp>
        <p:nvSpPr>
          <p:cNvPr id="3" name="כותרת משנה 2"/>
          <p:cNvSpPr>
            <a:spLocks noGrp="1"/>
          </p:cNvSpPr>
          <p:nvPr>
            <p:ph type="subTitle" idx="1"/>
          </p:nvPr>
        </p:nvSpPr>
        <p:spPr>
          <a:xfrm>
            <a:off x="4532044" y="4474814"/>
            <a:ext cx="9144000" cy="817562"/>
          </a:xfrm>
        </p:spPr>
        <p:txBody>
          <a:bodyPr vert="horz" lIns="91440" tIns="45720" rIns="91440" bIns="45720" rtlCol="1" anchor="b">
            <a:no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pPr>
            <a:r>
              <a:rPr lang="en-US" sz="3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Your new best friend</a:t>
            </a:r>
            <a:endParaRPr lang="he-IL" sz="3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7" name="TextBox 6"/>
          <p:cNvSpPr txBox="1"/>
          <p:nvPr/>
        </p:nvSpPr>
        <p:spPr>
          <a:xfrm>
            <a:off x="6048358" y="3263086"/>
            <a:ext cx="1295547"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cognitive</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8" name="TextBox 7"/>
          <p:cNvSpPr txBox="1"/>
          <p:nvPr/>
        </p:nvSpPr>
        <p:spPr>
          <a:xfrm>
            <a:off x="7343905" y="3601640"/>
            <a:ext cx="1295547"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automatic</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9" name="TextBox 8"/>
          <p:cNvSpPr txBox="1"/>
          <p:nvPr/>
        </p:nvSpPr>
        <p:spPr>
          <a:xfrm>
            <a:off x="8848548" y="3621378"/>
            <a:ext cx="1665841"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psychologist</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10" name="TextBox 9"/>
          <p:cNvSpPr txBox="1"/>
          <p:nvPr/>
        </p:nvSpPr>
        <p:spPr>
          <a:xfrm>
            <a:off x="10514389" y="3263086"/>
            <a:ext cx="1295547"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interface</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Tree>
    <p:extLst>
      <p:ext uri="{BB962C8B-B14F-4D97-AF65-F5344CB8AC3E}">
        <p14:creationId xmlns:p14="http://schemas.microsoft.com/office/powerpoint/2010/main" val="362938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כותרת 1">
            <a:extLst>
              <a:ext uri="{FF2B5EF4-FFF2-40B4-BE49-F238E27FC236}">
                <a16:creationId xmlns:a16="http://schemas.microsoft.com/office/drawing/2014/main" id="{C2662C63-777D-441A-B24A-B25063702B80}"/>
              </a:ext>
            </a:extLst>
          </p:cNvPr>
          <p:cNvSpPr>
            <a:spLocks noGrp="1"/>
          </p:cNvSpPr>
          <p:nvPr>
            <p:ph type="ctrTitle"/>
          </p:nvPr>
        </p:nvSpPr>
        <p:spPr>
          <a:xfrm>
            <a:off x="2628121" y="1932478"/>
            <a:ext cx="6935759" cy="3134371"/>
          </a:xfrm>
        </p:spPr>
        <p:txBody>
          <a:bodyPr anchor="ctr">
            <a:normAutofit/>
          </a:bodyPr>
          <a:lstStyle/>
          <a:p>
            <a:r>
              <a:rPr lang="en-US" sz="2900" b="1" kern="1200" dirty="0">
                <a:solidFill>
                  <a:schemeClr val="bg1"/>
                </a:solidFill>
                <a:latin typeface="+mj-lt"/>
                <a:ea typeface="+mj-ea"/>
                <a:cs typeface="+mj-cs"/>
              </a:rPr>
              <a:t>Project Team</a:t>
            </a: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Yuval </a:t>
            </a:r>
            <a:r>
              <a:rPr lang="en-US" sz="2900" kern="1200" dirty="0" err="1">
                <a:solidFill>
                  <a:schemeClr val="bg1"/>
                </a:solidFill>
                <a:latin typeface="+mj-lt"/>
                <a:ea typeface="+mj-ea"/>
                <a:cs typeface="+mj-cs"/>
              </a:rPr>
              <a:t>Khoramian</a:t>
            </a:r>
            <a:br>
              <a:rPr lang="en-US" sz="2900" kern="1200" dirty="0">
                <a:solidFill>
                  <a:schemeClr val="bg1"/>
                </a:solidFill>
                <a:latin typeface="+mj-lt"/>
                <a:ea typeface="+mj-ea"/>
                <a:cs typeface="+mj-cs"/>
              </a:rPr>
            </a:br>
            <a:r>
              <a:rPr lang="en-US" sz="2900" kern="1200" dirty="0" err="1">
                <a:solidFill>
                  <a:schemeClr val="bg1"/>
                </a:solidFill>
                <a:latin typeface="+mj-lt"/>
                <a:ea typeface="+mj-ea"/>
                <a:cs typeface="+mj-cs"/>
              </a:rPr>
              <a:t>Shoham</a:t>
            </a:r>
            <a:r>
              <a:rPr lang="en-US" sz="2900" kern="1200" dirty="0">
                <a:solidFill>
                  <a:schemeClr val="bg1"/>
                </a:solidFill>
                <a:latin typeface="+mj-lt"/>
                <a:ea typeface="+mj-ea"/>
                <a:cs typeface="+mj-cs"/>
              </a:rPr>
              <a:t> </a:t>
            </a:r>
            <a:r>
              <a:rPr lang="en-US" sz="2900" kern="1200" dirty="0" err="1">
                <a:solidFill>
                  <a:schemeClr val="bg1"/>
                </a:solidFill>
                <a:latin typeface="+mj-lt"/>
                <a:ea typeface="+mj-ea"/>
                <a:cs typeface="+mj-cs"/>
              </a:rPr>
              <a:t>Zarfati</a:t>
            </a: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Hod </a:t>
            </a:r>
            <a:r>
              <a:rPr lang="en-US" sz="2900" kern="1200" dirty="0" err="1">
                <a:solidFill>
                  <a:schemeClr val="bg1"/>
                </a:solidFill>
                <a:latin typeface="+mj-lt"/>
                <a:ea typeface="+mj-ea"/>
                <a:cs typeface="+mj-cs"/>
              </a:rPr>
              <a:t>Twito</a:t>
            </a: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Ron </a:t>
            </a:r>
            <a:r>
              <a:rPr lang="en-US" sz="2900" kern="1200" dirty="0" err="1">
                <a:solidFill>
                  <a:schemeClr val="bg1"/>
                </a:solidFill>
                <a:latin typeface="+mj-lt"/>
                <a:ea typeface="+mj-ea"/>
                <a:cs typeface="+mj-cs"/>
              </a:rPr>
              <a:t>Zeidman</a:t>
            </a:r>
            <a:br>
              <a:rPr lang="en-US" sz="2900" kern="1200" dirty="0">
                <a:solidFill>
                  <a:schemeClr val="bg1"/>
                </a:solidFill>
                <a:latin typeface="+mj-lt"/>
                <a:ea typeface="+mj-ea"/>
                <a:cs typeface="+mj-cs"/>
              </a:rPr>
            </a:b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Instructor – Prof. Yuval Shahar</a:t>
            </a:r>
            <a:endParaRPr lang="en-IL" sz="2900" dirty="0">
              <a:solidFill>
                <a:schemeClr val="bg1"/>
              </a:solidFill>
              <a:cs typeface="+mn-cs"/>
            </a:endParaRPr>
          </a:p>
        </p:txBody>
      </p:sp>
      <p:cxnSp>
        <p:nvCxnSpPr>
          <p:cNvPr id="9" name="Straight Connector 8">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560911"/>
            <a:ext cx="35814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7CEFB9-5672-4FC6-981B-C8DA3FE08E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610600" y="1560911"/>
            <a:ext cx="35814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048" y="5286237"/>
            <a:ext cx="121889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0567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תמונה 11" descr="תמונה שמכילה מקורה, אדם, צג, שולחן&#10;&#10;התיאור נוצר באופן אוטומטי">
            <a:extLst>
              <a:ext uri="{FF2B5EF4-FFF2-40B4-BE49-F238E27FC236}">
                <a16:creationId xmlns:a16="http://schemas.microsoft.com/office/drawing/2014/main" id="{E2A4411E-B1E8-419F-A4F6-1313D2828F3E}"/>
              </a:ext>
            </a:extLst>
          </p:cNvPr>
          <p:cNvPicPr>
            <a:picLocks noChangeAspect="1"/>
          </p:cNvPicPr>
          <p:nvPr/>
        </p:nvPicPr>
        <p:blipFill rotWithShape="1">
          <a:blip r:embed="rId2"/>
          <a:srcRect t="12096" r="-1" b="-1"/>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p:cNvSpPr>
            <a:spLocks noGrp="1"/>
          </p:cNvSpPr>
          <p:nvPr>
            <p:ph type="title"/>
          </p:nvPr>
        </p:nvSpPr>
        <p:spPr>
          <a:xfrm>
            <a:off x="173620" y="1122363"/>
            <a:ext cx="4327721" cy="3204133"/>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ln/>
              </a:rPr>
              <a:t>The Goal</a:t>
            </a:r>
          </a:p>
        </p:txBody>
      </p:sp>
      <p:sp>
        <p:nvSpPr>
          <p:cNvPr id="3" name="מציין מיקום תוכן 2"/>
          <p:cNvSpPr>
            <a:spLocks noGrp="1"/>
          </p:cNvSpPr>
          <p:nvPr>
            <p:ph idx="1"/>
          </p:nvPr>
        </p:nvSpPr>
        <p:spPr>
          <a:xfrm>
            <a:off x="477980" y="4785632"/>
            <a:ext cx="4023360" cy="1688320"/>
          </a:xfrm>
        </p:spPr>
        <p:txBody>
          <a:bodyPr vert="horz" lIns="91440" tIns="45720" rIns="91440" bIns="45720" rtlCol="0">
            <a:noAutofit/>
          </a:bodyPr>
          <a:lstStyle/>
          <a:p>
            <a:pPr marL="0" indent="0" algn="l">
              <a:buNone/>
            </a:pPr>
            <a:r>
              <a:rPr lang="en-US" sz="2000" dirty="0">
                <a:latin typeface="Times New Roman" panose="02020603050405020304" pitchFamily="18" charset="0"/>
                <a:cs typeface="Times New Roman" panose="02020603050405020304" pitchFamily="18" charset="0"/>
              </a:rPr>
              <a:t>The main goal of the project is to develop software that will be able to learn how the user express his feelings while using the computer. This will enable the computer to understand the user better.</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4720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1CE367B-F9D9-4812-A056-833D4567B265}"/>
              </a:ext>
            </a:extLst>
          </p:cNvPr>
          <p:cNvPicPr>
            <a:picLocks noChangeAspect="1"/>
          </p:cNvPicPr>
          <p:nvPr/>
        </p:nvPicPr>
        <p:blipFill rotWithShape="1">
          <a:blip r:embed="rId2"/>
          <a:srcRect l="22886" r="2" b="2"/>
          <a:stretch/>
        </p:blipFill>
        <p:spPr>
          <a:xfrm>
            <a:off x="3522468" y="10"/>
            <a:ext cx="8669532" cy="6857990"/>
          </a:xfrm>
          <a:prstGeom prst="rect">
            <a:avLst/>
          </a:prstGeom>
        </p:spPr>
      </p:pic>
      <p:sp>
        <p:nvSpPr>
          <p:cNvPr id="17" name="Rectangle 1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כותרת 1"/>
          <p:cNvSpPr>
            <a:spLocks noGrp="1"/>
          </p:cNvSpPr>
          <p:nvPr>
            <p:ph type="title"/>
          </p:nvPr>
        </p:nvSpPr>
        <p:spPr>
          <a:xfrm>
            <a:off x="371094" y="1161288"/>
            <a:ext cx="3438144" cy="1124712"/>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rPr>
              <a:t>The Problem</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71094" y="2718054"/>
            <a:ext cx="3438906" cy="3207258"/>
          </a:xfrm>
          <a:prstGeom prst="rect">
            <a:avLst/>
          </a:prstGeom>
        </p:spPr>
        <p:txBody>
          <a:bodyPr vert="horz" lIns="91440" tIns="45720" rIns="91440" bIns="45720" rtlCol="0" anchor="t">
            <a:normAutofit/>
          </a:bodyPr>
          <a:lstStyle/>
          <a:p>
            <a:pPr marL="0" indent="0" algn="l">
              <a:buNone/>
            </a:pPr>
            <a:r>
              <a:rPr lang="en-US" sz="2000" dirty="0">
                <a:latin typeface="Times New Roman" panose="02020603050405020304" pitchFamily="18" charset="0"/>
                <a:cs typeface="Times New Roman" panose="02020603050405020304" pitchFamily="18" charset="0"/>
              </a:rPr>
              <a:t>Modern computers don't consider the emotions of users. A form of emotional intelligence can improve the users' experience, by enabling a new aspect of communication between the user and the computer.</a:t>
            </a:r>
          </a:p>
        </p:txBody>
      </p:sp>
    </p:spTree>
    <p:extLst>
      <p:ext uri="{BB962C8B-B14F-4D97-AF65-F5344CB8AC3E}">
        <p14:creationId xmlns:p14="http://schemas.microsoft.com/office/powerpoint/2010/main" val="153682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euroscientist: Animal Brains Key for Next Generation of ...">
            <a:extLst>
              <a:ext uri="{FF2B5EF4-FFF2-40B4-BE49-F238E27FC236}">
                <a16:creationId xmlns:a16="http://schemas.microsoft.com/office/drawing/2014/main" id="{9C99D263-AD0B-4C74-B073-EE5375A58F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808"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כותרת 1"/>
          <p:cNvSpPr>
            <a:spLocks noGrp="1"/>
          </p:cNvSpPr>
          <p:nvPr>
            <p:ph type="title"/>
          </p:nvPr>
        </p:nvSpPr>
        <p:spPr>
          <a:xfrm>
            <a:off x="371094" y="1244415"/>
            <a:ext cx="3438144" cy="1124712"/>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rPr>
              <a:t>The Solution</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71094" y="2718054"/>
            <a:ext cx="3438906" cy="3682746"/>
          </a:xfrm>
          <a:prstGeom prst="rect">
            <a:avLst/>
          </a:prstGeom>
        </p:spPr>
        <p:txBody>
          <a:bodyPr vert="horz" lIns="91440" tIns="45720" rIns="91440" bIns="45720" rtlCol="0" anchor="t">
            <a:normAutofit/>
          </a:bodyPr>
          <a:lstStyle/>
          <a:p>
            <a:pPr marL="0" indent="0" algn="l" rtl="0">
              <a:buNone/>
            </a:pPr>
            <a:r>
              <a:rPr lang="en-US" sz="1800" dirty="0">
                <a:latin typeface="Times New Roman" panose="02020603050405020304" pitchFamily="18" charset="0"/>
                <a:cs typeface="Times New Roman" panose="02020603050405020304" pitchFamily="18" charset="0"/>
              </a:rPr>
              <a:t>We are going to focus on two possible approaches:</a:t>
            </a:r>
          </a:p>
          <a:p>
            <a:pPr marL="285750" indent="-285750" algn="l" rt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keyboard and mouse input to predict emotions</a:t>
            </a:r>
          </a:p>
          <a:p>
            <a:pPr marL="285750" indent="-285750" algn="l" rt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image/video of the user to predict emotions</a:t>
            </a:r>
          </a:p>
          <a:p>
            <a:pPr marL="0" indent="0" algn="l" rtl="0">
              <a:buNone/>
            </a:pPr>
            <a:r>
              <a:rPr lang="en-US" sz="1800" dirty="0">
                <a:latin typeface="Times New Roman" panose="02020603050405020304" pitchFamily="18" charset="0"/>
                <a:cs typeface="Times New Roman" panose="02020603050405020304" pitchFamily="18" charset="0"/>
              </a:rPr>
              <a:t>Image recognition is a well-studied field, and CNN architectures are very promising. Treating keyboard and mouse as time-series data, using RNN and more modern Transformer architectures, can lead to encouraging results.</a:t>
            </a:r>
          </a:p>
        </p:txBody>
      </p:sp>
    </p:spTree>
    <p:extLst>
      <p:ext uri="{BB962C8B-B14F-4D97-AF65-F5344CB8AC3E}">
        <p14:creationId xmlns:p14="http://schemas.microsoft.com/office/powerpoint/2010/main" val="1290287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 Companies Tend to Get Wrong About AI | INSEAD Knowledge">
            <a:extLst>
              <a:ext uri="{FF2B5EF4-FFF2-40B4-BE49-F238E27FC236}">
                <a16:creationId xmlns:a16="http://schemas.microsoft.com/office/drawing/2014/main" id="{89164F2C-9015-4978-84C4-C44CC1D80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73" t="3994" r="4148"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כותרת 1"/>
          <p:cNvSpPr>
            <a:spLocks noGrp="1"/>
          </p:cNvSpPr>
          <p:nvPr>
            <p:ph type="title"/>
          </p:nvPr>
        </p:nvSpPr>
        <p:spPr>
          <a:xfrm>
            <a:off x="371093" y="1161288"/>
            <a:ext cx="3526203" cy="1124712"/>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rPr>
              <a:t>Expected Challenges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71094" y="2718054"/>
            <a:ext cx="3438906" cy="3207258"/>
          </a:xfrm>
          <a:prstGeom prst="rect">
            <a:avLst/>
          </a:prstGeom>
        </p:spPr>
        <p:txBody>
          <a:bodyPr vert="horz" lIns="91440" tIns="45720" rIns="91440" bIns="45720" rtlCol="0" anchor="t">
            <a:normAutofit/>
          </a:bodyPr>
          <a:lstStyle/>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high accuracy model for each user.</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Obtaining labels in the learning stage.</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Extracting useful features from the data.</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model that can be trained quickly.</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Planning test to quantify our results.</a:t>
            </a:r>
          </a:p>
        </p:txBody>
      </p:sp>
    </p:spTree>
    <p:extLst>
      <p:ext uri="{BB962C8B-B14F-4D97-AF65-F5344CB8AC3E}">
        <p14:creationId xmlns:p14="http://schemas.microsoft.com/office/powerpoint/2010/main" val="2104856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2424C"/>
            </a:gs>
            <a:gs pos="65000">
              <a:srgbClr val="3A3A3A"/>
            </a:gs>
            <a:gs pos="100000">
              <a:srgbClr val="1B1B1F"/>
            </a:gs>
          </a:gsLst>
          <a:path path="rect">
            <a:fillToRect l="100000" t="100000"/>
          </a:path>
          <a:tileRect r="-100000" b="-10000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E2DC80E-C34A-4B3A-B686-2B0E575605E4}"/>
              </a:ext>
            </a:extLst>
          </p:cNvPr>
          <p:cNvSpPr>
            <a:spLocks noGrp="1"/>
          </p:cNvSpPr>
          <p:nvPr>
            <p:ph type="title"/>
          </p:nvPr>
        </p:nvSpPr>
        <p:spPr>
          <a:xfrm>
            <a:off x="841248" y="256032"/>
            <a:ext cx="10506456" cy="1014984"/>
          </a:xfrm>
        </p:spPr>
        <p:txBody>
          <a:bodyPr anchor="b">
            <a:normAutofit/>
          </a:bodyPr>
          <a:lstStyle/>
          <a:p>
            <a:pPr algn="l" rtl="0"/>
            <a:r>
              <a:rPr lang="en-US" dirty="0">
                <a:solidFill>
                  <a:srgbClr val="FFFFFF"/>
                </a:solidFill>
              </a:rPr>
              <a:t>Project</a:t>
            </a:r>
            <a:r>
              <a:rPr lang="en-US" dirty="0"/>
              <a:t> </a:t>
            </a:r>
            <a:r>
              <a:rPr lang="en-US" dirty="0">
                <a:solidFill>
                  <a:srgbClr val="FFFFFF"/>
                </a:solidFill>
              </a:rPr>
              <a:t>Schedule</a:t>
            </a:r>
            <a:endParaRPr lang="he-IL" dirty="0">
              <a:solidFill>
                <a:srgbClr val="FFFFFF"/>
              </a:solidFill>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מציין מיקום תוכן 2">
            <a:extLst>
              <a:ext uri="{FF2B5EF4-FFF2-40B4-BE49-F238E27FC236}">
                <a16:creationId xmlns:a16="http://schemas.microsoft.com/office/drawing/2014/main" id="{AAD31E66-7DF0-4B93-B39C-FFE531195136}"/>
              </a:ext>
            </a:extLst>
          </p:cNvPr>
          <p:cNvGraphicFramePr>
            <a:graphicFrameLocks noGrp="1"/>
          </p:cNvGraphicFramePr>
          <p:nvPr>
            <p:ph idx="1"/>
            <p:extLst>
              <p:ext uri="{D42A27DB-BD31-4B8C-83A1-F6EECF244321}">
                <p14:modId xmlns:p14="http://schemas.microsoft.com/office/powerpoint/2010/main" val="40870580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9551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318</Words>
  <Application>Microsoft Office PowerPoint</Application>
  <PresentationFormat>מסך רחב</PresentationFormat>
  <Paragraphs>33</Paragraphs>
  <Slides>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7</vt:i4>
      </vt:variant>
    </vt:vector>
  </HeadingPairs>
  <TitlesOfParts>
    <vt:vector size="13" baseType="lpstr">
      <vt:lpstr>Arial</vt:lpstr>
      <vt:lpstr>Calibri</vt:lpstr>
      <vt:lpstr>Calibri Light</vt:lpstr>
      <vt:lpstr>OCR A Extended</vt:lpstr>
      <vt:lpstr>Times New Roman</vt:lpstr>
      <vt:lpstr>ערכת נושא Office</vt:lpstr>
      <vt:lpstr>CAPI</vt:lpstr>
      <vt:lpstr>Project Team Yuval Khoramian Shoham Zarfati Hod Twito Ron Zeidman  Instructor – Prof. Yuval Shahar</vt:lpstr>
      <vt:lpstr>The Goal</vt:lpstr>
      <vt:lpstr>The Problem</vt:lpstr>
      <vt:lpstr>The Solution</vt:lpstr>
      <vt:lpstr>Expected Challenges</vt:lpstr>
      <vt:lpstr>Project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dc:title>
  <dc:creator>hod twito</dc:creator>
  <cp:lastModifiedBy>hod twito</cp:lastModifiedBy>
  <cp:revision>4</cp:revision>
  <dcterms:created xsi:type="dcterms:W3CDTF">2020-11-01T17:53:55Z</dcterms:created>
  <dcterms:modified xsi:type="dcterms:W3CDTF">2020-11-01T18:11:26Z</dcterms:modified>
</cp:coreProperties>
</file>