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1"/>
  </p:notesMasterIdLst>
  <p:sldIdLst>
    <p:sldId id="279" r:id="rId2"/>
    <p:sldId id="271" r:id="rId3"/>
    <p:sldId id="277" r:id="rId4"/>
    <p:sldId id="273" r:id="rId5"/>
    <p:sldId id="275" r:id="rId6"/>
    <p:sldId id="276" r:id="rId7"/>
    <p:sldId id="281" r:id="rId8"/>
    <p:sldId id="282" r:id="rId9"/>
    <p:sldId id="280" r:id="rId1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424C"/>
    <a:srgbClr val="1B1B1F"/>
    <a:srgbClr val="000000"/>
    <a:srgbClr val="F8F8F8"/>
    <a:srgbClr val="C0C0C0"/>
    <a:srgbClr val="BD2981"/>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879" autoAdjust="0"/>
    <p:restoredTop sz="94660"/>
  </p:normalViewPr>
  <p:slideViewPr>
    <p:cSldViewPr snapToGrid="0">
      <p:cViewPr varScale="1">
        <p:scale>
          <a:sx n="86" d="100"/>
          <a:sy n="86" d="100"/>
        </p:scale>
        <p:origin x="691"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128B66-42BB-40DD-AD7F-14B76712E1F4}"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CDFC4E8E-708F-40D8-9C0F-4A64BAFCAF7D}">
      <dgm:prSet/>
      <dgm:spPr/>
      <dgm:t>
        <a:bodyPr/>
        <a:lstStyle/>
        <a:p>
          <a:pPr>
            <a:defRPr b="1"/>
          </a:pPr>
          <a:r>
            <a:rPr lang="en-US" dirty="0">
              <a:solidFill>
                <a:srgbClr val="FFFFFF"/>
              </a:solidFill>
            </a:rPr>
            <a:t>12.1.21</a:t>
          </a:r>
        </a:p>
      </dgm:t>
    </dgm:pt>
    <dgm:pt modelId="{E43846FE-DF6E-406E-81EB-86FE0EF23FAC}" type="parTrans" cxnId="{B3EC3FA4-E525-4FBA-A3F4-242325F7A603}">
      <dgm:prSet/>
      <dgm:spPr/>
      <dgm:t>
        <a:bodyPr/>
        <a:lstStyle/>
        <a:p>
          <a:endParaRPr lang="en-US"/>
        </a:p>
      </dgm:t>
    </dgm:pt>
    <dgm:pt modelId="{28C6694E-A8D0-4F35-99D3-F2CBF43B823E}" type="sibTrans" cxnId="{B3EC3FA4-E525-4FBA-A3F4-242325F7A603}">
      <dgm:prSet/>
      <dgm:spPr/>
      <dgm:t>
        <a:bodyPr/>
        <a:lstStyle/>
        <a:p>
          <a:endParaRPr lang="en-US"/>
        </a:p>
      </dgm:t>
    </dgm:pt>
    <dgm:pt modelId="{71387B09-F272-4C12-AD90-D0D5FACC02DC}">
      <dgm:prSet/>
      <dgm:spPr/>
      <dgm:t>
        <a:bodyPr/>
        <a:lstStyle/>
        <a:p>
          <a:r>
            <a:rPr lang="en-US" dirty="0">
              <a:solidFill>
                <a:srgbClr val="FFFFFF"/>
              </a:solidFill>
            </a:rPr>
            <a:t>Implement data gathering system and begin experiments with models that do not require costume data. </a:t>
          </a:r>
        </a:p>
      </dgm:t>
    </dgm:pt>
    <dgm:pt modelId="{8715A5CB-337B-42E0-A0C2-F85CC30B399D}" type="parTrans" cxnId="{A0EB808E-4EC3-40BA-A3F7-411366FAD8D9}">
      <dgm:prSet/>
      <dgm:spPr/>
      <dgm:t>
        <a:bodyPr/>
        <a:lstStyle/>
        <a:p>
          <a:endParaRPr lang="en-US"/>
        </a:p>
      </dgm:t>
    </dgm:pt>
    <dgm:pt modelId="{C8380AE5-EF5B-43C5-AD6D-65AE4C1239CE}" type="sibTrans" cxnId="{A0EB808E-4EC3-40BA-A3F7-411366FAD8D9}">
      <dgm:prSet/>
      <dgm:spPr/>
      <dgm:t>
        <a:bodyPr/>
        <a:lstStyle/>
        <a:p>
          <a:endParaRPr lang="en-US"/>
        </a:p>
      </dgm:t>
    </dgm:pt>
    <dgm:pt modelId="{34D6BA81-A12C-45ED-BAEE-4FAC02F19203}">
      <dgm:prSet/>
      <dgm:spPr/>
      <dgm:t>
        <a:bodyPr/>
        <a:lstStyle/>
        <a:p>
          <a:pPr>
            <a:defRPr b="1"/>
          </a:pPr>
          <a:r>
            <a:rPr lang="en-US" dirty="0">
              <a:solidFill>
                <a:srgbClr val="FFFFFF"/>
              </a:solidFill>
            </a:rPr>
            <a:t>26.2.21</a:t>
          </a:r>
        </a:p>
      </dgm:t>
    </dgm:pt>
    <dgm:pt modelId="{1F4D5079-98E8-44F1-B344-A2CFD3B65974}" type="parTrans" cxnId="{D932AC23-13CD-4573-9D5D-BE237A07531B}">
      <dgm:prSet/>
      <dgm:spPr/>
      <dgm:t>
        <a:bodyPr/>
        <a:lstStyle/>
        <a:p>
          <a:endParaRPr lang="en-US"/>
        </a:p>
      </dgm:t>
    </dgm:pt>
    <dgm:pt modelId="{8A007F6F-05C8-4A52-9F99-A826763E6B19}" type="sibTrans" cxnId="{D932AC23-13CD-4573-9D5D-BE237A07531B}">
      <dgm:prSet/>
      <dgm:spPr/>
      <dgm:t>
        <a:bodyPr/>
        <a:lstStyle/>
        <a:p>
          <a:endParaRPr lang="en-US"/>
        </a:p>
      </dgm:t>
    </dgm:pt>
    <dgm:pt modelId="{CECF96A8-34B2-4130-BD86-89AF86FD3955}">
      <dgm:prSet/>
      <dgm:spPr/>
      <dgm:t>
        <a:bodyPr/>
        <a:lstStyle/>
        <a:p>
          <a:r>
            <a:rPr lang="en-US" dirty="0">
              <a:solidFill>
                <a:srgbClr val="FFFFFF"/>
              </a:solidFill>
            </a:rPr>
            <a:t>Finish most, if not all data gathering experiments. </a:t>
          </a:r>
          <a:br>
            <a:rPr lang="en-US" dirty="0">
              <a:solidFill>
                <a:srgbClr val="FFFFFF"/>
              </a:solidFill>
            </a:rPr>
          </a:br>
          <a:r>
            <a:rPr lang="en-US" dirty="0">
              <a:solidFill>
                <a:srgbClr val="FFFFFF"/>
              </a:solidFill>
            </a:rPr>
            <a:t>Start testing models that require costume data.</a:t>
          </a:r>
        </a:p>
      </dgm:t>
    </dgm:pt>
    <dgm:pt modelId="{454B4668-1ACB-4EDB-8975-3B2541750CCE}" type="parTrans" cxnId="{BB384C2E-E40B-4D3C-803E-1C8F3921D701}">
      <dgm:prSet/>
      <dgm:spPr/>
      <dgm:t>
        <a:bodyPr/>
        <a:lstStyle/>
        <a:p>
          <a:endParaRPr lang="en-US"/>
        </a:p>
      </dgm:t>
    </dgm:pt>
    <dgm:pt modelId="{37B704D9-2A1F-4DF0-9ED4-C06EBED70D14}" type="sibTrans" cxnId="{BB384C2E-E40B-4D3C-803E-1C8F3921D701}">
      <dgm:prSet/>
      <dgm:spPr/>
      <dgm:t>
        <a:bodyPr/>
        <a:lstStyle/>
        <a:p>
          <a:endParaRPr lang="en-US"/>
        </a:p>
      </dgm:t>
    </dgm:pt>
    <dgm:pt modelId="{4AA929D1-5716-4D83-811F-D9D4211D2312}">
      <dgm:prSet/>
      <dgm:spPr/>
      <dgm:t>
        <a:bodyPr/>
        <a:lstStyle/>
        <a:p>
          <a:pPr>
            <a:defRPr b="1"/>
          </a:pPr>
          <a:r>
            <a:rPr lang="en-US" dirty="0">
              <a:solidFill>
                <a:srgbClr val="FFFFFF"/>
              </a:solidFill>
            </a:rPr>
            <a:t>16.4.21</a:t>
          </a:r>
        </a:p>
      </dgm:t>
    </dgm:pt>
    <dgm:pt modelId="{3346292D-B680-4C8D-8754-A63F134F86B1}" type="parTrans" cxnId="{59FB274F-57E0-46C6-850C-F84CB82711BA}">
      <dgm:prSet/>
      <dgm:spPr/>
      <dgm:t>
        <a:bodyPr/>
        <a:lstStyle/>
        <a:p>
          <a:endParaRPr lang="en-US"/>
        </a:p>
      </dgm:t>
    </dgm:pt>
    <dgm:pt modelId="{EF9A686C-EBC2-4DDD-978F-9746714597FA}" type="sibTrans" cxnId="{59FB274F-57E0-46C6-850C-F84CB82711BA}">
      <dgm:prSet/>
      <dgm:spPr/>
      <dgm:t>
        <a:bodyPr/>
        <a:lstStyle/>
        <a:p>
          <a:endParaRPr lang="en-US"/>
        </a:p>
      </dgm:t>
    </dgm:pt>
    <dgm:pt modelId="{7CC9C219-0071-4500-8385-3B04B570B294}">
      <dgm:prSet/>
      <dgm:spPr/>
      <dgm:t>
        <a:bodyPr/>
        <a:lstStyle/>
        <a:p>
          <a:r>
            <a:rPr lang="en-US" dirty="0">
              <a:solidFill>
                <a:srgbClr val="FFFFFF"/>
              </a:solidFill>
            </a:rPr>
            <a:t>Finish most experiments with the models, and finish any remaining data gathering.</a:t>
          </a:r>
        </a:p>
      </dgm:t>
    </dgm:pt>
    <dgm:pt modelId="{ABCCE846-B6E7-44A1-B96C-FC9145EEFD02}" type="parTrans" cxnId="{2543ABE7-0075-43DC-AC3C-B8C88866576E}">
      <dgm:prSet/>
      <dgm:spPr/>
      <dgm:t>
        <a:bodyPr/>
        <a:lstStyle/>
        <a:p>
          <a:endParaRPr lang="en-US"/>
        </a:p>
      </dgm:t>
    </dgm:pt>
    <dgm:pt modelId="{A256A9A0-DBFA-4A82-A108-63F3DBF8FF1C}" type="sibTrans" cxnId="{2543ABE7-0075-43DC-AC3C-B8C88866576E}">
      <dgm:prSet/>
      <dgm:spPr/>
      <dgm:t>
        <a:bodyPr/>
        <a:lstStyle/>
        <a:p>
          <a:endParaRPr lang="en-US"/>
        </a:p>
      </dgm:t>
    </dgm:pt>
    <dgm:pt modelId="{7ACFF178-E320-4AAC-9E02-F8FDD6749E0A}">
      <dgm:prSet/>
      <dgm:spPr/>
      <dgm:t>
        <a:bodyPr/>
        <a:lstStyle/>
        <a:p>
          <a:pPr>
            <a:defRPr b="1"/>
          </a:pPr>
          <a:r>
            <a:rPr lang="en-US" dirty="0">
              <a:solidFill>
                <a:srgbClr val="FFFFFF"/>
              </a:solidFill>
            </a:rPr>
            <a:t>18.6.21</a:t>
          </a:r>
        </a:p>
      </dgm:t>
    </dgm:pt>
    <dgm:pt modelId="{B5E04EF5-15E5-4E69-A4D4-13E3BC4B4517}" type="parTrans" cxnId="{28FDBC27-D50A-46C6-A85F-1C971833F699}">
      <dgm:prSet/>
      <dgm:spPr/>
      <dgm:t>
        <a:bodyPr/>
        <a:lstStyle/>
        <a:p>
          <a:endParaRPr lang="en-US"/>
        </a:p>
      </dgm:t>
    </dgm:pt>
    <dgm:pt modelId="{5D275851-E776-4D19-A9D8-A8A3241AAE2D}" type="sibTrans" cxnId="{28FDBC27-D50A-46C6-A85F-1C971833F699}">
      <dgm:prSet/>
      <dgm:spPr/>
      <dgm:t>
        <a:bodyPr/>
        <a:lstStyle/>
        <a:p>
          <a:endParaRPr lang="en-US"/>
        </a:p>
      </dgm:t>
    </dgm:pt>
    <dgm:pt modelId="{1E1792F0-DC2B-409D-87C7-193C7B9891A3}">
      <dgm:prSet/>
      <dgm:spPr/>
      <dgm:t>
        <a:bodyPr/>
        <a:lstStyle/>
        <a:p>
          <a:r>
            <a:rPr lang="en-US" dirty="0">
              <a:solidFill>
                <a:srgbClr val="FFFFFF"/>
              </a:solidFill>
            </a:rPr>
            <a:t>Finish any remaining experiments and write a paper. </a:t>
          </a:r>
        </a:p>
      </dgm:t>
    </dgm:pt>
    <dgm:pt modelId="{C362EA43-6EA0-4A96-B5A4-794525723E7D}" type="parTrans" cxnId="{EC2C628C-56EA-472A-8CC0-D64B1CCA0697}">
      <dgm:prSet/>
      <dgm:spPr/>
      <dgm:t>
        <a:bodyPr/>
        <a:lstStyle/>
        <a:p>
          <a:endParaRPr lang="en-US"/>
        </a:p>
      </dgm:t>
    </dgm:pt>
    <dgm:pt modelId="{BAE1FF2D-AE22-4788-AD5F-49707D915D9E}" type="sibTrans" cxnId="{EC2C628C-56EA-472A-8CC0-D64B1CCA0697}">
      <dgm:prSet/>
      <dgm:spPr/>
      <dgm:t>
        <a:bodyPr/>
        <a:lstStyle/>
        <a:p>
          <a:endParaRPr lang="en-US"/>
        </a:p>
      </dgm:t>
    </dgm:pt>
    <dgm:pt modelId="{90E6A0E0-83D7-455B-8CD4-E765F24579DE}" type="pres">
      <dgm:prSet presAssocID="{88128B66-42BB-40DD-AD7F-14B76712E1F4}" presName="root" presStyleCnt="0">
        <dgm:presLayoutVars>
          <dgm:chMax/>
          <dgm:chPref/>
          <dgm:animLvl val="lvl"/>
        </dgm:presLayoutVars>
      </dgm:prSet>
      <dgm:spPr/>
    </dgm:pt>
    <dgm:pt modelId="{8CB7A15F-BBA1-4BB2-AFBE-CB59EA9CEE04}" type="pres">
      <dgm:prSet presAssocID="{88128B66-42BB-40DD-AD7F-14B76712E1F4}" presName="divider" presStyleLbl="fgAcc1" presStyleIdx="0" presStyleCnt="5"/>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C57BAE23-8F2F-46DE-9173-B8A06B2EEAE9}" type="pres">
      <dgm:prSet presAssocID="{88128B66-42BB-40DD-AD7F-14B76712E1F4}" presName="nodes" presStyleCnt="0">
        <dgm:presLayoutVars>
          <dgm:chMax/>
          <dgm:chPref/>
          <dgm:animLvl val="lvl"/>
        </dgm:presLayoutVars>
      </dgm:prSet>
      <dgm:spPr/>
    </dgm:pt>
    <dgm:pt modelId="{A2EBE808-CD34-451A-9119-F2A78ED987D1}" type="pres">
      <dgm:prSet presAssocID="{CDFC4E8E-708F-40D8-9C0F-4A64BAFCAF7D}" presName="composite" presStyleCnt="0"/>
      <dgm:spPr/>
    </dgm:pt>
    <dgm:pt modelId="{555026CE-D6D2-44FF-8A21-4ECFA88F50BF}" type="pres">
      <dgm:prSet presAssocID="{CDFC4E8E-708F-40D8-9C0F-4A64BAFCAF7D}" presName="ConnectorPoint" presStyleLbl="lnNode1" presStyleIdx="0" presStyleCnt="4"/>
      <dgm:spPr>
        <a:solidFill>
          <a:schemeClr val="accent2">
            <a:hueOff val="-363841"/>
            <a:satOff val="-20982"/>
            <a:lumOff val="2157"/>
            <a:alphaOff val="0"/>
          </a:schemeClr>
        </a:solidFill>
        <a:ln w="6350" cap="flat" cmpd="sng" algn="ctr">
          <a:solidFill>
            <a:schemeClr val="lt1">
              <a:hueOff val="0"/>
              <a:satOff val="0"/>
              <a:lumOff val="0"/>
              <a:alphaOff val="0"/>
            </a:schemeClr>
          </a:solidFill>
          <a:prstDash val="solid"/>
          <a:miter lim="800000"/>
        </a:ln>
        <a:effectLst/>
      </dgm:spPr>
    </dgm:pt>
    <dgm:pt modelId="{4ECF768E-31DB-48A8-9BBE-1A9715D5829A}" type="pres">
      <dgm:prSet presAssocID="{CDFC4E8E-708F-40D8-9C0F-4A64BAFCAF7D}" presName="DropPinPlaceHolder" presStyleCnt="0"/>
      <dgm:spPr/>
    </dgm:pt>
    <dgm:pt modelId="{33187965-2420-49D0-867F-192A81AF3C70}" type="pres">
      <dgm:prSet presAssocID="{CDFC4E8E-708F-40D8-9C0F-4A64BAFCAF7D}" presName="DropPin" presStyleLbl="alignNode1" presStyleIdx="0" presStyleCnt="4"/>
      <dgm:spPr/>
    </dgm:pt>
    <dgm:pt modelId="{7366F448-499E-4AA3-881E-DABFF0B2CB88}" type="pres">
      <dgm:prSet presAssocID="{CDFC4E8E-708F-40D8-9C0F-4A64BAFCAF7D}" presName="Ellipse"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8159FA12-7171-4FAA-9B74-608E107F551A}" type="pres">
      <dgm:prSet presAssocID="{CDFC4E8E-708F-40D8-9C0F-4A64BAFCAF7D}" presName="L2TextContainer" presStyleLbl="revTx" presStyleIdx="0" presStyleCnt="8">
        <dgm:presLayoutVars>
          <dgm:bulletEnabled val="1"/>
        </dgm:presLayoutVars>
      </dgm:prSet>
      <dgm:spPr/>
    </dgm:pt>
    <dgm:pt modelId="{F7C7183A-0F6F-484A-B150-ECF9B747778B}" type="pres">
      <dgm:prSet presAssocID="{CDFC4E8E-708F-40D8-9C0F-4A64BAFCAF7D}" presName="L1TextContainer" presStyleLbl="revTx" presStyleIdx="1" presStyleCnt="8">
        <dgm:presLayoutVars>
          <dgm:chMax val="1"/>
          <dgm:chPref val="1"/>
          <dgm:bulletEnabled val="1"/>
        </dgm:presLayoutVars>
      </dgm:prSet>
      <dgm:spPr/>
    </dgm:pt>
    <dgm:pt modelId="{771A9E55-4373-4980-B68A-EE784B75706E}" type="pres">
      <dgm:prSet presAssocID="{CDFC4E8E-708F-40D8-9C0F-4A64BAFCAF7D}" presName="ConnectLine" presStyleLbl="sibTrans1D1" presStyleIdx="0" presStyleCnt="4" custLinFactNeighborX="49319" custLinFactNeighborY="-3141"/>
      <dgm:spPr>
        <a:noFill/>
        <a:ln w="12700" cap="flat" cmpd="sng" algn="ctr">
          <a:solidFill>
            <a:schemeClr val="accent2">
              <a:hueOff val="-363841"/>
              <a:satOff val="-20982"/>
              <a:lumOff val="2157"/>
              <a:alphaOff val="0"/>
            </a:schemeClr>
          </a:solidFill>
          <a:prstDash val="dash"/>
          <a:miter lim="800000"/>
        </a:ln>
        <a:effectLst/>
      </dgm:spPr>
    </dgm:pt>
    <dgm:pt modelId="{754F0A44-676B-4F19-825A-E1C81CADEDA9}" type="pres">
      <dgm:prSet presAssocID="{CDFC4E8E-708F-40D8-9C0F-4A64BAFCAF7D}" presName="EmptyPlaceHolder" presStyleCnt="0"/>
      <dgm:spPr/>
    </dgm:pt>
    <dgm:pt modelId="{5BA30A2D-5B2B-4C8C-A417-D8224A9496C2}" type="pres">
      <dgm:prSet presAssocID="{28C6694E-A8D0-4F35-99D3-F2CBF43B823E}" presName="spaceBetweenRectangles" presStyleCnt="0"/>
      <dgm:spPr/>
    </dgm:pt>
    <dgm:pt modelId="{80C1C9E5-5C1A-4D14-ADD2-8ECFA35CE3A3}" type="pres">
      <dgm:prSet presAssocID="{34D6BA81-A12C-45ED-BAEE-4FAC02F19203}" presName="composite" presStyleCnt="0"/>
      <dgm:spPr/>
    </dgm:pt>
    <dgm:pt modelId="{211D9BFD-5BF5-4E3B-9DA1-FED16FC659BA}" type="pres">
      <dgm:prSet presAssocID="{34D6BA81-A12C-45ED-BAEE-4FAC02F19203}" presName="ConnectorPoint" presStyleLbl="lnNode1" presStyleIdx="1" presStyleCnt="4"/>
      <dgm:spPr>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gm:spPr>
    </dgm:pt>
    <dgm:pt modelId="{B04804F2-6552-4CE5-AE77-1B39C87BA62E}" type="pres">
      <dgm:prSet presAssocID="{34D6BA81-A12C-45ED-BAEE-4FAC02F19203}" presName="DropPinPlaceHolder" presStyleCnt="0"/>
      <dgm:spPr/>
    </dgm:pt>
    <dgm:pt modelId="{5670CDA7-3E43-4EA4-83BF-6F5438C9DDF9}" type="pres">
      <dgm:prSet presAssocID="{34D6BA81-A12C-45ED-BAEE-4FAC02F19203}" presName="DropPin" presStyleLbl="alignNode1" presStyleIdx="1" presStyleCnt="4"/>
      <dgm:spPr/>
    </dgm:pt>
    <dgm:pt modelId="{0234B987-EBBB-4F65-A1E5-66CABBB7E992}" type="pres">
      <dgm:prSet presAssocID="{34D6BA81-A12C-45ED-BAEE-4FAC02F19203}" presName="Ellipse"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C4CE0ECA-F0ED-4B03-8C54-7E4A91196786}" type="pres">
      <dgm:prSet presAssocID="{34D6BA81-A12C-45ED-BAEE-4FAC02F19203}" presName="L2TextContainer" presStyleLbl="revTx" presStyleIdx="2" presStyleCnt="8">
        <dgm:presLayoutVars>
          <dgm:bulletEnabled val="1"/>
        </dgm:presLayoutVars>
      </dgm:prSet>
      <dgm:spPr/>
    </dgm:pt>
    <dgm:pt modelId="{0BA485EB-1E37-41A4-9448-5BD46D6BAE30}" type="pres">
      <dgm:prSet presAssocID="{34D6BA81-A12C-45ED-BAEE-4FAC02F19203}" presName="L1TextContainer" presStyleLbl="revTx" presStyleIdx="3" presStyleCnt="8">
        <dgm:presLayoutVars>
          <dgm:chMax val="1"/>
          <dgm:chPref val="1"/>
          <dgm:bulletEnabled val="1"/>
        </dgm:presLayoutVars>
      </dgm:prSet>
      <dgm:spPr/>
    </dgm:pt>
    <dgm:pt modelId="{E7D84B0D-9B07-4DEF-AF1C-544680810E8F}" type="pres">
      <dgm:prSet presAssocID="{34D6BA81-A12C-45ED-BAEE-4FAC02F19203}" presName="ConnectLine" presStyleLbl="sibTrans1D1" presStyleIdx="1" presStyleCnt="4"/>
      <dgm:spPr>
        <a:noFill/>
        <a:ln w="12700" cap="flat" cmpd="sng" algn="ctr">
          <a:solidFill>
            <a:schemeClr val="accent2">
              <a:hueOff val="-727682"/>
              <a:satOff val="-41964"/>
              <a:lumOff val="4314"/>
              <a:alphaOff val="0"/>
            </a:schemeClr>
          </a:solidFill>
          <a:prstDash val="dash"/>
          <a:miter lim="800000"/>
        </a:ln>
        <a:effectLst/>
      </dgm:spPr>
    </dgm:pt>
    <dgm:pt modelId="{69D0EC09-A4F1-46C4-A2B2-68F8149240B4}" type="pres">
      <dgm:prSet presAssocID="{34D6BA81-A12C-45ED-BAEE-4FAC02F19203}" presName="EmptyPlaceHolder" presStyleCnt="0"/>
      <dgm:spPr/>
    </dgm:pt>
    <dgm:pt modelId="{199701AE-EECE-4FF0-905C-E8BDCD31AF81}" type="pres">
      <dgm:prSet presAssocID="{8A007F6F-05C8-4A52-9F99-A826763E6B19}" presName="spaceBetweenRectangles" presStyleCnt="0"/>
      <dgm:spPr/>
    </dgm:pt>
    <dgm:pt modelId="{654CFA1C-6A33-4247-BF75-C3A3BD7F4F7E}" type="pres">
      <dgm:prSet presAssocID="{4AA929D1-5716-4D83-811F-D9D4211D2312}" presName="composite" presStyleCnt="0"/>
      <dgm:spPr/>
    </dgm:pt>
    <dgm:pt modelId="{4EDA28D0-150F-4C51-A055-8A0085C9E6EC}" type="pres">
      <dgm:prSet presAssocID="{4AA929D1-5716-4D83-811F-D9D4211D2312}" presName="ConnectorPoint" presStyleLbl="lnNode1" presStyleIdx="2" presStyleCnt="4"/>
      <dgm:spPr>
        <a:solidFill>
          <a:schemeClr val="accent2">
            <a:hueOff val="-1091522"/>
            <a:satOff val="-62946"/>
            <a:lumOff val="6471"/>
            <a:alphaOff val="0"/>
          </a:schemeClr>
        </a:solidFill>
        <a:ln w="6350" cap="flat" cmpd="sng" algn="ctr">
          <a:solidFill>
            <a:schemeClr val="lt1">
              <a:hueOff val="0"/>
              <a:satOff val="0"/>
              <a:lumOff val="0"/>
              <a:alphaOff val="0"/>
            </a:schemeClr>
          </a:solidFill>
          <a:prstDash val="solid"/>
          <a:miter lim="800000"/>
        </a:ln>
        <a:effectLst/>
      </dgm:spPr>
    </dgm:pt>
    <dgm:pt modelId="{7E0F66D2-C789-40A6-AC5E-BD0D704E7A7F}" type="pres">
      <dgm:prSet presAssocID="{4AA929D1-5716-4D83-811F-D9D4211D2312}" presName="DropPinPlaceHolder" presStyleCnt="0"/>
      <dgm:spPr/>
    </dgm:pt>
    <dgm:pt modelId="{1075792E-71FE-44C7-84FB-F40691A7CE96}" type="pres">
      <dgm:prSet presAssocID="{4AA929D1-5716-4D83-811F-D9D4211D2312}" presName="DropPin" presStyleLbl="alignNode1" presStyleIdx="2" presStyleCnt="4" custLinFactX="8235" custLinFactNeighborX="100000" custLinFactNeighborY="511"/>
      <dgm:spPr/>
    </dgm:pt>
    <dgm:pt modelId="{CC9AED5B-D89E-43EF-893F-C3D6E8FE611D}" type="pres">
      <dgm:prSet presAssocID="{4AA929D1-5716-4D83-811F-D9D4211D2312}" presName="Ellipse"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77DCDA48-6C36-4605-B63B-C31AA5C53737}" type="pres">
      <dgm:prSet presAssocID="{4AA929D1-5716-4D83-811F-D9D4211D2312}" presName="L2TextContainer" presStyleLbl="revTx" presStyleIdx="4" presStyleCnt="8">
        <dgm:presLayoutVars>
          <dgm:bulletEnabled val="1"/>
        </dgm:presLayoutVars>
      </dgm:prSet>
      <dgm:spPr/>
    </dgm:pt>
    <dgm:pt modelId="{FC0E5174-10A5-48BA-AA76-062AC2D98180}" type="pres">
      <dgm:prSet presAssocID="{4AA929D1-5716-4D83-811F-D9D4211D2312}" presName="L1TextContainer" presStyleLbl="revTx" presStyleIdx="5" presStyleCnt="8" custLinFactNeighborX="12368" custLinFactNeighborY="511">
        <dgm:presLayoutVars>
          <dgm:chMax val="1"/>
          <dgm:chPref val="1"/>
          <dgm:bulletEnabled val="1"/>
        </dgm:presLayoutVars>
      </dgm:prSet>
      <dgm:spPr/>
    </dgm:pt>
    <dgm:pt modelId="{1AA488B8-09F7-45A2-97BB-217839ABE9E3}" type="pres">
      <dgm:prSet presAssocID="{4AA929D1-5716-4D83-811F-D9D4211D2312}" presName="ConnectLine" presStyleLbl="sibTrans1D1" presStyleIdx="2" presStyleCnt="4" custLinFactX="606994" custLinFactNeighborX="700000" custLinFactNeighborY="180"/>
      <dgm:spPr>
        <a:noFill/>
        <a:ln w="12700" cap="flat" cmpd="sng" algn="ctr">
          <a:solidFill>
            <a:schemeClr val="accent2">
              <a:hueOff val="-1091522"/>
              <a:satOff val="-62946"/>
              <a:lumOff val="6471"/>
              <a:alphaOff val="0"/>
            </a:schemeClr>
          </a:solidFill>
          <a:prstDash val="dash"/>
          <a:miter lim="800000"/>
        </a:ln>
        <a:effectLst/>
      </dgm:spPr>
    </dgm:pt>
    <dgm:pt modelId="{159E3819-AD82-446C-B2EF-231BCB28EFAF}" type="pres">
      <dgm:prSet presAssocID="{4AA929D1-5716-4D83-811F-D9D4211D2312}" presName="EmptyPlaceHolder" presStyleCnt="0"/>
      <dgm:spPr/>
    </dgm:pt>
    <dgm:pt modelId="{7ECB5DB5-CBED-4A2D-9F5B-6E6EF3CC51D7}" type="pres">
      <dgm:prSet presAssocID="{EF9A686C-EBC2-4DDD-978F-9746714597FA}" presName="spaceBetweenRectangles" presStyleCnt="0"/>
      <dgm:spPr/>
    </dgm:pt>
    <dgm:pt modelId="{8E0ACF4E-A7F7-4545-9DC4-B0959BC4DB75}" type="pres">
      <dgm:prSet presAssocID="{7ACFF178-E320-4AAC-9E02-F8FDD6749E0A}" presName="composite" presStyleCnt="0"/>
      <dgm:spPr/>
    </dgm:pt>
    <dgm:pt modelId="{3054DFC7-5608-4062-85C3-CC5EFD188F1B}" type="pres">
      <dgm:prSet presAssocID="{7ACFF178-E320-4AAC-9E02-F8FDD6749E0A}" presName="ConnectorPoint" presStyleLbl="lnNode1" presStyleIdx="3" presStyleCnt="4"/>
      <dgm:spPr>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gm:spPr>
    </dgm:pt>
    <dgm:pt modelId="{F9FA0620-5667-4E77-943B-7FA167CDE4F7}" type="pres">
      <dgm:prSet presAssocID="{7ACFF178-E320-4AAC-9E02-F8FDD6749E0A}" presName="DropPinPlaceHolder" presStyleCnt="0"/>
      <dgm:spPr/>
    </dgm:pt>
    <dgm:pt modelId="{86684D9D-7D6D-45AB-A0F7-06E42023ACD4}" type="pres">
      <dgm:prSet presAssocID="{7ACFF178-E320-4AAC-9E02-F8FDD6749E0A}" presName="DropPin" presStyleLbl="alignNode1" presStyleIdx="3" presStyleCnt="4" custLinFactNeighborX="90657" custLinFactNeighborY="-6210"/>
      <dgm:spPr/>
    </dgm:pt>
    <dgm:pt modelId="{179B7F8B-A924-41D2-BB30-4975C58BC3DE}" type="pres">
      <dgm:prSet presAssocID="{7ACFF178-E320-4AAC-9E02-F8FDD6749E0A}" presName="Ellipse"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02FE7BBB-D5F6-47EE-80A0-1F5F6D454108}" type="pres">
      <dgm:prSet presAssocID="{7ACFF178-E320-4AAC-9E02-F8FDD6749E0A}" presName="L2TextContainer" presStyleLbl="revTx" presStyleIdx="6" presStyleCnt="8">
        <dgm:presLayoutVars>
          <dgm:bulletEnabled val="1"/>
        </dgm:presLayoutVars>
      </dgm:prSet>
      <dgm:spPr/>
    </dgm:pt>
    <dgm:pt modelId="{1C038F6F-D675-4A5D-8C77-13B82D7B82ED}" type="pres">
      <dgm:prSet presAssocID="{7ACFF178-E320-4AAC-9E02-F8FDD6749E0A}" presName="L1TextContainer" presStyleLbl="revTx" presStyleIdx="7" presStyleCnt="8" custLinFactNeighborX="10672" custLinFactNeighborY="3918">
        <dgm:presLayoutVars>
          <dgm:chMax val="1"/>
          <dgm:chPref val="1"/>
          <dgm:bulletEnabled val="1"/>
        </dgm:presLayoutVars>
      </dgm:prSet>
      <dgm:spPr/>
    </dgm:pt>
    <dgm:pt modelId="{3ACFD083-E6E9-4A4C-939E-D8BCFE1748D3}" type="pres">
      <dgm:prSet presAssocID="{7ACFF178-E320-4AAC-9E02-F8FDD6749E0A}" presName="ConnectLine" presStyleLbl="sibTrans1D1" presStyleIdx="3" presStyleCnt="4" custLinFactX="559031" custLinFactNeighborX="600000" custLinFactNeighborY="-2182"/>
      <dgm:spPr>
        <a:noFill/>
        <a:ln w="12700" cap="flat" cmpd="sng" algn="ctr">
          <a:solidFill>
            <a:schemeClr val="accent2">
              <a:hueOff val="-1455363"/>
              <a:satOff val="-83928"/>
              <a:lumOff val="8628"/>
              <a:alphaOff val="0"/>
            </a:schemeClr>
          </a:solidFill>
          <a:prstDash val="dash"/>
          <a:miter lim="800000"/>
        </a:ln>
        <a:effectLst/>
      </dgm:spPr>
    </dgm:pt>
    <dgm:pt modelId="{E16B7C4D-9D06-4C7A-84C3-761229E9D175}" type="pres">
      <dgm:prSet presAssocID="{7ACFF178-E320-4AAC-9E02-F8FDD6749E0A}" presName="EmptyPlaceHolder" presStyleCnt="0"/>
      <dgm:spPr/>
    </dgm:pt>
  </dgm:ptLst>
  <dgm:cxnLst>
    <dgm:cxn modelId="{B48D1103-FD95-4683-AA73-E1718540C41A}" type="presOf" srcId="{4AA929D1-5716-4D83-811F-D9D4211D2312}" destId="{FC0E5174-10A5-48BA-AA76-062AC2D98180}" srcOrd="0" destOrd="0" presId="urn:microsoft.com/office/officeart/2017/3/layout/DropPinTimeline"/>
    <dgm:cxn modelId="{D932AC23-13CD-4573-9D5D-BE237A07531B}" srcId="{88128B66-42BB-40DD-AD7F-14B76712E1F4}" destId="{34D6BA81-A12C-45ED-BAEE-4FAC02F19203}" srcOrd="1" destOrd="0" parTransId="{1F4D5079-98E8-44F1-B344-A2CFD3B65974}" sibTransId="{8A007F6F-05C8-4A52-9F99-A826763E6B19}"/>
    <dgm:cxn modelId="{28FDBC27-D50A-46C6-A85F-1C971833F699}" srcId="{88128B66-42BB-40DD-AD7F-14B76712E1F4}" destId="{7ACFF178-E320-4AAC-9E02-F8FDD6749E0A}" srcOrd="3" destOrd="0" parTransId="{B5E04EF5-15E5-4E69-A4D4-13E3BC4B4517}" sibTransId="{5D275851-E776-4D19-A9D8-A8A3241AAE2D}"/>
    <dgm:cxn modelId="{BB384C2E-E40B-4D3C-803E-1C8F3921D701}" srcId="{34D6BA81-A12C-45ED-BAEE-4FAC02F19203}" destId="{CECF96A8-34B2-4130-BD86-89AF86FD3955}" srcOrd="0" destOrd="0" parTransId="{454B4668-1ACB-4EDB-8975-3B2541750CCE}" sibTransId="{37B704D9-2A1F-4DF0-9ED4-C06EBED70D14}"/>
    <dgm:cxn modelId="{A6ACEE34-7417-4284-87C8-978E45472BE1}" type="presOf" srcId="{88128B66-42BB-40DD-AD7F-14B76712E1F4}" destId="{90E6A0E0-83D7-455B-8CD4-E765F24579DE}" srcOrd="0" destOrd="0" presId="urn:microsoft.com/office/officeart/2017/3/layout/DropPinTimeline"/>
    <dgm:cxn modelId="{C3864C42-2A7E-4789-B335-E5DCE1783B5F}" type="presOf" srcId="{CDFC4E8E-708F-40D8-9C0F-4A64BAFCAF7D}" destId="{F7C7183A-0F6F-484A-B150-ECF9B747778B}" srcOrd="0" destOrd="0" presId="urn:microsoft.com/office/officeart/2017/3/layout/DropPinTimeline"/>
    <dgm:cxn modelId="{59FB274F-57E0-46C6-850C-F84CB82711BA}" srcId="{88128B66-42BB-40DD-AD7F-14B76712E1F4}" destId="{4AA929D1-5716-4D83-811F-D9D4211D2312}" srcOrd="2" destOrd="0" parTransId="{3346292D-B680-4C8D-8754-A63F134F86B1}" sibTransId="{EF9A686C-EBC2-4DDD-978F-9746714597FA}"/>
    <dgm:cxn modelId="{73E66650-3B74-472F-A7E1-1030E6A420C9}" type="presOf" srcId="{34D6BA81-A12C-45ED-BAEE-4FAC02F19203}" destId="{0BA485EB-1E37-41A4-9448-5BD46D6BAE30}" srcOrd="0" destOrd="0" presId="urn:microsoft.com/office/officeart/2017/3/layout/DropPinTimeline"/>
    <dgm:cxn modelId="{EC2C628C-56EA-472A-8CC0-D64B1CCA0697}" srcId="{7ACFF178-E320-4AAC-9E02-F8FDD6749E0A}" destId="{1E1792F0-DC2B-409D-87C7-193C7B9891A3}" srcOrd="0" destOrd="0" parTransId="{C362EA43-6EA0-4A96-B5A4-794525723E7D}" sibTransId="{BAE1FF2D-AE22-4788-AD5F-49707D915D9E}"/>
    <dgm:cxn modelId="{A0EB808E-4EC3-40BA-A3F7-411366FAD8D9}" srcId="{CDFC4E8E-708F-40D8-9C0F-4A64BAFCAF7D}" destId="{71387B09-F272-4C12-AD90-D0D5FACC02DC}" srcOrd="0" destOrd="0" parTransId="{8715A5CB-337B-42E0-A0C2-F85CC30B399D}" sibTransId="{C8380AE5-EF5B-43C5-AD6D-65AE4C1239CE}"/>
    <dgm:cxn modelId="{C7663F93-ECC5-46A2-82EB-B0723DD8E644}" type="presOf" srcId="{7ACFF178-E320-4AAC-9E02-F8FDD6749E0A}" destId="{1C038F6F-D675-4A5D-8C77-13B82D7B82ED}" srcOrd="0" destOrd="0" presId="urn:microsoft.com/office/officeart/2017/3/layout/DropPinTimeline"/>
    <dgm:cxn modelId="{B3EC3FA4-E525-4FBA-A3F4-242325F7A603}" srcId="{88128B66-42BB-40DD-AD7F-14B76712E1F4}" destId="{CDFC4E8E-708F-40D8-9C0F-4A64BAFCAF7D}" srcOrd="0" destOrd="0" parTransId="{E43846FE-DF6E-406E-81EB-86FE0EF23FAC}" sibTransId="{28C6694E-A8D0-4F35-99D3-F2CBF43B823E}"/>
    <dgm:cxn modelId="{C9628DB3-BB23-4C98-9907-52443ECA0A79}" type="presOf" srcId="{CECF96A8-34B2-4130-BD86-89AF86FD3955}" destId="{C4CE0ECA-F0ED-4B03-8C54-7E4A91196786}" srcOrd="0" destOrd="0" presId="urn:microsoft.com/office/officeart/2017/3/layout/DropPinTimeline"/>
    <dgm:cxn modelId="{F81345C0-5F91-450D-9283-21467D7B4694}" type="presOf" srcId="{71387B09-F272-4C12-AD90-D0D5FACC02DC}" destId="{8159FA12-7171-4FAA-9B74-608E107F551A}" srcOrd="0" destOrd="0" presId="urn:microsoft.com/office/officeart/2017/3/layout/DropPinTimeline"/>
    <dgm:cxn modelId="{626D64C1-2CB8-43FD-8978-0E40CA11A0FB}" type="presOf" srcId="{1E1792F0-DC2B-409D-87C7-193C7B9891A3}" destId="{02FE7BBB-D5F6-47EE-80A0-1F5F6D454108}" srcOrd="0" destOrd="0" presId="urn:microsoft.com/office/officeart/2017/3/layout/DropPinTimeline"/>
    <dgm:cxn modelId="{2543ABE7-0075-43DC-AC3C-B8C88866576E}" srcId="{4AA929D1-5716-4D83-811F-D9D4211D2312}" destId="{7CC9C219-0071-4500-8385-3B04B570B294}" srcOrd="0" destOrd="0" parTransId="{ABCCE846-B6E7-44A1-B96C-FC9145EEFD02}" sibTransId="{A256A9A0-DBFA-4A82-A108-63F3DBF8FF1C}"/>
    <dgm:cxn modelId="{7592A2FB-CD34-4A9D-B1E0-7E4BA73AF820}" type="presOf" srcId="{7CC9C219-0071-4500-8385-3B04B570B294}" destId="{77DCDA48-6C36-4605-B63B-C31AA5C53737}" srcOrd="0" destOrd="0" presId="urn:microsoft.com/office/officeart/2017/3/layout/DropPinTimeline"/>
    <dgm:cxn modelId="{1CA3AA17-B958-4068-A866-71320796A595}" type="presParOf" srcId="{90E6A0E0-83D7-455B-8CD4-E765F24579DE}" destId="{8CB7A15F-BBA1-4BB2-AFBE-CB59EA9CEE04}" srcOrd="0" destOrd="0" presId="urn:microsoft.com/office/officeart/2017/3/layout/DropPinTimeline"/>
    <dgm:cxn modelId="{C991E40C-0BF7-4C79-8793-8BA5D7AF598C}" type="presParOf" srcId="{90E6A0E0-83D7-455B-8CD4-E765F24579DE}" destId="{C57BAE23-8F2F-46DE-9173-B8A06B2EEAE9}" srcOrd="1" destOrd="0" presId="urn:microsoft.com/office/officeart/2017/3/layout/DropPinTimeline"/>
    <dgm:cxn modelId="{0984E684-D4D3-4B88-A098-7703BC98981E}" type="presParOf" srcId="{C57BAE23-8F2F-46DE-9173-B8A06B2EEAE9}" destId="{A2EBE808-CD34-451A-9119-F2A78ED987D1}" srcOrd="0" destOrd="0" presId="urn:microsoft.com/office/officeart/2017/3/layout/DropPinTimeline"/>
    <dgm:cxn modelId="{EBB5F7AC-47CC-4664-8A4A-BFCA3CE7E976}" type="presParOf" srcId="{A2EBE808-CD34-451A-9119-F2A78ED987D1}" destId="{555026CE-D6D2-44FF-8A21-4ECFA88F50BF}" srcOrd="0" destOrd="0" presId="urn:microsoft.com/office/officeart/2017/3/layout/DropPinTimeline"/>
    <dgm:cxn modelId="{AABF5C43-F22A-4D6F-B75D-B0CEB81518BF}" type="presParOf" srcId="{A2EBE808-CD34-451A-9119-F2A78ED987D1}" destId="{4ECF768E-31DB-48A8-9BBE-1A9715D5829A}" srcOrd="1" destOrd="0" presId="urn:microsoft.com/office/officeart/2017/3/layout/DropPinTimeline"/>
    <dgm:cxn modelId="{2868F733-2831-4D67-84DB-A61E1F03EF8C}" type="presParOf" srcId="{4ECF768E-31DB-48A8-9BBE-1A9715D5829A}" destId="{33187965-2420-49D0-867F-192A81AF3C70}" srcOrd="0" destOrd="0" presId="urn:microsoft.com/office/officeart/2017/3/layout/DropPinTimeline"/>
    <dgm:cxn modelId="{D5B0A4A7-1EDB-4FE9-A2FC-E2F806A7148A}" type="presParOf" srcId="{4ECF768E-31DB-48A8-9BBE-1A9715D5829A}" destId="{7366F448-499E-4AA3-881E-DABFF0B2CB88}" srcOrd="1" destOrd="0" presId="urn:microsoft.com/office/officeart/2017/3/layout/DropPinTimeline"/>
    <dgm:cxn modelId="{BD9367F6-F83D-4144-8D65-3E64458957C7}" type="presParOf" srcId="{A2EBE808-CD34-451A-9119-F2A78ED987D1}" destId="{8159FA12-7171-4FAA-9B74-608E107F551A}" srcOrd="2" destOrd="0" presId="urn:microsoft.com/office/officeart/2017/3/layout/DropPinTimeline"/>
    <dgm:cxn modelId="{CEA38C68-9910-48B6-9BD6-3F1C7E8A2EF3}" type="presParOf" srcId="{A2EBE808-CD34-451A-9119-F2A78ED987D1}" destId="{F7C7183A-0F6F-484A-B150-ECF9B747778B}" srcOrd="3" destOrd="0" presId="urn:microsoft.com/office/officeart/2017/3/layout/DropPinTimeline"/>
    <dgm:cxn modelId="{4E8F6640-4906-42B9-908D-A382761521F8}" type="presParOf" srcId="{A2EBE808-CD34-451A-9119-F2A78ED987D1}" destId="{771A9E55-4373-4980-B68A-EE784B75706E}" srcOrd="4" destOrd="0" presId="urn:microsoft.com/office/officeart/2017/3/layout/DropPinTimeline"/>
    <dgm:cxn modelId="{2E0532A8-6310-40B1-98D6-8FEE01389230}" type="presParOf" srcId="{A2EBE808-CD34-451A-9119-F2A78ED987D1}" destId="{754F0A44-676B-4F19-825A-E1C81CADEDA9}" srcOrd="5" destOrd="0" presId="urn:microsoft.com/office/officeart/2017/3/layout/DropPinTimeline"/>
    <dgm:cxn modelId="{EF4A3BB6-D3E5-4658-8923-81DD9B98727B}" type="presParOf" srcId="{C57BAE23-8F2F-46DE-9173-B8A06B2EEAE9}" destId="{5BA30A2D-5B2B-4C8C-A417-D8224A9496C2}" srcOrd="1" destOrd="0" presId="urn:microsoft.com/office/officeart/2017/3/layout/DropPinTimeline"/>
    <dgm:cxn modelId="{4FA66D53-1898-45E9-9D98-A6DBCF5E3184}" type="presParOf" srcId="{C57BAE23-8F2F-46DE-9173-B8A06B2EEAE9}" destId="{80C1C9E5-5C1A-4D14-ADD2-8ECFA35CE3A3}" srcOrd="2" destOrd="0" presId="urn:microsoft.com/office/officeart/2017/3/layout/DropPinTimeline"/>
    <dgm:cxn modelId="{01AFC675-3947-4443-AF87-0B635605358F}" type="presParOf" srcId="{80C1C9E5-5C1A-4D14-ADD2-8ECFA35CE3A3}" destId="{211D9BFD-5BF5-4E3B-9DA1-FED16FC659BA}" srcOrd="0" destOrd="0" presId="urn:microsoft.com/office/officeart/2017/3/layout/DropPinTimeline"/>
    <dgm:cxn modelId="{62ACEA98-601D-47D7-B285-19AC2EE6E304}" type="presParOf" srcId="{80C1C9E5-5C1A-4D14-ADD2-8ECFA35CE3A3}" destId="{B04804F2-6552-4CE5-AE77-1B39C87BA62E}" srcOrd="1" destOrd="0" presId="urn:microsoft.com/office/officeart/2017/3/layout/DropPinTimeline"/>
    <dgm:cxn modelId="{82C326EE-4E19-49A0-B529-4D1BCEC45DC6}" type="presParOf" srcId="{B04804F2-6552-4CE5-AE77-1B39C87BA62E}" destId="{5670CDA7-3E43-4EA4-83BF-6F5438C9DDF9}" srcOrd="0" destOrd="0" presId="urn:microsoft.com/office/officeart/2017/3/layout/DropPinTimeline"/>
    <dgm:cxn modelId="{A7AA9C33-3E94-434C-917A-B8940BAA6BA5}" type="presParOf" srcId="{B04804F2-6552-4CE5-AE77-1B39C87BA62E}" destId="{0234B987-EBBB-4F65-A1E5-66CABBB7E992}" srcOrd="1" destOrd="0" presId="urn:microsoft.com/office/officeart/2017/3/layout/DropPinTimeline"/>
    <dgm:cxn modelId="{56707333-F397-4E4E-940A-091517D52C8F}" type="presParOf" srcId="{80C1C9E5-5C1A-4D14-ADD2-8ECFA35CE3A3}" destId="{C4CE0ECA-F0ED-4B03-8C54-7E4A91196786}" srcOrd="2" destOrd="0" presId="urn:microsoft.com/office/officeart/2017/3/layout/DropPinTimeline"/>
    <dgm:cxn modelId="{4F3EBBB9-DF54-49A3-BF02-ECD69F0971FA}" type="presParOf" srcId="{80C1C9E5-5C1A-4D14-ADD2-8ECFA35CE3A3}" destId="{0BA485EB-1E37-41A4-9448-5BD46D6BAE30}" srcOrd="3" destOrd="0" presId="urn:microsoft.com/office/officeart/2017/3/layout/DropPinTimeline"/>
    <dgm:cxn modelId="{7B942A18-A174-4A1F-9621-C4EAB6E0270E}" type="presParOf" srcId="{80C1C9E5-5C1A-4D14-ADD2-8ECFA35CE3A3}" destId="{E7D84B0D-9B07-4DEF-AF1C-544680810E8F}" srcOrd="4" destOrd="0" presId="urn:microsoft.com/office/officeart/2017/3/layout/DropPinTimeline"/>
    <dgm:cxn modelId="{D70D3CFF-A570-4D7B-9173-29AAD9AEF9CD}" type="presParOf" srcId="{80C1C9E5-5C1A-4D14-ADD2-8ECFA35CE3A3}" destId="{69D0EC09-A4F1-46C4-A2B2-68F8149240B4}" srcOrd="5" destOrd="0" presId="urn:microsoft.com/office/officeart/2017/3/layout/DropPinTimeline"/>
    <dgm:cxn modelId="{58A6A14B-993E-42DD-B142-648F3B9C9696}" type="presParOf" srcId="{C57BAE23-8F2F-46DE-9173-B8A06B2EEAE9}" destId="{199701AE-EECE-4FF0-905C-E8BDCD31AF81}" srcOrd="3" destOrd="0" presId="urn:microsoft.com/office/officeart/2017/3/layout/DropPinTimeline"/>
    <dgm:cxn modelId="{89E532E5-2C69-4279-89DC-5FC0EC03854A}" type="presParOf" srcId="{C57BAE23-8F2F-46DE-9173-B8A06B2EEAE9}" destId="{654CFA1C-6A33-4247-BF75-C3A3BD7F4F7E}" srcOrd="4" destOrd="0" presId="urn:microsoft.com/office/officeart/2017/3/layout/DropPinTimeline"/>
    <dgm:cxn modelId="{A5CEF13B-68A6-416C-918F-7F08B5A5B2B1}" type="presParOf" srcId="{654CFA1C-6A33-4247-BF75-C3A3BD7F4F7E}" destId="{4EDA28D0-150F-4C51-A055-8A0085C9E6EC}" srcOrd="0" destOrd="0" presId="urn:microsoft.com/office/officeart/2017/3/layout/DropPinTimeline"/>
    <dgm:cxn modelId="{C7BEC859-590F-45E7-83F2-9E93AB0E3593}" type="presParOf" srcId="{654CFA1C-6A33-4247-BF75-C3A3BD7F4F7E}" destId="{7E0F66D2-C789-40A6-AC5E-BD0D704E7A7F}" srcOrd="1" destOrd="0" presId="urn:microsoft.com/office/officeart/2017/3/layout/DropPinTimeline"/>
    <dgm:cxn modelId="{18EA148D-15A6-4D71-B0AF-58167C6D31D8}" type="presParOf" srcId="{7E0F66D2-C789-40A6-AC5E-BD0D704E7A7F}" destId="{1075792E-71FE-44C7-84FB-F40691A7CE96}" srcOrd="0" destOrd="0" presId="urn:microsoft.com/office/officeart/2017/3/layout/DropPinTimeline"/>
    <dgm:cxn modelId="{5AD77FB8-8899-4A44-9431-320986280FCA}" type="presParOf" srcId="{7E0F66D2-C789-40A6-AC5E-BD0D704E7A7F}" destId="{CC9AED5B-D89E-43EF-893F-C3D6E8FE611D}" srcOrd="1" destOrd="0" presId="urn:microsoft.com/office/officeart/2017/3/layout/DropPinTimeline"/>
    <dgm:cxn modelId="{21EA575B-3202-44DD-9DD4-90E8E524ACD7}" type="presParOf" srcId="{654CFA1C-6A33-4247-BF75-C3A3BD7F4F7E}" destId="{77DCDA48-6C36-4605-B63B-C31AA5C53737}" srcOrd="2" destOrd="0" presId="urn:microsoft.com/office/officeart/2017/3/layout/DropPinTimeline"/>
    <dgm:cxn modelId="{45CCFB66-6031-4505-B0BA-FDA17BB20FAF}" type="presParOf" srcId="{654CFA1C-6A33-4247-BF75-C3A3BD7F4F7E}" destId="{FC0E5174-10A5-48BA-AA76-062AC2D98180}" srcOrd="3" destOrd="0" presId="urn:microsoft.com/office/officeart/2017/3/layout/DropPinTimeline"/>
    <dgm:cxn modelId="{71FCE730-B44F-4CEC-B6EA-2258CFADD9C1}" type="presParOf" srcId="{654CFA1C-6A33-4247-BF75-C3A3BD7F4F7E}" destId="{1AA488B8-09F7-45A2-97BB-217839ABE9E3}" srcOrd="4" destOrd="0" presId="urn:microsoft.com/office/officeart/2017/3/layout/DropPinTimeline"/>
    <dgm:cxn modelId="{1047ACED-C500-457B-A4AC-6F593A6CF029}" type="presParOf" srcId="{654CFA1C-6A33-4247-BF75-C3A3BD7F4F7E}" destId="{159E3819-AD82-446C-B2EF-231BCB28EFAF}" srcOrd="5" destOrd="0" presId="urn:microsoft.com/office/officeart/2017/3/layout/DropPinTimeline"/>
    <dgm:cxn modelId="{002A16F2-4A12-464E-9FEE-D7CC8FFC64B0}" type="presParOf" srcId="{C57BAE23-8F2F-46DE-9173-B8A06B2EEAE9}" destId="{7ECB5DB5-CBED-4A2D-9F5B-6E6EF3CC51D7}" srcOrd="5" destOrd="0" presId="urn:microsoft.com/office/officeart/2017/3/layout/DropPinTimeline"/>
    <dgm:cxn modelId="{BB8630FA-2E43-4673-AD41-488551F574C4}" type="presParOf" srcId="{C57BAE23-8F2F-46DE-9173-B8A06B2EEAE9}" destId="{8E0ACF4E-A7F7-4545-9DC4-B0959BC4DB75}" srcOrd="6" destOrd="0" presId="urn:microsoft.com/office/officeart/2017/3/layout/DropPinTimeline"/>
    <dgm:cxn modelId="{CB400038-F75F-4D9F-9724-9471678387B9}" type="presParOf" srcId="{8E0ACF4E-A7F7-4545-9DC4-B0959BC4DB75}" destId="{3054DFC7-5608-4062-85C3-CC5EFD188F1B}" srcOrd="0" destOrd="0" presId="urn:microsoft.com/office/officeart/2017/3/layout/DropPinTimeline"/>
    <dgm:cxn modelId="{309E50B3-A839-40FE-B381-798E663BEE31}" type="presParOf" srcId="{8E0ACF4E-A7F7-4545-9DC4-B0959BC4DB75}" destId="{F9FA0620-5667-4E77-943B-7FA167CDE4F7}" srcOrd="1" destOrd="0" presId="urn:microsoft.com/office/officeart/2017/3/layout/DropPinTimeline"/>
    <dgm:cxn modelId="{2495ABD1-2AD2-4DD7-9FAD-477CDFE606DA}" type="presParOf" srcId="{F9FA0620-5667-4E77-943B-7FA167CDE4F7}" destId="{86684D9D-7D6D-45AB-A0F7-06E42023ACD4}" srcOrd="0" destOrd="0" presId="urn:microsoft.com/office/officeart/2017/3/layout/DropPinTimeline"/>
    <dgm:cxn modelId="{E5F777B4-179A-4CDF-8B56-D05FD99ECE40}" type="presParOf" srcId="{F9FA0620-5667-4E77-943B-7FA167CDE4F7}" destId="{179B7F8B-A924-41D2-BB30-4975C58BC3DE}" srcOrd="1" destOrd="0" presId="urn:microsoft.com/office/officeart/2017/3/layout/DropPinTimeline"/>
    <dgm:cxn modelId="{49B18934-F179-4E14-AB97-0CAA40E89320}" type="presParOf" srcId="{8E0ACF4E-A7F7-4545-9DC4-B0959BC4DB75}" destId="{02FE7BBB-D5F6-47EE-80A0-1F5F6D454108}" srcOrd="2" destOrd="0" presId="urn:microsoft.com/office/officeart/2017/3/layout/DropPinTimeline"/>
    <dgm:cxn modelId="{78647EB0-5C59-4CE1-8CCB-FCB7847A57C9}" type="presParOf" srcId="{8E0ACF4E-A7F7-4545-9DC4-B0959BC4DB75}" destId="{1C038F6F-D675-4A5D-8C77-13B82D7B82ED}" srcOrd="3" destOrd="0" presId="urn:microsoft.com/office/officeart/2017/3/layout/DropPinTimeline"/>
    <dgm:cxn modelId="{463801C3-A650-4130-B009-D9E415BF20DE}" type="presParOf" srcId="{8E0ACF4E-A7F7-4545-9DC4-B0959BC4DB75}" destId="{3ACFD083-E6E9-4A4C-939E-D8BCFE1748D3}" srcOrd="4" destOrd="0" presId="urn:microsoft.com/office/officeart/2017/3/layout/DropPinTimeline"/>
    <dgm:cxn modelId="{82E1EA6A-86B8-458B-AECB-8E35E63790FC}" type="presParOf" srcId="{8E0ACF4E-A7F7-4545-9DC4-B0959BC4DB75}" destId="{E16B7C4D-9D06-4C7A-84C3-761229E9D175}"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7A15F-BBA1-4BB2-AFBE-CB59EA9CEE04}">
      <dsp:nvSpPr>
        <dsp:cNvPr id="0" name=""/>
        <dsp:cNvSpPr/>
      </dsp:nvSpPr>
      <dsp:spPr>
        <a:xfrm>
          <a:off x="0" y="2089986"/>
          <a:ext cx="11478827"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3187965-2420-49D0-867F-192A81AF3C70}">
      <dsp:nvSpPr>
        <dsp:cNvPr id="0" name=""/>
        <dsp:cNvSpPr/>
      </dsp:nvSpPr>
      <dsp:spPr>
        <a:xfrm rot="8100000">
          <a:off x="68377" y="481660"/>
          <a:ext cx="307391" cy="307391"/>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6F448-499E-4AA3-881E-DABFF0B2CB88}">
      <dsp:nvSpPr>
        <dsp:cNvPr id="0" name=""/>
        <dsp:cNvSpPr/>
      </dsp:nvSpPr>
      <dsp:spPr>
        <a:xfrm>
          <a:off x="102526" y="515808"/>
          <a:ext cx="239094" cy="23909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159FA12-7171-4FAA-9B74-608E107F551A}">
      <dsp:nvSpPr>
        <dsp:cNvPr id="0" name=""/>
        <dsp:cNvSpPr/>
      </dsp:nvSpPr>
      <dsp:spPr>
        <a:xfrm>
          <a:off x="439431" y="852714"/>
          <a:ext cx="3815643" cy="123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rgbClr val="FFFFFF"/>
              </a:solidFill>
            </a:rPr>
            <a:t>Implement data gathering system and begin experiments with models that do not require costume data. </a:t>
          </a:r>
        </a:p>
      </dsp:txBody>
      <dsp:txXfrm>
        <a:off x="439431" y="852714"/>
        <a:ext cx="3815643" cy="1237272"/>
      </dsp:txXfrm>
    </dsp:sp>
    <dsp:sp modelId="{F7C7183A-0F6F-484A-B150-ECF9B747778B}">
      <dsp:nvSpPr>
        <dsp:cNvPr id="0" name=""/>
        <dsp:cNvSpPr/>
      </dsp:nvSpPr>
      <dsp:spPr>
        <a:xfrm>
          <a:off x="439431" y="417997"/>
          <a:ext cx="3815643" cy="434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solidFill>
                <a:srgbClr val="FFFFFF"/>
              </a:solidFill>
            </a:rPr>
            <a:t>12.1.21</a:t>
          </a:r>
        </a:p>
      </dsp:txBody>
      <dsp:txXfrm>
        <a:off x="439431" y="417997"/>
        <a:ext cx="3815643" cy="434717"/>
      </dsp:txXfrm>
    </dsp:sp>
    <dsp:sp modelId="{771A9E55-4373-4980-B68A-EE784B75706E}">
      <dsp:nvSpPr>
        <dsp:cNvPr id="0" name=""/>
        <dsp:cNvSpPr/>
      </dsp:nvSpPr>
      <dsp:spPr>
        <a:xfrm>
          <a:off x="239828" y="813851"/>
          <a:ext cx="0" cy="1237272"/>
        </a:xfrm>
        <a:prstGeom prst="line">
          <a:avLst/>
        </a:prstGeom>
        <a:noFill/>
        <a:ln w="12700" cap="flat" cmpd="sng" algn="ctr">
          <a:solidFill>
            <a:schemeClr val="accent2">
              <a:hueOff val="-363841"/>
              <a:satOff val="-20982"/>
              <a:lumOff val="2157"/>
              <a:alphaOff val="0"/>
            </a:schemeClr>
          </a:solidFill>
          <a:prstDash val="dash"/>
          <a:miter lim="800000"/>
        </a:ln>
        <a:effectLst/>
      </dsp:spPr>
      <dsp:style>
        <a:lnRef idx="1">
          <a:scrgbClr r="0" g="0" b="0"/>
        </a:lnRef>
        <a:fillRef idx="0">
          <a:scrgbClr r="0" g="0" b="0"/>
        </a:fillRef>
        <a:effectRef idx="0">
          <a:scrgbClr r="0" g="0" b="0"/>
        </a:effectRef>
        <a:fontRef idx="minor"/>
      </dsp:style>
    </dsp:sp>
    <dsp:sp modelId="{555026CE-D6D2-44FF-8A21-4ECFA88F50BF}">
      <dsp:nvSpPr>
        <dsp:cNvPr id="0" name=""/>
        <dsp:cNvSpPr/>
      </dsp:nvSpPr>
      <dsp:spPr>
        <a:xfrm>
          <a:off x="199965" y="2011999"/>
          <a:ext cx="78249" cy="78249"/>
        </a:xfrm>
        <a:prstGeom prst="ellipse">
          <a:avLst/>
        </a:prstGeom>
        <a:solidFill>
          <a:schemeClr val="accent2">
            <a:hueOff val="-363841"/>
            <a:satOff val="-20982"/>
            <a:lumOff val="215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0CDA7-3E43-4EA4-83BF-6F5438C9DDF9}">
      <dsp:nvSpPr>
        <dsp:cNvPr id="0" name=""/>
        <dsp:cNvSpPr/>
      </dsp:nvSpPr>
      <dsp:spPr>
        <a:xfrm rot="18900000">
          <a:off x="2359123" y="3390921"/>
          <a:ext cx="307391" cy="307391"/>
        </a:xfrm>
        <a:prstGeom prst="teardrop">
          <a:avLst>
            <a:gd name="adj" fmla="val 115000"/>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4B987-EBBB-4F65-A1E5-66CABBB7E992}">
      <dsp:nvSpPr>
        <dsp:cNvPr id="0" name=""/>
        <dsp:cNvSpPr/>
      </dsp:nvSpPr>
      <dsp:spPr>
        <a:xfrm>
          <a:off x="2393271" y="3425069"/>
          <a:ext cx="239094" cy="23909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4CE0ECA-F0ED-4B03-8C54-7E4A91196786}">
      <dsp:nvSpPr>
        <dsp:cNvPr id="0" name=""/>
        <dsp:cNvSpPr/>
      </dsp:nvSpPr>
      <dsp:spPr>
        <a:xfrm>
          <a:off x="2730177" y="2089986"/>
          <a:ext cx="3815643" cy="123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rgbClr val="FFFFFF"/>
              </a:solidFill>
            </a:rPr>
            <a:t>Finish most, if not all data gathering experiments. </a:t>
          </a:r>
          <a:br>
            <a:rPr lang="en-US" sz="1500" kern="1200" dirty="0">
              <a:solidFill>
                <a:srgbClr val="FFFFFF"/>
              </a:solidFill>
            </a:rPr>
          </a:br>
          <a:r>
            <a:rPr lang="en-US" sz="1500" kern="1200" dirty="0">
              <a:solidFill>
                <a:srgbClr val="FFFFFF"/>
              </a:solidFill>
            </a:rPr>
            <a:t>Start testing models that require costume data.</a:t>
          </a:r>
        </a:p>
      </dsp:txBody>
      <dsp:txXfrm>
        <a:off x="2730177" y="2089986"/>
        <a:ext cx="3815643" cy="1237272"/>
      </dsp:txXfrm>
    </dsp:sp>
    <dsp:sp modelId="{0BA485EB-1E37-41A4-9448-5BD46D6BAE30}">
      <dsp:nvSpPr>
        <dsp:cNvPr id="0" name=""/>
        <dsp:cNvSpPr/>
      </dsp:nvSpPr>
      <dsp:spPr>
        <a:xfrm>
          <a:off x="2730177" y="3327258"/>
          <a:ext cx="3815643" cy="434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solidFill>
                <a:srgbClr val="FFFFFF"/>
              </a:solidFill>
            </a:rPr>
            <a:t>26.2.21</a:t>
          </a:r>
        </a:p>
      </dsp:txBody>
      <dsp:txXfrm>
        <a:off x="2730177" y="3327258"/>
        <a:ext cx="3815643" cy="434717"/>
      </dsp:txXfrm>
    </dsp:sp>
    <dsp:sp modelId="{E7D84B0D-9B07-4DEF-AF1C-544680810E8F}">
      <dsp:nvSpPr>
        <dsp:cNvPr id="0" name=""/>
        <dsp:cNvSpPr/>
      </dsp:nvSpPr>
      <dsp:spPr>
        <a:xfrm>
          <a:off x="2512819" y="2089986"/>
          <a:ext cx="0" cy="1237272"/>
        </a:xfrm>
        <a:prstGeom prst="line">
          <a:avLst/>
        </a:prstGeom>
        <a:noFill/>
        <a:ln w="12700" cap="flat" cmpd="sng" algn="ctr">
          <a:solidFill>
            <a:schemeClr val="accent2">
              <a:hueOff val="-727682"/>
              <a:satOff val="-41964"/>
              <a:lumOff val="4314"/>
              <a:alphaOff val="0"/>
            </a:schemeClr>
          </a:solidFill>
          <a:prstDash val="dash"/>
          <a:miter lim="800000"/>
        </a:ln>
        <a:effectLst/>
      </dsp:spPr>
      <dsp:style>
        <a:lnRef idx="1">
          <a:scrgbClr r="0" g="0" b="0"/>
        </a:lnRef>
        <a:fillRef idx="0">
          <a:scrgbClr r="0" g="0" b="0"/>
        </a:fillRef>
        <a:effectRef idx="0">
          <a:scrgbClr r="0" g="0" b="0"/>
        </a:effectRef>
        <a:fontRef idx="minor"/>
      </dsp:style>
    </dsp:sp>
    <dsp:sp modelId="{211D9BFD-5BF5-4E3B-9DA1-FED16FC659BA}">
      <dsp:nvSpPr>
        <dsp:cNvPr id="0" name=""/>
        <dsp:cNvSpPr/>
      </dsp:nvSpPr>
      <dsp:spPr>
        <a:xfrm>
          <a:off x="2472956" y="2050861"/>
          <a:ext cx="78249" cy="78249"/>
        </a:xfrm>
        <a:prstGeom prst="ellipse">
          <a:avLst/>
        </a:prstGeom>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5792E-71FE-44C7-84FB-F40691A7CE96}">
      <dsp:nvSpPr>
        <dsp:cNvPr id="0" name=""/>
        <dsp:cNvSpPr/>
      </dsp:nvSpPr>
      <dsp:spPr>
        <a:xfrm rot="8100000">
          <a:off x="5120385" y="483881"/>
          <a:ext cx="307391" cy="307391"/>
        </a:xfrm>
        <a:prstGeom prst="teardrop">
          <a:avLst>
            <a:gd name="adj" fmla="val 115000"/>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AED5B-D89E-43EF-893F-C3D6E8FE611D}">
      <dsp:nvSpPr>
        <dsp:cNvPr id="0" name=""/>
        <dsp:cNvSpPr/>
      </dsp:nvSpPr>
      <dsp:spPr>
        <a:xfrm>
          <a:off x="5154533" y="518030"/>
          <a:ext cx="239094" cy="23909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7DCDA48-6C36-4605-B63B-C31AA5C53737}">
      <dsp:nvSpPr>
        <dsp:cNvPr id="0" name=""/>
        <dsp:cNvSpPr/>
      </dsp:nvSpPr>
      <dsp:spPr>
        <a:xfrm>
          <a:off x="5492842" y="854935"/>
          <a:ext cx="3815643" cy="123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solidFill>
                <a:srgbClr val="FFFFFF"/>
              </a:solidFill>
            </a:rPr>
            <a:t>Finish most experiments with the models, and finish any remaining data gathering.</a:t>
          </a:r>
        </a:p>
      </dsp:txBody>
      <dsp:txXfrm>
        <a:off x="5492842" y="854935"/>
        <a:ext cx="3815643" cy="1237272"/>
      </dsp:txXfrm>
    </dsp:sp>
    <dsp:sp modelId="{FC0E5174-10A5-48BA-AA76-062AC2D98180}">
      <dsp:nvSpPr>
        <dsp:cNvPr id="0" name=""/>
        <dsp:cNvSpPr/>
      </dsp:nvSpPr>
      <dsp:spPr>
        <a:xfrm>
          <a:off x="5492842" y="420218"/>
          <a:ext cx="3815643" cy="434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solidFill>
                <a:srgbClr val="FFFFFF"/>
              </a:solidFill>
            </a:rPr>
            <a:t>16.4.21</a:t>
          </a:r>
        </a:p>
      </dsp:txBody>
      <dsp:txXfrm>
        <a:off x="5492842" y="420218"/>
        <a:ext cx="3815643" cy="434717"/>
      </dsp:txXfrm>
    </dsp:sp>
    <dsp:sp modelId="{1AA488B8-09F7-45A2-97BB-217839ABE9E3}">
      <dsp:nvSpPr>
        <dsp:cNvPr id="0" name=""/>
        <dsp:cNvSpPr/>
      </dsp:nvSpPr>
      <dsp:spPr>
        <a:xfrm>
          <a:off x="5274082" y="854941"/>
          <a:ext cx="0" cy="1237272"/>
        </a:xfrm>
        <a:prstGeom prst="line">
          <a:avLst/>
        </a:prstGeom>
        <a:noFill/>
        <a:ln w="12700" cap="flat" cmpd="sng" algn="ctr">
          <a:solidFill>
            <a:schemeClr val="accent2">
              <a:hueOff val="-1091522"/>
              <a:satOff val="-62946"/>
              <a:lumOff val="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EDA28D0-150F-4C51-A055-8A0085C9E6EC}">
      <dsp:nvSpPr>
        <dsp:cNvPr id="0" name=""/>
        <dsp:cNvSpPr/>
      </dsp:nvSpPr>
      <dsp:spPr>
        <a:xfrm>
          <a:off x="5234219" y="2053089"/>
          <a:ext cx="78249" cy="78249"/>
        </a:xfrm>
        <a:prstGeom prst="ellipse">
          <a:avLst/>
        </a:prstGeom>
        <a:solidFill>
          <a:schemeClr val="accent2">
            <a:hueOff val="-1091522"/>
            <a:satOff val="-62946"/>
            <a:lumOff val="647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684D9D-7D6D-45AB-A0F7-06E42023ACD4}">
      <dsp:nvSpPr>
        <dsp:cNvPr id="0" name=""/>
        <dsp:cNvSpPr/>
      </dsp:nvSpPr>
      <dsp:spPr>
        <a:xfrm rot="18900000">
          <a:off x="7334716" y="3363925"/>
          <a:ext cx="307391" cy="307391"/>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9B7F8B-A924-41D2-BB30-4975C58BC3DE}">
      <dsp:nvSpPr>
        <dsp:cNvPr id="0" name=""/>
        <dsp:cNvSpPr/>
      </dsp:nvSpPr>
      <dsp:spPr>
        <a:xfrm>
          <a:off x="7368864" y="3398073"/>
          <a:ext cx="239094" cy="23909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FE7BBB-D5F6-47EE-80A0-1F5F6D454108}">
      <dsp:nvSpPr>
        <dsp:cNvPr id="0" name=""/>
        <dsp:cNvSpPr/>
      </dsp:nvSpPr>
      <dsp:spPr>
        <a:xfrm>
          <a:off x="7663183" y="2107018"/>
          <a:ext cx="3815643" cy="123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solidFill>
                <a:srgbClr val="FFFFFF"/>
              </a:solidFill>
            </a:rPr>
            <a:t>Finish any remaining experiments and write a paper. </a:t>
          </a:r>
        </a:p>
      </dsp:txBody>
      <dsp:txXfrm>
        <a:off x="7663183" y="2107018"/>
        <a:ext cx="3815643" cy="1237272"/>
      </dsp:txXfrm>
    </dsp:sp>
    <dsp:sp modelId="{1C038F6F-D675-4A5D-8C77-13B82D7B82ED}">
      <dsp:nvSpPr>
        <dsp:cNvPr id="0" name=""/>
        <dsp:cNvSpPr/>
      </dsp:nvSpPr>
      <dsp:spPr>
        <a:xfrm>
          <a:off x="7663183" y="3344290"/>
          <a:ext cx="3815643" cy="434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solidFill>
                <a:srgbClr val="FFFFFF"/>
              </a:solidFill>
            </a:rPr>
            <a:t>18.6.21</a:t>
          </a:r>
        </a:p>
      </dsp:txBody>
      <dsp:txXfrm>
        <a:off x="7663183" y="3344290"/>
        <a:ext cx="3815643" cy="434717"/>
      </dsp:txXfrm>
    </dsp:sp>
    <dsp:sp modelId="{3ACFD083-E6E9-4A4C-939E-D8BCFE1748D3}">
      <dsp:nvSpPr>
        <dsp:cNvPr id="0" name=""/>
        <dsp:cNvSpPr/>
      </dsp:nvSpPr>
      <dsp:spPr>
        <a:xfrm>
          <a:off x="7511561" y="2062989"/>
          <a:ext cx="0" cy="1237272"/>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3054DFC7-5608-4062-85C3-CC5EFD188F1B}">
      <dsp:nvSpPr>
        <dsp:cNvPr id="0" name=""/>
        <dsp:cNvSpPr/>
      </dsp:nvSpPr>
      <dsp:spPr>
        <a:xfrm>
          <a:off x="7471698" y="2023864"/>
          <a:ext cx="78249" cy="78249"/>
        </a:xfrm>
        <a:prstGeom prst="ellipse">
          <a:avLst/>
        </a:prstGeom>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96741B6-6F13-46C0-9C13-9796FEAEF858}" type="datetimeFigureOut">
              <a:rPr lang="he-IL" smtClean="0"/>
              <a:t>כ"ט/כסלו/תשפ"א</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2365C52-919B-42CA-823F-B88D8DA5CB9B}" type="slidenum">
              <a:rPr lang="he-IL" smtClean="0"/>
              <a:t>‹#›</a:t>
            </a:fld>
            <a:endParaRPr lang="he-IL"/>
          </a:p>
        </p:txBody>
      </p:sp>
    </p:spTree>
    <p:extLst>
      <p:ext uri="{BB962C8B-B14F-4D97-AF65-F5344CB8AC3E}">
        <p14:creationId xmlns:p14="http://schemas.microsoft.com/office/powerpoint/2010/main" val="21702759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77127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38419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334783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2362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40076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7913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0428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3095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5493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12364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6446EB35-D117-4767-96EF-185630097221}" type="datetimeFigureOut">
              <a:rPr lang="he-IL" smtClean="0"/>
              <a:t>כ"ט/כסלו/תשפ"א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2CDCC38-86AD-4E8E-9FF5-ACB4FC75EEB5}" type="slidenum">
              <a:rPr lang="he-IL" smtClean="0"/>
              <a:t>‹#›</a:t>
            </a:fld>
            <a:endParaRPr lang="he-IL"/>
          </a:p>
        </p:txBody>
      </p:sp>
    </p:spTree>
    <p:extLst>
      <p:ext uri="{BB962C8B-B14F-4D97-AF65-F5344CB8AC3E}">
        <p14:creationId xmlns:p14="http://schemas.microsoft.com/office/powerpoint/2010/main" val="286101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446EB35-D117-4767-96EF-185630097221}" type="datetimeFigureOut">
              <a:rPr lang="he-IL" smtClean="0"/>
              <a:t>כ"ט/כסלו/תשפ"א</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2CDCC38-86AD-4E8E-9FF5-ACB4FC75EEB5}" type="slidenum">
              <a:rPr lang="he-IL" smtClean="0"/>
              <a:t>‹#›</a:t>
            </a:fld>
            <a:endParaRPr lang="he-IL"/>
          </a:p>
        </p:txBody>
      </p:sp>
    </p:spTree>
    <p:extLst>
      <p:ext uri="{BB962C8B-B14F-4D97-AF65-F5344CB8AC3E}">
        <p14:creationId xmlns:p14="http://schemas.microsoft.com/office/powerpoint/2010/main" val="1316688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4381124" y="1565624"/>
            <a:ext cx="9144000" cy="1752127"/>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16600" b="1"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rPr>
              <a:t>CAPI</a:t>
            </a:r>
            <a:endParaRPr lang="he-IL" sz="16600" b="1"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ndParaRPr>
          </a:p>
        </p:txBody>
      </p:sp>
      <p:sp>
        <p:nvSpPr>
          <p:cNvPr id="3" name="כותרת משנה 2"/>
          <p:cNvSpPr>
            <a:spLocks noGrp="1"/>
          </p:cNvSpPr>
          <p:nvPr>
            <p:ph type="subTitle" idx="1"/>
          </p:nvPr>
        </p:nvSpPr>
        <p:spPr>
          <a:xfrm>
            <a:off x="4532044" y="4474814"/>
            <a:ext cx="9144000" cy="817562"/>
          </a:xfrm>
        </p:spPr>
        <p:txBody>
          <a:bodyPr vert="horz" lIns="91440" tIns="45720" rIns="91440" bIns="45720" rtlCol="1" anchor="b">
            <a:noAutofit/>
            <a:scene3d>
              <a:camera prst="orthographicFront"/>
              <a:lightRig rig="harsh" dir="t"/>
            </a:scene3d>
            <a:sp3d extrusionH="57150" prstMaterial="matte">
              <a:bevelT w="63500" h="12700" prst="angle"/>
              <a:contourClr>
                <a:schemeClr val="bg1">
                  <a:lumMod val="65000"/>
                </a:schemeClr>
              </a:contourClr>
            </a:sp3d>
          </a:bodyPr>
          <a:lstStyle/>
          <a:p>
            <a:pPr>
              <a:spcBef>
                <a:spcPct val="0"/>
              </a:spcBef>
            </a:pPr>
            <a:r>
              <a:rPr lang="en-US" sz="3600" b="1"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Your new best friend</a:t>
            </a:r>
            <a:endParaRPr lang="he-IL" sz="3600" b="1"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
        <p:nvSpPr>
          <p:cNvPr id="7" name="TextBox 6"/>
          <p:cNvSpPr txBox="1"/>
          <p:nvPr/>
        </p:nvSpPr>
        <p:spPr>
          <a:xfrm>
            <a:off x="6048358" y="3263086"/>
            <a:ext cx="1295547" cy="338554"/>
          </a:xfrm>
          <a:prstGeom prst="rect">
            <a:avLst/>
          </a:prstGeom>
          <a:noFill/>
        </p:spPr>
        <p:txBody>
          <a:bodyPr wrap="none" rtlCol="1">
            <a:spAutoFit/>
          </a:bodyPr>
          <a:lstStyle/>
          <a:p>
            <a:r>
              <a:rPr lang="en-US"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cognitive</a:t>
            </a:r>
            <a:endParaRPr lang="he-IL"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
        <p:nvSpPr>
          <p:cNvPr id="8" name="TextBox 7"/>
          <p:cNvSpPr txBox="1"/>
          <p:nvPr/>
        </p:nvSpPr>
        <p:spPr>
          <a:xfrm>
            <a:off x="7343905" y="3601640"/>
            <a:ext cx="1295547" cy="338554"/>
          </a:xfrm>
          <a:prstGeom prst="rect">
            <a:avLst/>
          </a:prstGeom>
          <a:noFill/>
        </p:spPr>
        <p:txBody>
          <a:bodyPr wrap="none" rtlCol="1">
            <a:spAutoFit/>
          </a:bodyPr>
          <a:lstStyle/>
          <a:p>
            <a:r>
              <a:rPr lang="en-US"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automatic</a:t>
            </a:r>
            <a:endParaRPr lang="he-IL"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
        <p:nvSpPr>
          <p:cNvPr id="9" name="TextBox 8"/>
          <p:cNvSpPr txBox="1"/>
          <p:nvPr/>
        </p:nvSpPr>
        <p:spPr>
          <a:xfrm>
            <a:off x="8848548" y="3621378"/>
            <a:ext cx="1665841" cy="338554"/>
          </a:xfrm>
          <a:prstGeom prst="rect">
            <a:avLst/>
          </a:prstGeom>
          <a:noFill/>
        </p:spPr>
        <p:txBody>
          <a:bodyPr wrap="none" rtlCol="1">
            <a:spAutoFit/>
          </a:bodyPr>
          <a:lstStyle/>
          <a:p>
            <a:r>
              <a:rPr lang="en-US"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psychologist</a:t>
            </a:r>
            <a:endParaRPr lang="he-IL"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
        <p:nvSpPr>
          <p:cNvPr id="10" name="TextBox 9"/>
          <p:cNvSpPr txBox="1"/>
          <p:nvPr/>
        </p:nvSpPr>
        <p:spPr>
          <a:xfrm>
            <a:off x="10514389" y="3263086"/>
            <a:ext cx="1295547" cy="338554"/>
          </a:xfrm>
          <a:prstGeom prst="rect">
            <a:avLst/>
          </a:prstGeom>
          <a:noFill/>
        </p:spPr>
        <p:txBody>
          <a:bodyPr wrap="none" rtlCol="1">
            <a:spAutoFit/>
          </a:bodyPr>
          <a:lstStyle/>
          <a:p>
            <a:r>
              <a:rPr lang="en-US"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rPr>
              <a:t>interface</a:t>
            </a:r>
            <a:endParaRPr lang="he-IL" sz="1600" dirty="0">
              <a:ln>
                <a:solidFill>
                  <a:schemeClr val="accent6">
                    <a:lumMod val="50000"/>
                  </a:schemeClr>
                </a:solidFill>
              </a:ln>
              <a:solidFill>
                <a:srgbClr val="92D050"/>
              </a:solidFill>
              <a:effectLst>
                <a:reflection blurRad="25400" stA="20000" endPos="50000" dir="5400000" sy="-100000" algn="bl" rotWithShape="0"/>
              </a:effectLst>
              <a:latin typeface="OCR A Extended" panose="02010509020102010303" pitchFamily="50" charset="0"/>
              <a:ea typeface="+mj-ea"/>
              <a:cs typeface="+mj-cs"/>
            </a:endParaRPr>
          </a:p>
        </p:txBody>
      </p:sp>
    </p:spTree>
    <p:extLst>
      <p:ext uri="{BB962C8B-B14F-4D97-AF65-F5344CB8AC3E}">
        <p14:creationId xmlns:p14="http://schemas.microsoft.com/office/powerpoint/2010/main" val="362938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כותרת 1">
            <a:extLst>
              <a:ext uri="{FF2B5EF4-FFF2-40B4-BE49-F238E27FC236}">
                <a16:creationId xmlns:a16="http://schemas.microsoft.com/office/drawing/2014/main" id="{C2662C63-777D-441A-B24A-B25063702B80}"/>
              </a:ext>
            </a:extLst>
          </p:cNvPr>
          <p:cNvSpPr>
            <a:spLocks noGrp="1"/>
          </p:cNvSpPr>
          <p:nvPr>
            <p:ph type="ctrTitle"/>
          </p:nvPr>
        </p:nvSpPr>
        <p:spPr>
          <a:xfrm>
            <a:off x="2628121" y="1932478"/>
            <a:ext cx="6935759" cy="3134371"/>
          </a:xfrm>
        </p:spPr>
        <p:txBody>
          <a:bodyPr anchor="ctr">
            <a:normAutofit/>
          </a:bodyPr>
          <a:lstStyle/>
          <a:p>
            <a:r>
              <a:rPr lang="en-US" sz="2900" b="1" kern="1200" dirty="0">
                <a:solidFill>
                  <a:schemeClr val="bg1"/>
                </a:solidFill>
                <a:latin typeface="+mj-lt"/>
                <a:ea typeface="+mj-ea"/>
                <a:cs typeface="+mj-cs"/>
              </a:rPr>
              <a:t>Project Team</a:t>
            </a:r>
            <a:br>
              <a:rPr lang="en-US" sz="2900" kern="1200" dirty="0">
                <a:solidFill>
                  <a:schemeClr val="bg1"/>
                </a:solidFill>
                <a:latin typeface="+mj-lt"/>
                <a:ea typeface="+mj-ea"/>
                <a:cs typeface="+mj-cs"/>
              </a:rPr>
            </a:br>
            <a:r>
              <a:rPr lang="en-US" sz="2900" kern="1200" dirty="0">
                <a:solidFill>
                  <a:schemeClr val="bg1"/>
                </a:solidFill>
                <a:latin typeface="+mj-lt"/>
                <a:ea typeface="+mj-ea"/>
                <a:cs typeface="+mj-cs"/>
              </a:rPr>
              <a:t>Yuval </a:t>
            </a:r>
            <a:r>
              <a:rPr lang="en-US" sz="2900" kern="1200" dirty="0" err="1">
                <a:solidFill>
                  <a:schemeClr val="bg1"/>
                </a:solidFill>
                <a:latin typeface="+mj-lt"/>
                <a:ea typeface="+mj-ea"/>
                <a:cs typeface="+mj-cs"/>
              </a:rPr>
              <a:t>Khoramian</a:t>
            </a:r>
            <a:br>
              <a:rPr lang="en-US" sz="2900" kern="1200" dirty="0">
                <a:solidFill>
                  <a:schemeClr val="bg1"/>
                </a:solidFill>
                <a:latin typeface="+mj-lt"/>
                <a:ea typeface="+mj-ea"/>
                <a:cs typeface="+mj-cs"/>
              </a:rPr>
            </a:br>
            <a:r>
              <a:rPr lang="en-US" sz="2900" kern="1200" dirty="0" err="1">
                <a:solidFill>
                  <a:schemeClr val="bg1"/>
                </a:solidFill>
                <a:latin typeface="+mj-lt"/>
                <a:ea typeface="+mj-ea"/>
                <a:cs typeface="+mj-cs"/>
              </a:rPr>
              <a:t>Shoham</a:t>
            </a:r>
            <a:r>
              <a:rPr lang="en-US" sz="2900" kern="1200" dirty="0">
                <a:solidFill>
                  <a:schemeClr val="bg1"/>
                </a:solidFill>
                <a:latin typeface="+mj-lt"/>
                <a:ea typeface="+mj-ea"/>
                <a:cs typeface="+mj-cs"/>
              </a:rPr>
              <a:t> </a:t>
            </a:r>
            <a:r>
              <a:rPr lang="en-US" sz="2900" kern="1200" dirty="0" err="1">
                <a:solidFill>
                  <a:schemeClr val="bg1"/>
                </a:solidFill>
                <a:latin typeface="+mj-lt"/>
                <a:ea typeface="+mj-ea"/>
                <a:cs typeface="+mj-cs"/>
              </a:rPr>
              <a:t>Zarfati</a:t>
            </a:r>
            <a:br>
              <a:rPr lang="en-US" sz="2900" kern="1200" dirty="0">
                <a:solidFill>
                  <a:schemeClr val="bg1"/>
                </a:solidFill>
                <a:latin typeface="+mj-lt"/>
                <a:ea typeface="+mj-ea"/>
                <a:cs typeface="+mj-cs"/>
              </a:rPr>
            </a:br>
            <a:r>
              <a:rPr lang="en-US" sz="2900" kern="1200" dirty="0">
                <a:solidFill>
                  <a:schemeClr val="bg1"/>
                </a:solidFill>
                <a:latin typeface="+mj-lt"/>
                <a:ea typeface="+mj-ea"/>
                <a:cs typeface="+mj-cs"/>
              </a:rPr>
              <a:t>Hod </a:t>
            </a:r>
            <a:r>
              <a:rPr lang="en-US" sz="2900" kern="1200" dirty="0" err="1">
                <a:solidFill>
                  <a:schemeClr val="bg1"/>
                </a:solidFill>
                <a:latin typeface="+mj-lt"/>
                <a:ea typeface="+mj-ea"/>
                <a:cs typeface="+mj-cs"/>
              </a:rPr>
              <a:t>Twito</a:t>
            </a:r>
            <a:br>
              <a:rPr lang="en-US" sz="2900" kern="1200" dirty="0">
                <a:solidFill>
                  <a:schemeClr val="bg1"/>
                </a:solidFill>
                <a:latin typeface="+mj-lt"/>
                <a:ea typeface="+mj-ea"/>
                <a:cs typeface="+mj-cs"/>
              </a:rPr>
            </a:br>
            <a:r>
              <a:rPr lang="en-US" sz="2900" kern="1200" dirty="0">
                <a:solidFill>
                  <a:schemeClr val="bg1"/>
                </a:solidFill>
                <a:latin typeface="+mj-lt"/>
                <a:ea typeface="+mj-ea"/>
                <a:cs typeface="+mj-cs"/>
              </a:rPr>
              <a:t>Ron </a:t>
            </a:r>
            <a:r>
              <a:rPr lang="en-US" sz="2900" kern="1200" dirty="0" err="1">
                <a:solidFill>
                  <a:schemeClr val="bg1"/>
                </a:solidFill>
                <a:latin typeface="+mj-lt"/>
                <a:ea typeface="+mj-ea"/>
                <a:cs typeface="+mj-cs"/>
              </a:rPr>
              <a:t>Zeidman</a:t>
            </a:r>
            <a:br>
              <a:rPr lang="en-US" sz="2900" kern="1200" dirty="0">
                <a:solidFill>
                  <a:schemeClr val="bg1"/>
                </a:solidFill>
                <a:latin typeface="+mj-lt"/>
                <a:ea typeface="+mj-ea"/>
                <a:cs typeface="+mj-cs"/>
              </a:rPr>
            </a:br>
            <a:br>
              <a:rPr lang="en-US" sz="2900" kern="1200" dirty="0">
                <a:solidFill>
                  <a:schemeClr val="bg1"/>
                </a:solidFill>
                <a:latin typeface="+mj-lt"/>
                <a:ea typeface="+mj-ea"/>
                <a:cs typeface="+mj-cs"/>
              </a:rPr>
            </a:br>
            <a:r>
              <a:rPr lang="en-US" sz="2900" kern="1200" dirty="0">
                <a:solidFill>
                  <a:schemeClr val="bg1"/>
                </a:solidFill>
                <a:latin typeface="+mj-lt"/>
                <a:ea typeface="+mj-ea"/>
                <a:cs typeface="+mj-cs"/>
              </a:rPr>
              <a:t>Instructor – Prof. Yuval Shahar</a:t>
            </a:r>
            <a:endParaRPr lang="en-IL" sz="2900" dirty="0">
              <a:solidFill>
                <a:schemeClr val="bg1"/>
              </a:solidFill>
              <a:cs typeface="+mn-cs"/>
            </a:endParaRPr>
          </a:p>
        </p:txBody>
      </p:sp>
      <p:cxnSp>
        <p:nvCxnSpPr>
          <p:cNvPr id="9" name="Straight Connector 8">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560911"/>
            <a:ext cx="35814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E7CEFB9-5672-4FC6-981B-C8DA3FE08E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610600" y="1560911"/>
            <a:ext cx="35814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048" y="5286237"/>
            <a:ext cx="1218895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0567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תמונה 11" descr="תמונה שמכילה מקורה, אדם, צג, שולחן&#10;&#10;התיאור נוצר באופן אוטומטי">
            <a:extLst>
              <a:ext uri="{FF2B5EF4-FFF2-40B4-BE49-F238E27FC236}">
                <a16:creationId xmlns:a16="http://schemas.microsoft.com/office/drawing/2014/main" id="{E2A4411E-B1E8-419F-A4F6-1313D2828F3E}"/>
              </a:ext>
            </a:extLst>
          </p:cNvPr>
          <p:cNvPicPr>
            <a:picLocks noChangeAspect="1"/>
          </p:cNvPicPr>
          <p:nvPr/>
        </p:nvPicPr>
        <p:blipFill rotWithShape="1">
          <a:blip r:embed="rId2"/>
          <a:srcRect t="12096" r="-1" b="-1"/>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p:cNvSpPr>
            <a:spLocks noGrp="1"/>
          </p:cNvSpPr>
          <p:nvPr>
            <p:ph type="title"/>
          </p:nvPr>
        </p:nvSpPr>
        <p:spPr>
          <a:xfrm>
            <a:off x="173620" y="1122363"/>
            <a:ext cx="4327721" cy="3204133"/>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b="1" dirty="0">
                <a:ln/>
              </a:rPr>
              <a:t>The Goal</a:t>
            </a:r>
          </a:p>
        </p:txBody>
      </p:sp>
      <p:sp>
        <p:nvSpPr>
          <p:cNvPr id="3" name="מציין מיקום תוכן 2"/>
          <p:cNvSpPr>
            <a:spLocks noGrp="1"/>
          </p:cNvSpPr>
          <p:nvPr>
            <p:ph idx="1"/>
          </p:nvPr>
        </p:nvSpPr>
        <p:spPr>
          <a:xfrm>
            <a:off x="477980" y="4785632"/>
            <a:ext cx="4023360" cy="1688320"/>
          </a:xfrm>
        </p:spPr>
        <p:txBody>
          <a:bodyPr vert="horz" lIns="91440" tIns="45720" rIns="91440" bIns="45720" rtlCol="0">
            <a:noAutofit/>
          </a:bodyPr>
          <a:lstStyle/>
          <a:p>
            <a:pPr marL="0" indent="0" algn="l">
              <a:buNone/>
            </a:pPr>
            <a:r>
              <a:rPr lang="en-US" sz="2000" dirty="0">
                <a:latin typeface="Times New Roman" panose="02020603050405020304" pitchFamily="18" charset="0"/>
                <a:cs typeface="Times New Roman" panose="02020603050405020304" pitchFamily="18" charset="0"/>
              </a:rPr>
              <a:t>The main goal of the project is to develop software that will be able to learn how the user express his feelings while using the computer. This will enable the computer to understand the user better.</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64720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1CE367B-F9D9-4812-A056-833D4567B265}"/>
              </a:ext>
            </a:extLst>
          </p:cNvPr>
          <p:cNvPicPr>
            <a:picLocks noChangeAspect="1"/>
          </p:cNvPicPr>
          <p:nvPr/>
        </p:nvPicPr>
        <p:blipFill rotWithShape="1">
          <a:blip r:embed="rId2"/>
          <a:srcRect l="22886" r="2" b="2"/>
          <a:stretch/>
        </p:blipFill>
        <p:spPr>
          <a:xfrm>
            <a:off x="3522468" y="10"/>
            <a:ext cx="8669532" cy="6857990"/>
          </a:xfrm>
          <a:prstGeom prst="rect">
            <a:avLst/>
          </a:prstGeom>
        </p:spPr>
      </p:pic>
      <p:sp>
        <p:nvSpPr>
          <p:cNvPr id="17" name="Rectangle 1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כותרת 1"/>
          <p:cNvSpPr>
            <a:spLocks noGrp="1"/>
          </p:cNvSpPr>
          <p:nvPr>
            <p:ph type="title"/>
          </p:nvPr>
        </p:nvSpPr>
        <p:spPr>
          <a:xfrm>
            <a:off x="371094" y="1161288"/>
            <a:ext cx="3438144" cy="1124712"/>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rPr>
              <a:t>The Problem</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71094" y="2718054"/>
            <a:ext cx="3438906" cy="3207258"/>
          </a:xfrm>
          <a:prstGeom prst="rect">
            <a:avLst/>
          </a:prstGeom>
        </p:spPr>
        <p:txBody>
          <a:bodyPr vert="horz" lIns="91440" tIns="45720" rIns="91440" bIns="45720" rtlCol="0" anchor="t">
            <a:normAutofit/>
          </a:bodyPr>
          <a:lstStyle/>
          <a:p>
            <a:pPr marL="0" indent="0" algn="l">
              <a:buNone/>
            </a:pPr>
            <a:r>
              <a:rPr lang="en-US" sz="2000" dirty="0">
                <a:latin typeface="Times New Roman" panose="02020603050405020304" pitchFamily="18" charset="0"/>
                <a:cs typeface="Times New Roman" panose="02020603050405020304" pitchFamily="18" charset="0"/>
              </a:rPr>
              <a:t>Modern computers don't consider the emotions of users. A form of emotional intelligence can improve the users' experience, by enabling a new aspect of communication between the user and the computer.</a:t>
            </a:r>
          </a:p>
        </p:txBody>
      </p:sp>
    </p:spTree>
    <p:extLst>
      <p:ext uri="{BB962C8B-B14F-4D97-AF65-F5344CB8AC3E}">
        <p14:creationId xmlns:p14="http://schemas.microsoft.com/office/powerpoint/2010/main" val="153682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euroscientist: Animal Brains Key for Next Generation of ...">
            <a:extLst>
              <a:ext uri="{FF2B5EF4-FFF2-40B4-BE49-F238E27FC236}">
                <a16:creationId xmlns:a16="http://schemas.microsoft.com/office/drawing/2014/main" id="{9C99D263-AD0B-4C74-B073-EE5375A58F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808" b="909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כותרת 1"/>
          <p:cNvSpPr>
            <a:spLocks noGrp="1"/>
          </p:cNvSpPr>
          <p:nvPr>
            <p:ph type="title"/>
          </p:nvPr>
        </p:nvSpPr>
        <p:spPr>
          <a:xfrm>
            <a:off x="371094" y="1244415"/>
            <a:ext cx="3438144" cy="1124712"/>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rPr>
              <a:t>The Solution</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71094" y="2718054"/>
            <a:ext cx="3438906" cy="3682746"/>
          </a:xfrm>
          <a:prstGeom prst="rect">
            <a:avLst/>
          </a:prstGeom>
        </p:spPr>
        <p:txBody>
          <a:bodyPr vert="horz" lIns="91440" tIns="45720" rIns="91440" bIns="45720" rtlCol="0" anchor="t">
            <a:normAutofit/>
          </a:bodyPr>
          <a:lstStyle/>
          <a:p>
            <a:pPr marL="0" indent="0" algn="l" rtl="0">
              <a:buNone/>
            </a:pPr>
            <a:r>
              <a:rPr lang="en-US" sz="1800" dirty="0">
                <a:latin typeface="Times New Roman" panose="02020603050405020304" pitchFamily="18" charset="0"/>
                <a:cs typeface="Times New Roman" panose="02020603050405020304" pitchFamily="18" charset="0"/>
              </a:rPr>
              <a:t>We are going to focus on two possible approaches:</a:t>
            </a:r>
          </a:p>
          <a:p>
            <a:pPr marL="285750" indent="-285750" algn="l" rt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Using keyboard and mouse input to predict emotions</a:t>
            </a:r>
          </a:p>
          <a:p>
            <a:pPr marL="285750" indent="-285750" algn="l" rt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Using image/video of the user to predict emotions</a:t>
            </a:r>
          </a:p>
          <a:p>
            <a:pPr marL="0" indent="0" algn="l" rtl="0">
              <a:buNone/>
            </a:pPr>
            <a:r>
              <a:rPr lang="en-US" sz="1800" dirty="0">
                <a:latin typeface="Times New Roman" panose="02020603050405020304" pitchFamily="18" charset="0"/>
                <a:cs typeface="Times New Roman" panose="02020603050405020304" pitchFamily="18" charset="0"/>
              </a:rPr>
              <a:t>Image recognition is a well-studied field, and CNN architectures are very promising. Treating keyboard and mouse as time-series data, using RNN and more modern Transformer architectures, can lead to encouraging results.</a:t>
            </a:r>
          </a:p>
        </p:txBody>
      </p:sp>
    </p:spTree>
    <p:extLst>
      <p:ext uri="{BB962C8B-B14F-4D97-AF65-F5344CB8AC3E}">
        <p14:creationId xmlns:p14="http://schemas.microsoft.com/office/powerpoint/2010/main" val="12902870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hat Companies Tend to Get Wrong About AI | INSEAD Knowledge">
            <a:extLst>
              <a:ext uri="{FF2B5EF4-FFF2-40B4-BE49-F238E27FC236}">
                <a16:creationId xmlns:a16="http://schemas.microsoft.com/office/drawing/2014/main" id="{89164F2C-9015-4978-84C4-C44CC1D806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73" t="3994" r="4148"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כותרת 1"/>
          <p:cNvSpPr>
            <a:spLocks noGrp="1"/>
          </p:cNvSpPr>
          <p:nvPr>
            <p:ph type="title"/>
          </p:nvPr>
        </p:nvSpPr>
        <p:spPr>
          <a:xfrm>
            <a:off x="371093" y="1161288"/>
            <a:ext cx="3526203" cy="1124712"/>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rPr>
              <a:t>Expected Challenges</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71094" y="2718054"/>
            <a:ext cx="3438906" cy="3207258"/>
          </a:xfrm>
          <a:prstGeom prst="rect">
            <a:avLst/>
          </a:prstGeom>
        </p:spPr>
        <p:txBody>
          <a:bodyPr vert="horz" lIns="91440" tIns="45720" rIns="91440" bIns="45720" rtlCol="0" anchor="t">
            <a:normAutofit/>
          </a:bodyPr>
          <a:lstStyle/>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a high accuracy model for each user.</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Obtaining labels in the learning stage.</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Extracting useful features from the data.</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a model that can be trained quickly.</a:t>
            </a:r>
          </a:p>
          <a:p>
            <a:pPr marL="342900" indent="-342900" algn="l"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Planning test to quantify our results.</a:t>
            </a:r>
          </a:p>
        </p:txBody>
      </p:sp>
    </p:spTree>
    <p:extLst>
      <p:ext uri="{BB962C8B-B14F-4D97-AF65-F5344CB8AC3E}">
        <p14:creationId xmlns:p14="http://schemas.microsoft.com/office/powerpoint/2010/main" val="2104856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English Literature | English | University of Colorado Denver">
            <a:extLst>
              <a:ext uri="{FF2B5EF4-FFF2-40B4-BE49-F238E27FC236}">
                <a16:creationId xmlns:a16="http://schemas.microsoft.com/office/drawing/2014/main" id="{661A87A0-EC21-41FC-9F14-96828A379B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51" t="9091" r="18238"/>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42" name="Rectangle 14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7618458C-32B2-45D7-B6F5-10C22A9FC3E0}"/>
              </a:ext>
            </a:extLst>
          </p:cNvPr>
          <p:cNvSpPr>
            <a:spLocks noGrp="1"/>
          </p:cNvSpPr>
          <p:nvPr>
            <p:ph type="title"/>
          </p:nvPr>
        </p:nvSpPr>
        <p:spPr>
          <a:xfrm>
            <a:off x="371094" y="1161288"/>
            <a:ext cx="3438144" cy="1124712"/>
          </a:xfrm>
        </p:spPr>
        <p:txBody>
          <a:bodyPr anchor="b">
            <a:normAutofit/>
          </a:bodyPr>
          <a:lstStyle/>
          <a:p>
            <a:pPr algn="l" rtl="0"/>
            <a:r>
              <a:rPr lang="en-US" sz="2800" dirty="0"/>
              <a:t>Literature review insights</a:t>
            </a:r>
            <a:endParaRPr lang="en-IL" sz="2800" dirty="0"/>
          </a:p>
        </p:txBody>
      </p:sp>
      <p:sp>
        <p:nvSpPr>
          <p:cNvPr id="144" name="Rectangle 14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6" name="Rectangle 1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C79314A5-C113-40A0-9D1D-368FD644EDC0}"/>
              </a:ext>
            </a:extLst>
          </p:cNvPr>
          <p:cNvSpPr>
            <a:spLocks noGrp="1"/>
          </p:cNvSpPr>
          <p:nvPr>
            <p:ph idx="1"/>
          </p:nvPr>
        </p:nvSpPr>
        <p:spPr>
          <a:xfrm>
            <a:off x="371094" y="2718054"/>
            <a:ext cx="3438906" cy="3207258"/>
          </a:xfrm>
        </p:spPr>
        <p:txBody>
          <a:bodyPr anchor="t">
            <a:normAutofit/>
          </a:bodyPr>
          <a:lstStyle/>
          <a:p>
            <a:pPr marL="0" indent="0" algn="l" rtl="0">
              <a:buNone/>
            </a:pPr>
            <a:r>
              <a:rPr lang="en-US" sz="1700" dirty="0"/>
              <a:t>After reviewing several papers from related fields - emotional psychology, computer vision, keyboard-mouse dynamics, and emotion detection, we found strong evidence supporting the field's ability to advance in our direction. We found a few papers which we can build upon in order to improve emotion recognition systems.</a:t>
            </a:r>
            <a:br>
              <a:rPr lang="en-US" sz="1700" dirty="0"/>
            </a:br>
            <a:r>
              <a:rPr lang="en-US" sz="1700" dirty="0"/>
              <a:t>Each paper provided with a few ideas for new approaches to try and combine. </a:t>
            </a:r>
          </a:p>
        </p:txBody>
      </p:sp>
    </p:spTree>
    <p:extLst>
      <p:ext uri="{BB962C8B-B14F-4D97-AF65-F5344CB8AC3E}">
        <p14:creationId xmlns:p14="http://schemas.microsoft.com/office/powerpoint/2010/main" val="22126665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p14:vortex/>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תמונה שמכילה טקסט, מסמך, שעון&#10;&#10;התיאור נוצר באופן אוטומטי">
            <a:extLst>
              <a:ext uri="{FF2B5EF4-FFF2-40B4-BE49-F238E27FC236}">
                <a16:creationId xmlns:a16="http://schemas.microsoft.com/office/drawing/2014/main" id="{0289FEEB-7207-4B6F-ACC7-3D02B884081D}"/>
              </a:ext>
            </a:extLst>
          </p:cNvPr>
          <p:cNvPicPr>
            <a:picLocks noChangeAspect="1"/>
          </p:cNvPicPr>
          <p:nvPr/>
        </p:nvPicPr>
        <p:blipFill rotWithShape="1">
          <a:blip r:embed="rId2"/>
          <a:srcRect l="2093" r="13524"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2856204B-A703-40CA-9B30-DCD7056B5026}"/>
              </a:ext>
            </a:extLst>
          </p:cNvPr>
          <p:cNvSpPr>
            <a:spLocks noGrp="1"/>
          </p:cNvSpPr>
          <p:nvPr>
            <p:ph type="title"/>
          </p:nvPr>
        </p:nvSpPr>
        <p:spPr>
          <a:xfrm>
            <a:off x="371094" y="1161288"/>
            <a:ext cx="3438144" cy="1124712"/>
          </a:xfrm>
        </p:spPr>
        <p:txBody>
          <a:bodyPr anchor="b">
            <a:normAutofit/>
          </a:bodyPr>
          <a:lstStyle/>
          <a:p>
            <a:pPr algn="l" rtl="0"/>
            <a:r>
              <a:rPr lang="en-US" sz="2800" dirty="0"/>
              <a:t>Project requirements</a:t>
            </a:r>
            <a:endParaRPr lang="en-IL" sz="2800"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FB791BB4-33FA-44EF-B731-9D1CE3995121}"/>
              </a:ext>
            </a:extLst>
          </p:cNvPr>
          <p:cNvSpPr>
            <a:spLocks noGrp="1"/>
          </p:cNvSpPr>
          <p:nvPr>
            <p:ph idx="1"/>
          </p:nvPr>
        </p:nvSpPr>
        <p:spPr>
          <a:xfrm>
            <a:off x="371093" y="2718054"/>
            <a:ext cx="3570591" cy="3788744"/>
          </a:xfrm>
        </p:spPr>
        <p:txBody>
          <a:bodyPr anchor="t">
            <a:normAutofit/>
          </a:bodyPr>
          <a:lstStyle/>
          <a:p>
            <a:pPr marL="0" indent="0" algn="l" rtl="0">
              <a:buNone/>
            </a:pPr>
            <a:r>
              <a:rPr lang="en-US" sz="1700" dirty="0"/>
              <a:t>Our project consists of two parts.</a:t>
            </a:r>
          </a:p>
          <a:p>
            <a:pPr algn="l" rtl="0"/>
            <a:r>
              <a:rPr lang="en-US" sz="1700" dirty="0"/>
              <a:t>The core of the project is the research and development of better solutions for emotion recognition.</a:t>
            </a:r>
          </a:p>
          <a:p>
            <a:pPr algn="l" rtl="0"/>
            <a:r>
              <a:rPr lang="en-US" sz="1700" dirty="0"/>
              <a:t>The second is the personalized data gathering system. </a:t>
            </a:r>
          </a:p>
          <a:p>
            <a:pPr marL="0" indent="0" algn="l" rtl="0">
              <a:buNone/>
            </a:pPr>
            <a:r>
              <a:rPr lang="en-US" sz="1700" dirty="0"/>
              <a:t>To begin the research, we first need to gather data from several different experiments. Later, using the data, we will experiment with different models, finally combining them to create an end-to-end personalized emotion recognition.</a:t>
            </a:r>
          </a:p>
        </p:txBody>
      </p:sp>
    </p:spTree>
    <p:extLst>
      <p:ext uri="{BB962C8B-B14F-4D97-AF65-F5344CB8AC3E}">
        <p14:creationId xmlns:p14="http://schemas.microsoft.com/office/powerpoint/2010/main" val="4172906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2424C"/>
            </a:gs>
            <a:gs pos="65000">
              <a:srgbClr val="3A3A3A"/>
            </a:gs>
            <a:gs pos="100000">
              <a:srgbClr val="1B1B1F"/>
            </a:gs>
          </a:gsLst>
          <a:path path="rect">
            <a:fillToRect l="100000" t="100000"/>
          </a:path>
          <a:tileRect r="-100000" b="-10000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E2DC80E-C34A-4B3A-B686-2B0E575605E4}"/>
              </a:ext>
            </a:extLst>
          </p:cNvPr>
          <p:cNvSpPr>
            <a:spLocks noGrp="1"/>
          </p:cNvSpPr>
          <p:nvPr>
            <p:ph type="title"/>
          </p:nvPr>
        </p:nvSpPr>
        <p:spPr>
          <a:xfrm>
            <a:off x="841248" y="256032"/>
            <a:ext cx="10506456" cy="1014984"/>
          </a:xfrm>
        </p:spPr>
        <p:txBody>
          <a:bodyPr anchor="b">
            <a:normAutofit/>
          </a:bodyPr>
          <a:lstStyle/>
          <a:p>
            <a:pPr algn="l" rtl="0"/>
            <a:r>
              <a:rPr lang="en-US" dirty="0">
                <a:solidFill>
                  <a:srgbClr val="FFFFFF"/>
                </a:solidFill>
              </a:rPr>
              <a:t>Project</a:t>
            </a:r>
            <a:r>
              <a:rPr lang="en-US" dirty="0"/>
              <a:t> </a:t>
            </a:r>
            <a:r>
              <a:rPr lang="en-US" dirty="0">
                <a:solidFill>
                  <a:srgbClr val="FFFFFF"/>
                </a:solidFill>
              </a:rPr>
              <a:t>Schedule</a:t>
            </a:r>
            <a:endParaRPr lang="he-IL" dirty="0">
              <a:solidFill>
                <a:srgbClr val="FFFFFF"/>
              </a:solidFill>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מציין מיקום תוכן 2">
            <a:extLst>
              <a:ext uri="{FF2B5EF4-FFF2-40B4-BE49-F238E27FC236}">
                <a16:creationId xmlns:a16="http://schemas.microsoft.com/office/drawing/2014/main" id="{AAD31E66-7DF0-4B93-B39C-FFE531195136}"/>
              </a:ext>
            </a:extLst>
          </p:cNvPr>
          <p:cNvGraphicFramePr>
            <a:graphicFrameLocks noGrp="1"/>
          </p:cNvGraphicFramePr>
          <p:nvPr>
            <p:ph idx="1"/>
            <p:extLst>
              <p:ext uri="{D42A27DB-BD31-4B8C-83A1-F6EECF244321}">
                <p14:modId xmlns:p14="http://schemas.microsoft.com/office/powerpoint/2010/main" val="2951335953"/>
              </p:ext>
            </p:extLst>
          </p:nvPr>
        </p:nvGraphicFramePr>
        <p:xfrm>
          <a:off x="488271" y="1926266"/>
          <a:ext cx="11478827" cy="4179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9551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426</Words>
  <Application>Microsoft Office PowerPoint</Application>
  <PresentationFormat>מסך רחב</PresentationFormat>
  <Paragraphs>38</Paragraphs>
  <Slides>9</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9</vt:i4>
      </vt:variant>
    </vt:vector>
  </HeadingPairs>
  <TitlesOfParts>
    <vt:vector size="15" baseType="lpstr">
      <vt:lpstr>Arial</vt:lpstr>
      <vt:lpstr>Calibri</vt:lpstr>
      <vt:lpstr>Calibri Light</vt:lpstr>
      <vt:lpstr>OCR A Extended</vt:lpstr>
      <vt:lpstr>Times New Roman</vt:lpstr>
      <vt:lpstr>ערכת נושא Office</vt:lpstr>
      <vt:lpstr>CAPI</vt:lpstr>
      <vt:lpstr>Project Team Yuval Khoramian Shoham Zarfati Hod Twito Ron Zeidman  Instructor – Prof. Yuval Shahar</vt:lpstr>
      <vt:lpstr>The Goal</vt:lpstr>
      <vt:lpstr>The Problem</vt:lpstr>
      <vt:lpstr>The Solution</vt:lpstr>
      <vt:lpstr>Expected Challenges</vt:lpstr>
      <vt:lpstr>Literature review insights</vt:lpstr>
      <vt:lpstr>Project requirements</vt:lpstr>
      <vt:lpstr>Project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dc:title>
  <dc:creator>hod twito</dc:creator>
  <cp:lastModifiedBy>hod twito</cp:lastModifiedBy>
  <cp:revision>7</cp:revision>
  <dcterms:created xsi:type="dcterms:W3CDTF">2020-12-15T17:01:20Z</dcterms:created>
  <dcterms:modified xsi:type="dcterms:W3CDTF">2020-12-15T17:59:25Z</dcterms:modified>
</cp:coreProperties>
</file>