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DBB4-41B5-D142-B33F-27E260DD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21E2-3C46-E441-9AA6-0A3CDC3D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FCE3-F43B-984D-A196-BEC60D93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E698-1794-E045-B4B6-6D0B0AC3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319A-7963-4443-B851-5595C02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792-910E-C64E-9778-DBA5248A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ECDFB-C235-5445-9D95-FD7DEE34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402F-D9CA-C644-B9B7-B54663B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3C61-0DCA-194B-A897-667648AB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D98D-8D3B-CC4E-BA3C-3ADD3D4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4B469-51DA-754E-B20B-5FAC504D6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4A60-0E05-5046-A7FB-A56C14F30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7057-0CFF-2F4E-A23C-DC73225D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680E-9302-054C-B042-FD26B1A3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80B9-E6D6-ED44-9AF1-557B204B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ABE-A239-6847-BEDE-AF0E3DFA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0830-1833-9D4C-B6DE-D9BC6C44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D37B-67B8-AA48-BF27-3FF9EBED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E189-83FF-F144-A55B-0ED1C19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8538-EF12-3648-A552-06D792B8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957-F4F1-B54D-83A1-076525CA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5DEF-F958-4340-B2FC-E2A441BD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DA68-7158-4741-AE22-EDB5B810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3DC0-E287-064B-8D22-5A6DED4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239B-1F2A-D74B-B44C-5D84AC40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1A3-C2AA-A745-9140-CD8FFCA5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25C5-74C1-594F-8F68-5A942EB98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95AA-6546-C242-867C-0D490737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28A5-B30D-9444-B55B-4133053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96D5E-D575-FB4A-BA5D-51BDD994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A959-EC1A-C24F-A195-E74DC9B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D8DA-9113-F14B-82B5-F57A9801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8CF1-2FE0-124A-ACDF-DB2B3917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B6E86-556B-764C-8ECE-6F4751C4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3677D-D666-7B41-8B6E-F5B8D6BA2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F07CF-A4A1-2148-99C6-A365CC62D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EEEE-FCF8-0B46-A07F-8B1D7650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82491-244C-AF47-9530-61FC100A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0FB06-B517-D746-AB35-314457C8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3A81-D4F3-F344-B35A-953311E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4B81A-1F6A-4747-A613-C045E36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3067F-75BD-1145-99B3-2621A31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5DC5F-FA24-CF46-B9BD-407C6E02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5F0CD-4679-5240-A645-432D25A4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EF3DF-856C-FD4B-B1EE-80CC2C92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72EE-B447-3145-A555-59D5C48C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D94D-4171-2D45-8DB5-ECBF9DF5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002-5CCC-134A-B8C5-CB3ACF66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B6321-A2E5-0746-A927-AEA66672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D19D-FEB3-6B43-8AB8-890A8EE4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9F2E-9444-FF45-9D01-55ACCBF6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EDC1-691B-4A4E-88D8-62E3BEE8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2474-6A22-ED45-B497-9D8F631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3C02-60C9-654D-AEBD-B0E098906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C4C1-BF49-CA43-8BD0-36802562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1616-E73F-5048-974F-7AEB090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CDE98-5A21-2C40-B8F3-4F0741AE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968A-758C-044C-90E0-44885748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53E02-2470-5E42-BF4D-4C3554C9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2DA54-8E30-804B-8428-CE56E7CA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BF7E-AFC7-A446-B5C4-690E9570F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BDB5-3A42-B349-8BDC-D485C8F830A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5999-DFE5-8D40-9A92-28A19C287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8506-62F4-1443-98C2-C5D279B6A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E700-DC33-FC40-BA11-24929628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F606-6783-A54B-A69F-365403BB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2AB8-B741-A444-9EB9-5DADEF261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parrot, indoor, bird, green&#10;&#10;Description automatically generated">
            <a:extLst>
              <a:ext uri="{FF2B5EF4-FFF2-40B4-BE49-F238E27FC236}">
                <a16:creationId xmlns:a16="http://schemas.microsoft.com/office/drawing/2014/main" id="{7AD4555E-D0DA-1B46-ACEB-8F4779D3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8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Lazarus</dc:creator>
  <cp:lastModifiedBy>joel Lazarus</cp:lastModifiedBy>
  <cp:revision>2</cp:revision>
  <dcterms:created xsi:type="dcterms:W3CDTF">2021-01-31T15:54:17Z</dcterms:created>
  <dcterms:modified xsi:type="dcterms:W3CDTF">2021-02-02T21:31:19Z</dcterms:modified>
</cp:coreProperties>
</file>