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BA68-F875-429A-BC56-2CC0D666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F32B-BA13-4A68-87AE-9722EAB0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F972-CEB0-4536-B1FE-54AD80B4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FA9B-0A2C-461F-88B0-4B486C4E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AE81-053C-4945-AEBB-FB37A048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D8B6-9B2E-41AF-96D3-CD3CF708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38E5-45B5-4CA1-9D3E-EA3786C1C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1F44-DBB5-4ECC-8580-ACFE258F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B3C5-0137-4A05-A3B0-2369DC81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7967-D479-4738-9C19-C2310A7D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7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1478D-42B3-4290-9F66-D65395AB7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6482-31D8-4314-B26E-64AEAF3A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52F7-D8D1-41F9-B5F7-E0F48905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1CD1-0910-4A27-8848-23435949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168B-2868-4BEC-A467-250FE847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913C-7ACC-4887-A301-F0B4F082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C5E6-1C49-407D-B43D-45C156AF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9781-EC91-449D-A856-16E9838C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E99D-D7CF-42C1-8365-4DF0EAA5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876F-EFCC-44E2-AA3C-805FE9C8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0633-6009-40CC-988C-3FC64769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113E-1915-4E85-A135-66C84683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511F-5E00-47E2-ADAC-E566F5D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03E1-E0EF-447F-BC28-6614DB86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462D-BB49-4A41-B71A-A360F8D1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A804-ADF1-4BD2-8FA6-F5053630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7280-BC66-424A-8400-49B014EA9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F67F1-0905-4394-BA23-F30D8707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4F9C-26EB-44D4-89B2-87283849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9CA3-0E12-483C-B2E9-82B807DC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0AE9B-9D12-4F0F-8D37-1DD27249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FC7A-3EF5-458E-8696-76CFD277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C6913-6626-4012-B350-342E95CA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F5E39-DE6B-45C2-ADCF-AA8F1201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0123B-4F20-4EFA-A9DA-3239797A0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FD4AA-85DE-4BA0-ADF2-A4F6248DA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E6726-7CA2-46F5-8559-A0804492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17E6D-70BA-4F60-8016-31A6BEF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0246-5496-454B-A93D-34433DF7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1FF8-87F5-413D-AF22-00DF783A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C516E-26A0-48F8-BC82-B0311A2C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D3DA-D422-4CD8-A674-81D7D91B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EE31D-A5B4-4B3B-8DF6-A03D1C61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1DB2D-41CE-4687-89F6-55378BB4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ADC6F-AEF0-47BE-B12D-8244B167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C67F-02AA-4936-980A-D6BA619B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18B8-6831-48B7-8165-7D8D3961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ED7D-8139-463E-A718-AE7418FD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FF06B-EB31-4082-B37D-A131317F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FCB76-A321-4A6D-ACA0-2B967927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5B7A1-42EF-4182-8E6E-42242237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9118B-81E7-4934-B8AE-C8D49FE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7AB1-A80B-4ABC-BE83-D157366E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1FB6F-6A6F-48DE-B0E5-37C2F074D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0922-52C5-415E-BDEE-34C084DD9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B428A-9355-4B12-9382-B788C140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222-1F03-4FD6-BBEE-74CA7F1A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CCC7-9E18-456B-AFEA-F404C3DD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DF8A1-4FA0-442B-9455-FD299EDE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0575-743A-4F32-AD99-42C40B1C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08F1-341E-4401-A4A7-E20DCA69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C9128-4FFE-4D7F-9A6A-FB75C52C3DF7}" type="datetimeFigureOut">
              <a:rPr lang="en-US" smtClean="0"/>
              <a:t>11/07/2018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6BE5-D2F1-4A8C-BC26-0B57EE42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4D4F-114C-479A-92C2-EE7FAEF0A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27CF-2D51-4ECC-945C-C39FCE950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39E5-95C9-4A3D-8999-EBA16049F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Tracker Beta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87D73-CD0A-4D89-A269-1312988B0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Simplicity is sophistication</a:t>
            </a:r>
          </a:p>
        </p:txBody>
      </p:sp>
    </p:spTree>
    <p:extLst>
      <p:ext uri="{BB962C8B-B14F-4D97-AF65-F5344CB8AC3E}">
        <p14:creationId xmlns:p14="http://schemas.microsoft.com/office/powerpoint/2010/main" val="355846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21E6-7317-44B2-AFEA-DD69B26C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1C4B-F1C2-4F9B-806B-A23B2563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r>
              <a:rPr lang="en-US" dirty="0"/>
              <a:t>Flow diagram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BE4C-450D-41F1-BD8C-97E26BA1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CarrierTracker</a:t>
            </a:r>
            <a:r>
              <a:rPr lang="en-US" dirty="0"/>
              <a:t>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B41E-C207-4755-BECD-8FE18AA9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Update Info table</a:t>
            </a:r>
          </a:p>
          <a:p>
            <a:pPr lvl="1"/>
            <a:r>
              <a:rPr lang="en-US" dirty="0"/>
              <a:t>Insert History</a:t>
            </a:r>
          </a:p>
          <a:p>
            <a:pPr lvl="1"/>
            <a:r>
              <a:rPr lang="en-US" dirty="0"/>
              <a:t>Insert Log</a:t>
            </a:r>
          </a:p>
          <a:p>
            <a:r>
              <a:rPr lang="en-US" dirty="0"/>
              <a:t>Log files</a:t>
            </a:r>
          </a:p>
          <a:p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73018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F01D-373F-40C0-933C-4CC6121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4" name="Picture 3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B17A841B-8A05-48F8-95E6-F50ED7E9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98" y="1825626"/>
            <a:ext cx="4181475" cy="435133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C92CE2-6A0F-4FD0-8864-4B2C6306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BE74-E121-4E6D-A8FD-69543497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62F0-31B2-4EFA-8031-894F108D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Single thread asynchronous</a:t>
            </a:r>
          </a:p>
          <a:p>
            <a:r>
              <a:rPr lang="en-US" dirty="0"/>
              <a:t>Auto adjust speed</a:t>
            </a:r>
          </a:p>
          <a:p>
            <a:r>
              <a:rPr lang="en-US" dirty="0"/>
              <a:t>Boundary conditions</a:t>
            </a:r>
          </a:p>
          <a:p>
            <a:pPr lvl="1"/>
            <a:r>
              <a:rPr lang="en-US" dirty="0"/>
              <a:t>Kill process after fix time</a:t>
            </a:r>
          </a:p>
          <a:p>
            <a:pPr lvl="1"/>
            <a:r>
              <a:rPr lang="en-US" dirty="0"/>
              <a:t>Stops sending requests after max queue achieved</a:t>
            </a:r>
          </a:p>
          <a:p>
            <a:pPr lvl="1"/>
            <a:r>
              <a:rPr lang="en-US" dirty="0"/>
              <a:t>Stops processing for carrier after max </a:t>
            </a:r>
            <a:r>
              <a:rPr lang="en-US" dirty="0" err="1"/>
              <a:t>api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Stops database operations after max </a:t>
            </a:r>
            <a:r>
              <a:rPr lang="en-US" dirty="0" err="1"/>
              <a:t>db</a:t>
            </a:r>
            <a:r>
              <a:rPr lang="en-US" dirty="0"/>
              <a:t> errors</a:t>
            </a:r>
          </a:p>
          <a:p>
            <a:r>
              <a:rPr lang="en-US" dirty="0"/>
              <a:t>Multiple Connections to database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Database logging</a:t>
            </a:r>
          </a:p>
          <a:p>
            <a:r>
              <a:rPr lang="en-US" dirty="0"/>
              <a:t>File logging</a:t>
            </a:r>
          </a:p>
          <a:p>
            <a:r>
              <a:rPr lang="en-US" dirty="0"/>
              <a:t>Status mail</a:t>
            </a:r>
          </a:p>
          <a:p>
            <a:r>
              <a:rPr lang="en-US" dirty="0"/>
              <a:t>10,000 records in 4 minutes</a:t>
            </a:r>
          </a:p>
        </p:txBody>
      </p:sp>
    </p:spTree>
    <p:extLst>
      <p:ext uri="{BB962C8B-B14F-4D97-AF65-F5344CB8AC3E}">
        <p14:creationId xmlns:p14="http://schemas.microsoft.com/office/powerpoint/2010/main" val="50630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1ED7-8728-4D3C-B6E6-ED97E02A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37D5-368F-4020-9E6F-DE7DEBDA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Error and exception handling in database</a:t>
            </a:r>
          </a:p>
          <a:p>
            <a:r>
              <a:rPr lang="en-US" dirty="0"/>
              <a:t>FedEx status &gt; 50 chars issue</a:t>
            </a:r>
          </a:p>
          <a:p>
            <a:r>
              <a:rPr lang="en-US" dirty="0"/>
              <a:t>USPS site not working</a:t>
            </a:r>
          </a:p>
          <a:p>
            <a:r>
              <a:rPr lang="en-US" dirty="0"/>
              <a:t>&gt; 50K records memory heavy</a:t>
            </a:r>
          </a:p>
          <a:p>
            <a:pPr lvl="1"/>
            <a:r>
              <a:rPr lang="en-US" dirty="0"/>
              <a:t>Uses 1 GB</a:t>
            </a:r>
          </a:p>
        </p:txBody>
      </p:sp>
    </p:spTree>
    <p:extLst>
      <p:ext uri="{BB962C8B-B14F-4D97-AF65-F5344CB8AC3E}">
        <p14:creationId xmlns:p14="http://schemas.microsoft.com/office/powerpoint/2010/main" val="389520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9A77-2B32-42BE-BBD6-146C1CFA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5B06-5860-40EB-9CC6-21E24A89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 error handling for GSO</a:t>
            </a:r>
          </a:p>
          <a:p>
            <a:r>
              <a:rPr lang="en-US" dirty="0"/>
              <a:t>Handle minor issues relating to exceptions and errors handling</a:t>
            </a:r>
          </a:p>
          <a:p>
            <a:r>
              <a:rPr lang="en-US" dirty="0"/>
              <a:t>Stop database update after max database errors</a:t>
            </a:r>
          </a:p>
          <a:p>
            <a:r>
              <a:rPr lang="en-US" dirty="0"/>
              <a:t>Stop calling API after max no of errors reached</a:t>
            </a:r>
          </a:p>
          <a:p>
            <a:r>
              <a:rPr lang="en-US" dirty="0"/>
              <a:t>Code cleanup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7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F93B-4D43-4AB8-A49A-2FB802AA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F14D-4D17-450F-8ED4-1F08F067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local run with 10k records</a:t>
            </a:r>
          </a:p>
          <a:p>
            <a:pPr lvl="1"/>
            <a:r>
              <a:rPr lang="en-US" dirty="0"/>
              <a:t>Piston</a:t>
            </a:r>
          </a:p>
          <a:p>
            <a:pPr lvl="1"/>
            <a:r>
              <a:rPr lang="en-US" dirty="0"/>
              <a:t>Logging</a:t>
            </a:r>
          </a:p>
          <a:p>
            <a:pPr lvl="2"/>
            <a:r>
              <a:rPr lang="en-US" dirty="0"/>
              <a:t>2 second snapshot</a:t>
            </a:r>
          </a:p>
          <a:p>
            <a:pPr lvl="1"/>
            <a:r>
              <a:rPr lang="en-US" dirty="0"/>
              <a:t>Memory foot print</a:t>
            </a:r>
          </a:p>
          <a:p>
            <a:r>
              <a:rPr lang="en-US" dirty="0"/>
              <a:t>Discuss configurations</a:t>
            </a:r>
          </a:p>
          <a:p>
            <a:r>
              <a:rPr lang="en-US" dirty="0"/>
              <a:t>Show Azure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8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D003-DC30-4399-9443-4A547DCA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BED5-8E1A-491E-92A7-70B2F7BD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19328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166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Carrier Tracker Beta 1.0</vt:lpstr>
      <vt:lpstr>All slides</vt:lpstr>
      <vt:lpstr>CarrierTracker Scope</vt:lpstr>
      <vt:lpstr>Flow</vt:lpstr>
      <vt:lpstr>Features</vt:lpstr>
      <vt:lpstr>Issues</vt:lpstr>
      <vt:lpstr>Pending</vt:lpstr>
      <vt:lpstr>Demo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Tracker Beta 1.0</dc:title>
  <dc:creator>Sushant Agrawal</dc:creator>
  <cp:lastModifiedBy>Sushant Agrawal</cp:lastModifiedBy>
  <cp:revision>10</cp:revision>
  <dcterms:created xsi:type="dcterms:W3CDTF">2018-07-05T15:23:54Z</dcterms:created>
  <dcterms:modified xsi:type="dcterms:W3CDTF">2018-07-11T02:58:24Z</dcterms:modified>
</cp:coreProperties>
</file>