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FD62-F12C-4387-B480-6677C6823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81052-20D0-4563-A008-ED1AB733E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0D84F-C250-40EB-9C4F-3F9D53A71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2FC7-0F06-4A39-BD92-CDE118711B36}" type="datetimeFigureOut">
              <a:rPr lang="en-US" smtClean="0"/>
              <a:t>14/01/2020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42CA6-2EA6-4431-B2C0-0AF8F207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FD1B2-AF03-42F2-B106-F5D07CCB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6A9C-CF4F-489D-A977-F4A9B3308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EB95-DF99-4C2F-B31B-6AD33E7F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A7BCE-BFC5-43A6-B165-11005F064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AD40D-A343-4232-939B-4EFBE5E1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2FC7-0F06-4A39-BD92-CDE118711B36}" type="datetimeFigureOut">
              <a:rPr lang="en-US" smtClean="0"/>
              <a:t>14/01/2020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FED58-EFB7-45EA-8B60-CE535E54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4865-647F-410E-AEAA-8C64D1FD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6A9C-CF4F-489D-A977-F4A9B3308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9ED45-3B20-4510-B104-E7E3148C2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6C2C5-D3D4-4D4F-AD85-AD40014D9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A9103-832E-4604-9481-C736C06D6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2FC7-0F06-4A39-BD92-CDE118711B36}" type="datetimeFigureOut">
              <a:rPr lang="en-US" smtClean="0"/>
              <a:t>14/01/2020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18B9-8FBA-45FA-903B-F67909DB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B7851-CC7D-40A7-80AD-DABA93BE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6A9C-CF4F-489D-A977-F4A9B3308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37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9C29E-EAD5-488B-AF41-792D4BC89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4A35C-C03E-48C7-B93B-ABAF3BEE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61F43-D9FA-4451-90F3-0EFA8D13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2FC7-0F06-4A39-BD92-CDE118711B36}" type="datetimeFigureOut">
              <a:rPr lang="en-US" smtClean="0"/>
              <a:t>14/01/2020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27C6C-36BD-446E-BCEF-2F0120B25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AF2FD-3F4E-44E4-9B0C-62BFD362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6A9C-CF4F-489D-A977-F4A9B3308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83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6AEB-A473-42AA-BBBA-59ACACE4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CE5C-1243-4A57-AAF3-A8F64F4CB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4D3F0-E7BA-4E0A-85C3-B60A9F8A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2FC7-0F06-4A39-BD92-CDE118711B36}" type="datetimeFigureOut">
              <a:rPr lang="en-US" smtClean="0"/>
              <a:t>14/01/2020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6483-75EF-44EC-AA7F-5F523209C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686EA-14C9-466C-A434-5149A4BC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6A9C-CF4F-489D-A977-F4A9B3308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5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18631-A572-4F2B-9DC7-209D6720B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CAF6E-672D-421D-A4AF-A14D7E72B0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72ADC-AD3B-4FCB-8870-0E18E1EB2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B0CA2-875A-409E-89BE-2E04FAA5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2FC7-0F06-4A39-BD92-CDE118711B36}" type="datetimeFigureOut">
              <a:rPr lang="en-US" smtClean="0"/>
              <a:t>14/01/2020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E1144-54B0-4685-8310-C77B02FF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940-A8F6-455C-84DA-3BBBB780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6A9C-CF4F-489D-A977-F4A9B3308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0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22FD-263F-4912-BE58-477D44BB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5EE84-7B74-48D1-A71B-A6CA6B41F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B33AE-B669-434D-B191-70280A1FB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F50A8-8A56-4018-9480-CA0BABABAC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0CD75-FDFC-41CF-A0C0-78D289176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BA59B-9BE1-4D2D-B4DA-1B2F6ABD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2FC7-0F06-4A39-BD92-CDE118711B36}" type="datetimeFigureOut">
              <a:rPr lang="en-US" smtClean="0"/>
              <a:t>14/01/2020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0EDDFA-A32E-480B-98D5-C0B6184C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4053C3-8A55-4B7E-90E6-B32942F6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6A9C-CF4F-489D-A977-F4A9B3308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15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1C24-505B-4AEB-A953-A11901B9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9C189-4407-4F19-9BFA-83E752A88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2FC7-0F06-4A39-BD92-CDE118711B36}" type="datetimeFigureOut">
              <a:rPr lang="en-US" smtClean="0"/>
              <a:t>14/01/2020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CB6959-C0FE-4F36-8CA6-FC436EAD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8C0F8-7A76-4260-BF76-59023174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6A9C-CF4F-489D-A977-F4A9B3308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09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64F7D6-E904-4188-9196-EA790D41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2FC7-0F06-4A39-BD92-CDE118711B36}" type="datetimeFigureOut">
              <a:rPr lang="en-US" smtClean="0"/>
              <a:t>14/01/2020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25FAC-060C-4AF6-9B05-B7F5DCB9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41C07-787E-4D91-844E-259AEF20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6A9C-CF4F-489D-A977-F4A9B3308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C6619-D981-4D43-9AB0-026C7825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9283-8E57-4DC7-8AC9-155901D57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9FE16-85A1-4377-A8B6-BB209D05D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D77EE-BB05-491F-9BDE-5397ADD92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2FC7-0F06-4A39-BD92-CDE118711B36}" type="datetimeFigureOut">
              <a:rPr lang="en-US" smtClean="0"/>
              <a:t>14/01/2020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9E398-016B-44CF-9008-842D1130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8FDB9-8827-48B0-96C4-56647CB0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6A9C-CF4F-489D-A977-F4A9B3308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94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75FD-4175-4E2C-8536-F327509A3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89FC0-3BC4-4590-9B9A-9FF27166AD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5C9CA-4F91-49F1-AF24-F5B7A62C0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BED58-997B-4957-9E03-598BEEE5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C2FC7-0F06-4A39-BD92-CDE118711B36}" type="datetimeFigureOut">
              <a:rPr lang="en-US" smtClean="0"/>
              <a:t>14/01/2020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527EF-C897-437A-BD7A-85870B859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BEEEA-A4AE-4D64-B79D-F344E01F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36A9C-CF4F-489D-A977-F4A9B3308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1274A-374F-4369-9406-ED88CE7BD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071CA-2E54-4FE6-9E26-31338AE9C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7B075-DA61-4669-B29B-9A74F6A3A8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C2FC7-0F06-4A39-BD92-CDE118711B36}" type="datetimeFigureOut">
              <a:rPr lang="en-US" smtClean="0"/>
              <a:t>14/01/2020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C38CB-E7E2-4830-8FFE-6920F70A4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C0A53-DE1E-4A8C-B013-E31D2A50B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536A9C-CF4F-489D-A977-F4A9B3308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9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5CF9-B390-4A15-9AEC-84801D7094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69722-D856-485D-9F79-8F8278B1E8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 migration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369362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FF22-BAE1-410A-B748-526AF8D5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D3741-5230-4FA8-9BB4-36C732BD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Unified framework</a:t>
            </a:r>
          </a:p>
          <a:p>
            <a:pPr lvl="1"/>
            <a:r>
              <a:rPr lang="en-US" dirty="0"/>
              <a:t>Migrate legacy apps</a:t>
            </a:r>
          </a:p>
          <a:p>
            <a:pPr lvl="1"/>
            <a:r>
              <a:rPr lang="en-US" dirty="0"/>
              <a:t>Develop new apps</a:t>
            </a:r>
          </a:p>
          <a:p>
            <a:pPr lvl="1"/>
            <a:r>
              <a:rPr lang="en-US" dirty="0"/>
              <a:t>Multiple groups of developers work together</a:t>
            </a:r>
          </a:p>
          <a:p>
            <a:pPr lvl="1"/>
            <a:r>
              <a:rPr lang="en-US" dirty="0"/>
              <a:t>Reduces cost of development</a:t>
            </a:r>
          </a:p>
          <a:p>
            <a:pPr lvl="1"/>
            <a:r>
              <a:rPr lang="en-US" dirty="0"/>
              <a:t>ML and AI compatible</a:t>
            </a:r>
          </a:p>
          <a:p>
            <a:pPr lvl="1"/>
            <a:r>
              <a:rPr lang="en-US" dirty="0"/>
              <a:t>CSS and SCSS</a:t>
            </a:r>
          </a:p>
          <a:p>
            <a:pPr lvl="1"/>
            <a:r>
              <a:rPr lang="en-US"/>
              <a:t>Cloud compatible</a:t>
            </a:r>
            <a:endParaRPr lang="en-US" dirty="0"/>
          </a:p>
          <a:p>
            <a:r>
              <a:rPr lang="en-US" dirty="0"/>
              <a:t>Forms creation by declaration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/>
              <a:t>    </a:t>
            </a:r>
            <a:r>
              <a:rPr lang="en-US" sz="1200" dirty="0"/>
              <a:t>"type": "Text",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            "label": "Name",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            "validations": [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            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                    "name": "required",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                    "message": "Name is required"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        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/>
              <a:t>            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5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3E44-AC0E-4CC3-ACF8-49F144E4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22374-3D51-4EF1-B51A-7811F2764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Enterprise dashboard</a:t>
            </a:r>
          </a:p>
          <a:p>
            <a:pPr lvl="1"/>
            <a:r>
              <a:rPr lang="en-US" dirty="0"/>
              <a:t>Multiple modules coexist</a:t>
            </a:r>
          </a:p>
          <a:p>
            <a:pPr lvl="1"/>
            <a:r>
              <a:rPr lang="en-US" dirty="0"/>
              <a:t>Each module is application</a:t>
            </a:r>
          </a:p>
          <a:p>
            <a:r>
              <a:rPr lang="en-US" dirty="0"/>
              <a:t>Code reuse</a:t>
            </a:r>
          </a:p>
          <a:p>
            <a:pPr lvl="1"/>
            <a:r>
              <a:rPr lang="en-US" dirty="0"/>
              <a:t>Write once use everywhere</a:t>
            </a:r>
          </a:p>
          <a:p>
            <a:pPr lvl="1"/>
            <a:r>
              <a:rPr lang="en-US" dirty="0"/>
              <a:t>Minimum coding required</a:t>
            </a:r>
          </a:p>
          <a:p>
            <a:pPr lvl="1"/>
            <a:r>
              <a:rPr lang="en-US" dirty="0"/>
              <a:t>Several built in validators</a:t>
            </a:r>
          </a:p>
          <a:p>
            <a:pPr lvl="1"/>
            <a:r>
              <a:rPr lang="en-US" dirty="0"/>
              <a:t>Custom coding</a:t>
            </a:r>
          </a:p>
          <a:p>
            <a:r>
              <a:rPr lang="en-US" dirty="0"/>
              <a:t>Client side</a:t>
            </a:r>
          </a:p>
          <a:p>
            <a:pPr lvl="1"/>
            <a:r>
              <a:rPr lang="en-US" dirty="0"/>
              <a:t>React + </a:t>
            </a:r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/>
              <a:t>Third party libraries compatibility</a:t>
            </a:r>
          </a:p>
          <a:p>
            <a:pPr lvl="2"/>
            <a:r>
              <a:rPr lang="en-US" dirty="0"/>
              <a:t>SPFX, Bootstrap, Material …</a:t>
            </a:r>
          </a:p>
          <a:p>
            <a:r>
              <a:rPr lang="en-US" dirty="0"/>
              <a:t>Server side</a:t>
            </a:r>
          </a:p>
          <a:p>
            <a:pPr lvl="1"/>
            <a:r>
              <a:rPr lang="en-US" dirty="0"/>
              <a:t>Python Flask + ML + </a:t>
            </a:r>
            <a:r>
              <a:rPr lang="en-US" dirty="0" err="1"/>
              <a:t>GraphQL</a:t>
            </a:r>
            <a:r>
              <a:rPr lang="en-US" dirty="0"/>
              <a:t> +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 err="1"/>
              <a:t>GraphQL</a:t>
            </a:r>
            <a:r>
              <a:rPr lang="en-US" dirty="0"/>
              <a:t>: Next generation of API</a:t>
            </a:r>
          </a:p>
        </p:txBody>
      </p:sp>
    </p:spTree>
    <p:extLst>
      <p:ext uri="{BB962C8B-B14F-4D97-AF65-F5344CB8AC3E}">
        <p14:creationId xmlns:p14="http://schemas.microsoft.com/office/powerpoint/2010/main" val="1253225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FB68-8B5E-4996-94E4-9E787B97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60599-C0E2-4B18-B912-63E8CDE1B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14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96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Trace</vt:lpstr>
      <vt:lpstr>Artifacts 1</vt:lpstr>
      <vt:lpstr>Artifacts 2</vt:lpstr>
      <vt:lpstr>Trace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Trace</dc:title>
  <dc:creator>Sushant Agrawal</dc:creator>
  <cp:lastModifiedBy>Sushant Agrawal</cp:lastModifiedBy>
  <cp:revision>11</cp:revision>
  <dcterms:created xsi:type="dcterms:W3CDTF">2020-01-13T18:15:48Z</dcterms:created>
  <dcterms:modified xsi:type="dcterms:W3CDTF">2020-01-14T06:12:49Z</dcterms:modified>
</cp:coreProperties>
</file>