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4B96-7A89-4ED8-89B9-6F4625A9C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C32FB-C219-4C65-AC25-6AA7C50B4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0F217-F274-42A3-B571-862BB88F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DCC-49CB-4771-A497-ED4A0C3224A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1EE2-6803-42C6-BD8B-69BF1D11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C5320-CD15-4987-8908-806C379C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FE88-B49F-414D-8D28-301DD70D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7FBA-84C2-486D-BA42-FC39D944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964EE-802F-4ED0-9566-C0FFEE81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6DC9E-7BE3-4F62-A269-19A9F8C6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DCC-49CB-4771-A497-ED4A0C3224A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3599-E502-4729-9171-E3FFB551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076A7-0CB7-4100-B283-EEE53687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FE88-B49F-414D-8D28-301DD70D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13311-391E-4CDF-BBCB-862E8E8DF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3588D-879C-48DE-8371-306084552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61A7-EF84-4AF6-A408-B9D7CF32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DCC-49CB-4771-A497-ED4A0C3224A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18FB-5B03-4572-B85A-D30028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DDC8-4FD1-44D0-A11E-C6BBF7C0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FE88-B49F-414D-8D28-301DD70D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9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327E-7903-4BFB-A9A5-B4CEE1F7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8FE4-160F-4E90-B90E-7B410A6E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0BD6-8AA0-451C-BE1C-9141E31D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DCC-49CB-4771-A497-ED4A0C3224A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A1CA-5FCB-480F-9E4A-4BB3F70C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A8C35-106D-4D7D-8AC3-14671CB7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FE88-B49F-414D-8D28-301DD70D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C1C4-41D2-43ED-A226-71BFF907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C31E2-6ED5-4082-B21E-3A0A124E6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C463-FFCB-4A9A-B367-4275B437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DCC-49CB-4771-A497-ED4A0C3224A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3E919-C9ED-43DA-A41D-91AD146E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B976-6046-497A-A16C-A644C371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FE88-B49F-414D-8D28-301DD70D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E1FC-8BEF-42C8-B9B9-4FD342D8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C135-8C66-490B-BD8C-C4425EB21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42996-B286-4AE5-A858-4C4519FBD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608F1-7CF3-4481-AE0E-E1A1F3D7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DCC-49CB-4771-A497-ED4A0C3224A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DE753-A37E-42C5-AD8F-1C6FB758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6A41A-679B-44F6-94AB-C29FFE9F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FE88-B49F-414D-8D28-301DD70D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031B-3C61-496D-AB14-9887A145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55017-1F67-4483-8A27-4ECBF549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0D2BD-846C-441B-824E-3D7628D4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0AC91-0935-49BA-A38C-C83C0A44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A24A5-DB42-4855-86AD-1304948FD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CDF2F-FF93-4BD6-B995-BADEC4E2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DCC-49CB-4771-A497-ED4A0C3224A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F863B-9B66-4B54-BA73-FC7DB043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2EEBF-0A9D-48F3-A3E8-885D321B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FE88-B49F-414D-8D28-301DD70D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8848-0794-48D3-A651-DC837DAC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8C4E3-A8DF-499D-A893-9F0C3CD9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DCC-49CB-4771-A497-ED4A0C3224A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30AFC-FDC2-44B8-ADEE-4B300CB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8C82E-7B29-4D47-82CF-F8EDB474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FE88-B49F-414D-8D28-301DD70D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0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B1E2C-8D95-44C9-ACA2-7BFDDA08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DCC-49CB-4771-A497-ED4A0C3224A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1DC36-7F45-490B-AE54-8EBB6DD7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FC3D-4F5A-4EE2-988C-80C68B71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FE88-B49F-414D-8D28-301DD70D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7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A66F-090A-4911-AB14-3D8895C2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0883-6751-48EE-8A90-FB9719277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95BF8-BF37-43D1-8428-DE3A2AED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77596-A4DE-4CC6-A840-BB9FBBDA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DCC-49CB-4771-A497-ED4A0C3224A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9FF1D-470E-4E94-897C-3BC989A7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6CA30-3530-4EEF-9062-CBD1BAC5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FE88-B49F-414D-8D28-301DD70D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61F1-2694-4F7A-BFF2-C2CE1C0B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79570-D078-4ABC-BEF3-08E07800A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220C2-28E3-4984-91ED-4936D1EFC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DEC96-2085-4237-AE4D-8E25FCEA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ADCC-49CB-4771-A497-ED4A0C3224A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4CBAD-5238-4624-938E-F046E403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FEF54-CB45-44ED-A5FF-EBB24CF2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FE88-B49F-414D-8D28-301DD70D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A7421-7223-4DA2-87C0-34E825C4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00321-CF87-4521-9A9C-1937EBEA0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FD7F-B748-4FE1-9065-E60610CFF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ADCC-49CB-4771-A497-ED4A0C3224A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8CB5-F975-4E44-B77E-9DDD26253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D8C5D-5125-44E9-97C1-392CBA62E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FE88-B49F-414D-8D28-301DD70D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5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3EAA-756C-45D8-AB55-A73199B25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2DA5C-8353-44AB-A133-CEC92F79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Framework of choice</a:t>
            </a:r>
          </a:p>
        </p:txBody>
      </p:sp>
    </p:spTree>
    <p:extLst>
      <p:ext uri="{BB962C8B-B14F-4D97-AF65-F5344CB8AC3E}">
        <p14:creationId xmlns:p14="http://schemas.microsoft.com/office/powerpoint/2010/main" val="317129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EAD9-AE82-4423-8266-8856B397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C879-00AC-43B2-A07E-408FB0D1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React hooks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Dynamic forms</a:t>
            </a:r>
          </a:p>
          <a:p>
            <a:pPr lvl="1"/>
            <a:r>
              <a:rPr lang="en-US" dirty="0"/>
              <a:t>From raw json</a:t>
            </a:r>
          </a:p>
          <a:p>
            <a:pPr lvl="1"/>
            <a:r>
              <a:rPr lang="en-US" dirty="0"/>
              <a:t>Validations</a:t>
            </a:r>
          </a:p>
          <a:p>
            <a:pPr lvl="2"/>
            <a:r>
              <a:rPr lang="en-US" dirty="0"/>
              <a:t>Item level</a:t>
            </a:r>
          </a:p>
          <a:p>
            <a:pPr lvl="2"/>
            <a:r>
              <a:rPr lang="en-US" dirty="0"/>
              <a:t>Group level</a:t>
            </a:r>
          </a:p>
          <a:p>
            <a:pPr lvl="2"/>
            <a:r>
              <a:rPr lang="en-US" dirty="0"/>
              <a:t>Form level</a:t>
            </a:r>
          </a:p>
          <a:p>
            <a:pPr lvl="2"/>
            <a:r>
              <a:rPr lang="en-US" dirty="0"/>
              <a:t>Server side</a:t>
            </a:r>
          </a:p>
          <a:p>
            <a:pPr lvl="1"/>
            <a:r>
              <a:rPr lang="en-US" dirty="0"/>
              <a:t>Custom components</a:t>
            </a:r>
          </a:p>
          <a:p>
            <a:pPr lvl="1"/>
            <a:r>
              <a:rPr lang="en-US" dirty="0"/>
              <a:t>Custom forms</a:t>
            </a:r>
          </a:p>
          <a:p>
            <a:pPr lvl="1"/>
            <a:r>
              <a:rPr lang="en-US" dirty="0"/>
              <a:t>Component communication</a:t>
            </a:r>
          </a:p>
          <a:p>
            <a:pPr lvl="1"/>
            <a:r>
              <a:rPr lang="en-US" dirty="0"/>
              <a:t>Third party library</a:t>
            </a:r>
          </a:p>
          <a:p>
            <a:pPr lvl="1"/>
            <a:r>
              <a:rPr lang="en-US" dirty="0"/>
              <a:t>Fixed code location</a:t>
            </a:r>
          </a:p>
          <a:p>
            <a:pPr lvl="1"/>
            <a:r>
              <a:rPr lang="en-US" dirty="0"/>
              <a:t>Custom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5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492B-9055-4D9B-BA27-26CE76CD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8E32-A75E-450F-824E-E73EF576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Middle tier server</a:t>
            </a:r>
          </a:p>
          <a:p>
            <a:pPr lvl="1"/>
            <a:r>
              <a:rPr lang="en-US" dirty="0"/>
              <a:t>Python flask</a:t>
            </a:r>
          </a:p>
          <a:p>
            <a:pPr lvl="1"/>
            <a:r>
              <a:rPr lang="en-US" dirty="0"/>
              <a:t>Data science</a:t>
            </a:r>
          </a:p>
          <a:p>
            <a:pPr lvl="2"/>
            <a:r>
              <a:rPr lang="en-US" dirty="0"/>
              <a:t>Massive data crunching</a:t>
            </a:r>
          </a:p>
          <a:p>
            <a:pPr lvl="1"/>
            <a:r>
              <a:rPr lang="en-US" dirty="0"/>
              <a:t>Minimum no of tables</a:t>
            </a:r>
          </a:p>
          <a:p>
            <a:pPr lvl="2"/>
            <a:r>
              <a:rPr lang="en-US" dirty="0"/>
              <a:t>Single header table</a:t>
            </a:r>
          </a:p>
          <a:p>
            <a:pPr lvl="2"/>
            <a:r>
              <a:rPr lang="en-US" dirty="0"/>
              <a:t>Single transaction table</a:t>
            </a:r>
          </a:p>
          <a:p>
            <a:pPr lvl="1"/>
            <a:r>
              <a:rPr lang="en-US" dirty="0" err="1"/>
              <a:t>GraphQL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Minimum code in database</a:t>
            </a:r>
          </a:p>
          <a:p>
            <a:pPr lvl="2"/>
            <a:r>
              <a:rPr lang="en-US" dirty="0"/>
              <a:t>No Stored procedure or 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3358-BFF9-4043-94CF-91B63ABC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016-6B46-45BB-BC1D-09BCA2A1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Trial balance</a:t>
            </a:r>
          </a:p>
          <a:p>
            <a:r>
              <a:rPr lang="en-US" dirty="0"/>
              <a:t>Payments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Walkthrough</a:t>
            </a:r>
          </a:p>
          <a:p>
            <a:r>
              <a:rPr lang="en-US" dirty="0"/>
              <a:t>Code walk through</a:t>
            </a:r>
          </a:p>
          <a:p>
            <a:pPr lvl="1"/>
            <a:r>
              <a:rPr lang="en-US" dirty="0"/>
              <a:t>Form templates</a:t>
            </a:r>
          </a:p>
          <a:p>
            <a:pPr lvl="1"/>
            <a:r>
              <a:rPr lang="en-US" dirty="0"/>
              <a:t>Output data</a:t>
            </a:r>
          </a:p>
          <a:p>
            <a:pPr lvl="1"/>
            <a:r>
              <a:rPr lang="en-US" dirty="0"/>
              <a:t>Transformed data</a:t>
            </a:r>
          </a:p>
          <a:p>
            <a:pPr lvl="1"/>
            <a:r>
              <a:rPr lang="en-US" dirty="0"/>
              <a:t>Register form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r>
              <a:rPr lang="en-US" dirty="0"/>
              <a:t>Register</a:t>
            </a:r>
          </a:p>
          <a:p>
            <a:pPr lvl="1"/>
            <a:r>
              <a:rPr lang="en-US" dirty="0"/>
              <a:t>Custom methods</a:t>
            </a:r>
          </a:p>
          <a:p>
            <a:pPr lvl="1"/>
            <a:r>
              <a:rPr lang="en-US" dirty="0"/>
              <a:t>Custom controls</a:t>
            </a:r>
          </a:p>
          <a:p>
            <a:pPr lvl="1"/>
            <a:r>
              <a:rPr lang="en-US" dirty="0"/>
              <a:t>Custom form</a:t>
            </a:r>
          </a:p>
          <a:p>
            <a:pPr lvl="1"/>
            <a:r>
              <a:rPr lang="en-US" dirty="0" err="1"/>
              <a:t>Voucher.json</a:t>
            </a:r>
            <a:r>
              <a:rPr lang="en-US" dirty="0"/>
              <a:t> file for transformed json</a:t>
            </a:r>
          </a:p>
          <a:p>
            <a:r>
              <a:rPr lang="en-US" dirty="0"/>
              <a:t>Python server walkthrough</a:t>
            </a:r>
          </a:p>
          <a:p>
            <a:r>
              <a:rPr lang="en-US" dirty="0"/>
              <a:t>PostgreSQL walkthrough</a:t>
            </a:r>
          </a:p>
          <a:p>
            <a:r>
              <a:rPr lang="en-US" dirty="0"/>
              <a:t>Questions and answers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4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113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Trace</vt:lpstr>
      <vt:lpstr>Trace Client</vt:lpstr>
      <vt:lpstr>Trace Server</vt:lpstr>
      <vt:lpstr>Trace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</dc:title>
  <dc:creator>Sushant Agrawal</dc:creator>
  <cp:lastModifiedBy>Sushant Agrawal</cp:lastModifiedBy>
  <cp:revision>6</cp:revision>
  <dcterms:created xsi:type="dcterms:W3CDTF">2020-01-31T05:47:19Z</dcterms:created>
  <dcterms:modified xsi:type="dcterms:W3CDTF">2020-02-01T16:44:40Z</dcterms:modified>
</cp:coreProperties>
</file>