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5" d="100"/>
          <a:sy n="95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B8B4-42B2-ED47-B457-ED9538749708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EDC9-7CEF-7A4E-8FD9-DA73C1D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24924" y="-78243"/>
            <a:ext cx="1343076" cy="5585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glow rad="63500">
              <a:schemeClr val="bg2">
                <a:lumMod val="90000"/>
                <a:alpha val="40000"/>
              </a:schemeClr>
            </a:glow>
            <a:innerShdw blurRad="63500" dist="1016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Emergency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7 Tens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46736" y="-76283"/>
            <a:ext cx="1343077" cy="55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glow rad="63500">
              <a:schemeClr val="bg2">
                <a:lumMod val="90000"/>
                <a:alpha val="40000"/>
              </a:schemeClr>
            </a:glow>
            <a:innerShdw blurRad="63500" dist="1016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Pushing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30711" y="-78243"/>
            <a:ext cx="1343078" cy="5585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glow rad="63500">
              <a:schemeClr val="bg2">
                <a:lumMod val="90000"/>
                <a:alpha val="40000"/>
              </a:schemeClr>
            </a:glow>
            <a:innerShdw blurRad="63500" dist="1016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Leeway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7818" y="-78243"/>
            <a:ext cx="1343077" cy="5585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glow rad="63500">
              <a:schemeClr val="bg2">
                <a:lumMod val="90000"/>
                <a:alpha val="40000"/>
              </a:schemeClr>
            </a:glow>
            <a:innerShdw blurRad="63500" dist="1016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Emergency4 Tens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Emergency_4tens</dc:title>
  <dc:creator>Microsoft Office User</dc:creator>
  <cp:lastModifiedBy>Microsoft Office User</cp:lastModifiedBy>
  <cp:revision>3</cp:revision>
  <dcterms:created xsi:type="dcterms:W3CDTF">2021-06-24T18:03:33Z</dcterms:created>
  <dcterms:modified xsi:type="dcterms:W3CDTF">2021-06-24T18:34:44Z</dcterms:modified>
</cp:coreProperties>
</file>