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da2ae92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da2ae92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da2ae92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0da2ae92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da2ae92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da2ae92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da2ae92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0da2ae92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da2ae92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da2ae92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da2ae92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da2ae92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0da2ae92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0da2ae92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0da2ae92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0da2ae92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da2ae92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da2ae92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da2ae92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da2ae92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da2ae92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da2ae92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0da2ae92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0da2ae92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0da2ae92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0da2ae92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da2ae92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da2ae92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da2ae92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da2ae92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0da2ae92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0da2ae92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da2ae92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da2ae92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da2ae92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da2ae92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da2ae92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da2ae92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da2ae92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da2ae92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XMPP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9</a:t>
            </a:r>
            <a:br>
              <a:rPr lang="es"/>
            </a:br>
            <a:r>
              <a:rPr lang="es"/>
              <a:t>Bryan Domínguez de la Rosa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Rocío Vívia Delgadillo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Jair Pacheco Díaz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75" y="767600"/>
            <a:ext cx="63817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Monitoring Service Plugin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complemento de monitoreo agrega soporte para archivar el chat y las estadísticas del servidor Openfire. Proporciona soporte para generar diversos informes sobre las estadísticas del servidor, así como para administrar, ver y generar informes de los registros de chat.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00" y="1307850"/>
            <a:ext cx="794859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63" y="1782250"/>
            <a:ext cx="8267276" cy="25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7150"/>
            <a:ext cx="8839199" cy="370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38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Clientes utilizados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Pidgin 2.13.0 (Windows 10)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XMPP Messenger (Android)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móvil - Cliente móvil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625" y="1096725"/>
            <a:ext cx="1986104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629" y="1096725"/>
            <a:ext cx="1986104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4633" y="928950"/>
            <a:ext cx="198610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móvil - Cliente PC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 XMPP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XMPP es un protocolo abierto que se creó para ser usado en sistemas de mensajería instantánea originalmente, está basado en XML.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Debido a que es un protocolo abierto y confiable, muchas empresas lo adoptaron como el estándar para sus servicios de chat, entre las que podemos mencionar servicios tan populares como Whatsapp, Facebook Messenger, y Gtalk.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577" y="3485525"/>
            <a:ext cx="1401951" cy="144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- Grupo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938" y="1307850"/>
            <a:ext cx="628013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Mensajes encriptados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938" y="1307850"/>
            <a:ext cx="628013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425" y="2941475"/>
            <a:ext cx="1820150" cy="18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type="title"/>
          </p:nvPr>
        </p:nvSpPr>
        <p:spPr>
          <a:xfrm>
            <a:off x="1052550" y="41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Openfire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body"/>
          </p:nvPr>
        </p:nvSpPr>
        <p:spPr>
          <a:xfrm>
            <a:off x="852850" y="1387275"/>
            <a:ext cx="70389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Openfire (anteriormente llamado Wildfire y Jive Messenger) es un sistema de mensajería instantánea, hecho en java y que utiliza el protocolo XMPP.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La administración del servidor se hace a través de una interfaz web, que corre por defecto en el puerto 9090 (HTTP) y 9091 (HTTPS). Los administradores pueden conectarse desde cualquier lugar y editar la configuración del servidor, agregar y borrar usuarios, crear cuartos de conferencia permanentes, etc.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229100" y="1491075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PrerRequisitos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Ubuntu 16.04 LTS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JRE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700" y="1603950"/>
            <a:ext cx="4903699" cy="27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381400" y="1148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$tar -xzvf openfire_4.2.3.tar.gz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$sudo mv openfire /opt</a:t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1381400" y="2895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movemos a la carpeta openfire/bin/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$./openfire start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07850"/>
            <a:ext cx="59436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350" y="705250"/>
            <a:ext cx="60769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733200"/>
            <a:ext cx="64579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890588"/>
            <a:ext cx="64198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