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9" r:id="rId5"/>
    <p:sldId id="268" r:id="rId6"/>
    <p:sldId id="273" r:id="rId7"/>
    <p:sldId id="276" r:id="rId8"/>
    <p:sldId id="274" r:id="rId9"/>
    <p:sldId id="275" r:id="rId10"/>
    <p:sldId id="258" r:id="rId11"/>
    <p:sldId id="260" r:id="rId12"/>
    <p:sldId id="261" r:id="rId13"/>
    <p:sldId id="262" r:id="rId14"/>
    <p:sldId id="264" r:id="rId15"/>
    <p:sldId id="265" r:id="rId16"/>
    <p:sldId id="266" r:id="rId17"/>
    <p:sldId id="270" r:id="rId18"/>
    <p:sldId id="277" r:id="rId19"/>
    <p:sldId id="280" r:id="rId20"/>
    <p:sldId id="281" r:id="rId21"/>
    <p:sldId id="282" r:id="rId22"/>
    <p:sldId id="279" r:id="rId23"/>
    <p:sldId id="271" r:id="rId24"/>
    <p:sldId id="267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8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7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3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2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7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0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2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8C48-3A8B-4542-B3DE-0A5320BCE908}" type="datetimeFigureOut">
              <a:rPr lang="en-US" smtClean="0"/>
              <a:t>09/11/16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FFE4-4786-1549-8B3A-BEF5F37D1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Ronald L Hartung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start with the cleaning robots</a:t>
            </a:r>
          </a:p>
          <a:p>
            <a:r>
              <a:rPr lang="en-US" dirty="0" smtClean="0"/>
              <a:t>To achieve the changes you need to:</a:t>
            </a:r>
          </a:p>
          <a:p>
            <a:pPr lvl="1"/>
            <a:r>
              <a:rPr lang="en-US" dirty="0" smtClean="0"/>
              <a:t>Add obstacles to the world</a:t>
            </a:r>
          </a:p>
          <a:p>
            <a:pPr lvl="1"/>
            <a:r>
              <a:rPr lang="en-US" dirty="0" smtClean="0"/>
              <a:t>Add some external functions</a:t>
            </a:r>
          </a:p>
          <a:p>
            <a:pPr lvl="1"/>
            <a:r>
              <a:rPr lang="en-US" dirty="0" smtClean="0"/>
              <a:t>Add rules to help the agent move around the obstacles and functions.</a:t>
            </a:r>
          </a:p>
          <a:p>
            <a:r>
              <a:rPr lang="en-US" dirty="0" smtClean="0"/>
              <a:t>The main goal is really the third step</a:t>
            </a:r>
          </a:p>
          <a:p>
            <a:r>
              <a:rPr lang="en-US" dirty="0" smtClean="0"/>
              <a:t>This project was harder than I first thought, so here is some help!!!!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1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- MarsEnv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environment has a model, view and controller structure.</a:t>
            </a:r>
          </a:p>
          <a:p>
            <a:pPr lvl="1"/>
            <a:r>
              <a:rPr lang="en-US" dirty="0" smtClean="0"/>
              <a:t>MarsEnv extends the Environment Class</a:t>
            </a:r>
          </a:p>
          <a:p>
            <a:pPr lvl="1"/>
            <a:r>
              <a:rPr lang="en-US" dirty="0" smtClean="0"/>
              <a:t>MarsModel</a:t>
            </a:r>
            <a:r>
              <a:rPr lang="en-US" dirty="0"/>
              <a:t> </a:t>
            </a:r>
            <a:r>
              <a:rPr lang="en-US" dirty="0" smtClean="0"/>
              <a:t>extends GridWorldModel</a:t>
            </a:r>
          </a:p>
          <a:p>
            <a:pPr lvl="1"/>
            <a:r>
              <a:rPr lang="en-US" dirty="0" smtClean="0"/>
              <a:t>Marsiew extends GridWorldView</a:t>
            </a:r>
          </a:p>
          <a:p>
            <a:pPr lvl="1"/>
            <a:r>
              <a:rPr lang="en-US" dirty="0" smtClean="0"/>
              <a:t>MareEnv has the model and view class as inner classes</a:t>
            </a:r>
          </a:p>
          <a:p>
            <a:r>
              <a:rPr lang="en-US" dirty="0" smtClean="0"/>
              <a:t>The JavaDocs describe the base classes which are part of JASON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in the model are identified with a power of 2, so the model has a bit vector for each square. </a:t>
            </a:r>
          </a:p>
          <a:p>
            <a:r>
              <a:rPr lang="en-US" dirty="0" smtClean="0"/>
              <a:t>The underlying World Model has OBSTACLE defined and all you have to do is place them, just like garbage</a:t>
            </a:r>
          </a:p>
        </p:txBody>
      </p:sp>
    </p:spTree>
    <p:extLst>
      <p:ext uri="{BB962C8B-B14F-4D97-AF65-F5344CB8AC3E}">
        <p14:creationId xmlns:p14="http://schemas.microsoft.com/office/powerpoint/2010/main" val="126686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Obstacles:</a:t>
            </a:r>
          </a:p>
          <a:p>
            <a:pPr lvl="1"/>
            <a:r>
              <a:rPr lang="en-US" dirty="0" smtClean="0"/>
              <a:t>In MArsModel find the initial location of garbage code</a:t>
            </a:r>
          </a:p>
          <a:p>
            <a:pPr lvl="1"/>
            <a:r>
              <a:rPr lang="en-US" dirty="0" smtClean="0"/>
              <a:t>Use similar logic to add some obstacles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external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external functions – routine executeAction</a:t>
            </a:r>
          </a:p>
          <a:p>
            <a:r>
              <a:rPr lang="en-US" dirty="0" smtClean="0"/>
              <a:t>Simple actions:</a:t>
            </a:r>
          </a:p>
          <a:p>
            <a:pPr lvl="1"/>
            <a:r>
              <a:rPr lang="en-US" dirty="0"/>
              <a:t>action.equals(ns</a:t>
            </a:r>
            <a:r>
              <a:rPr lang="en-US" dirty="0" smtClean="0"/>
              <a:t>) where ns is a prolog literal</a:t>
            </a:r>
          </a:p>
          <a:p>
            <a:pPr lvl="1"/>
            <a:r>
              <a:rPr lang="en-US" dirty="0"/>
              <a:t>public static final Term    ns = Literal.parseLiteral("next(slot)")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Just define the new literal and add the test</a:t>
            </a:r>
          </a:p>
          <a:p>
            <a:pPr lvl="1"/>
            <a:r>
              <a:rPr lang="en-US" dirty="0" smtClean="0"/>
              <a:t>The model contains the routine to do the action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functions, with params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1664" y="1798371"/>
            <a:ext cx="6652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(action.getFunctor().equals("move_towards")) {</a:t>
            </a:r>
          </a:p>
          <a:p>
            <a:r>
              <a:rPr lang="en-US" sz="2400" dirty="0"/>
              <a:t>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 = (</a:t>
            </a:r>
            <a:r>
              <a:rPr lang="en-US" sz="2400" dirty="0" err="1"/>
              <a:t>int</a:t>
            </a:r>
            <a:r>
              <a:rPr lang="en-US" sz="2400" dirty="0" smtClean="0"/>
              <a:t>)   	(</a:t>
            </a:r>
            <a:r>
              <a:rPr lang="en-US" sz="2400" dirty="0"/>
              <a:t>(NumberTerm)action.getTerm(0)).solve();</a:t>
            </a:r>
          </a:p>
          <a:p>
            <a:r>
              <a:rPr lang="en-US" sz="2400" dirty="0"/>
              <a:t>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y = (</a:t>
            </a:r>
            <a:r>
              <a:rPr lang="en-US" sz="2400" dirty="0" err="1"/>
              <a:t>int</a:t>
            </a:r>
            <a:r>
              <a:rPr lang="en-US" sz="2400" dirty="0" smtClean="0"/>
              <a:t>)	(</a:t>
            </a:r>
            <a:r>
              <a:rPr lang="en-US" sz="2400" dirty="0"/>
              <a:t>(NumberTerm)action.getTerm(1)).solve();</a:t>
            </a:r>
          </a:p>
          <a:p>
            <a:r>
              <a:rPr lang="en-US" sz="2400" dirty="0"/>
              <a:t>        </a:t>
            </a:r>
            <a:r>
              <a:rPr lang="en-US" sz="2400" dirty="0" err="1" smtClean="0"/>
              <a:t>model.moveTowards</a:t>
            </a:r>
            <a:r>
              <a:rPr lang="en-US" sz="2400" dirty="0"/>
              <a:t>(x,y)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1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percepts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UpdatePercepts routine.</a:t>
            </a:r>
          </a:p>
          <a:p>
            <a:r>
              <a:rPr lang="en-US" dirty="0" smtClean="0"/>
              <a:t>Similar to working with the external functions</a:t>
            </a:r>
          </a:p>
          <a:p>
            <a:r>
              <a:rPr lang="en-US" dirty="0" smtClean="0"/>
              <a:t>Garbage uses defined constant literals g1 and g2</a:t>
            </a:r>
          </a:p>
          <a:p>
            <a:r>
              <a:rPr lang="en-US" dirty="0" smtClean="0"/>
              <a:t>The agent location is constructed to pass the 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7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are used in plans. </a:t>
            </a:r>
          </a:p>
          <a:p>
            <a:r>
              <a:rPr lang="en-US" dirty="0" smtClean="0"/>
              <a:t>There are built-in functions like .print()</a:t>
            </a:r>
          </a:p>
          <a:p>
            <a:r>
              <a:rPr lang="en-US" dirty="0" smtClean="0"/>
              <a:t>I used one to see if an obstacle is in the way and figure out how to move around it. </a:t>
            </a:r>
          </a:p>
          <a:p>
            <a:r>
              <a:rPr lang="en-US" dirty="0" smtClean="0"/>
              <a:t>Since it took a little exploration to do this, we will give you the shell. </a:t>
            </a:r>
          </a:p>
          <a:p>
            <a:r>
              <a:rPr lang="en-US" dirty="0" smtClean="0"/>
              <a:t>The function is called where</a:t>
            </a:r>
          </a:p>
          <a:p>
            <a:r>
              <a:rPr lang="en-US" dirty="0" err="1"/>
              <a:t>func.where</a:t>
            </a:r>
            <a:r>
              <a:rPr lang="en-US" dirty="0"/>
              <a:t>(X,Y,X1,Y1,Xto,Yto);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2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marsEnv</a:t>
            </a:r>
            <a:r>
              <a:rPr lang="en-US" dirty="0" smtClean="0"/>
              <a:t> find the code doing </a:t>
            </a:r>
            <a:r>
              <a:rPr lang="en-US" dirty="0" err="1" smtClean="0"/>
              <a:t>move_toward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the execute action find the code that does </a:t>
            </a:r>
            <a:r>
              <a:rPr lang="en-US" dirty="0" err="1" smtClean="0"/>
              <a:t>move_toward</a:t>
            </a:r>
            <a:r>
              <a:rPr lang="en-US" dirty="0" smtClean="0"/>
              <a:t>, it calls a routine to actually do the move.</a:t>
            </a:r>
          </a:p>
          <a:p>
            <a:r>
              <a:rPr lang="en-US" dirty="0" smtClean="0"/>
              <a:t>In the actual move routine, check for an obstacle and if the square contains a </a:t>
            </a:r>
            <a:r>
              <a:rPr lang="en-US" dirty="0" err="1" smtClean="0"/>
              <a:t>obstale</a:t>
            </a:r>
            <a:r>
              <a:rPr lang="en-US" dirty="0" smtClean="0"/>
              <a:t> return false. In execute action, if the move returns false, return false – this cause plan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change at()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Plans are search sequentially, so we have make the plans not repeat failed versions.</a:t>
            </a:r>
          </a:p>
          <a:p>
            <a:r>
              <a:rPr lang="en-US" dirty="0" smtClean="0"/>
              <a:t>The trick is using plan context to control the plan selection: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Who I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6336"/>
            <a:ext cx="8229600" cy="4525963"/>
          </a:xfrm>
        </p:spPr>
        <p:txBody>
          <a:bodyPr/>
          <a:lstStyle/>
          <a:p>
            <a:r>
              <a:rPr lang="en-US" dirty="0" smtClean="0"/>
              <a:t>I am a research in industry</a:t>
            </a:r>
            <a:endParaRPr lang="en-US" dirty="0"/>
          </a:p>
          <a:p>
            <a:r>
              <a:rPr lang="en-US" dirty="0" smtClean="0"/>
              <a:t>and a professor in computer science</a:t>
            </a:r>
          </a:p>
          <a:p>
            <a:r>
              <a:rPr lang="en-US" dirty="0" smtClean="0"/>
              <a:t>I collaborate with Anne Håkansson</a:t>
            </a:r>
          </a:p>
          <a:p>
            <a:r>
              <a:rPr lang="en-US" dirty="0" smtClean="0"/>
              <a:t>Favorite </a:t>
            </a:r>
            <a:r>
              <a:rPr lang="en-US" dirty="0" smtClean="0"/>
              <a:t>area - AI</a:t>
            </a:r>
          </a:p>
          <a:p>
            <a:r>
              <a:rPr lang="en-US" dirty="0" smtClean="0"/>
              <a:t>Working with JASON for a industrial </a:t>
            </a:r>
            <a:r>
              <a:rPr lang="en-US" dirty="0" smtClean="0"/>
              <a:t>research </a:t>
            </a:r>
            <a:r>
              <a:rPr lang="en-US" dirty="0" smtClean="0"/>
              <a:t>project in planning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+!g: g ← true.</a:t>
            </a:r>
            <a:br>
              <a:rPr lang="en-US" dirty="0"/>
            </a:br>
            <a:r>
              <a:rPr lang="en-US" dirty="0"/>
              <a:t>+!g: not p1(g) &amp; </a:t>
            </a:r>
            <a:r>
              <a:rPr lang="en-US" dirty="0" smtClean="0"/>
              <a:t>c1 &lt;- +p1(g); b1.</a:t>
            </a:r>
            <a:endParaRPr lang="en-US" dirty="0"/>
          </a:p>
          <a:p>
            <a:r>
              <a:rPr lang="en-US" dirty="0" smtClean="0"/>
              <a:t>+</a:t>
            </a:r>
            <a:r>
              <a:rPr lang="en-US" dirty="0"/>
              <a:t>!g: not p2(g) &amp; </a:t>
            </a:r>
            <a:r>
              <a:rPr lang="en-US" dirty="0" smtClean="0"/>
              <a:t>c2 &lt;- +p2(g); b2.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+!g: not </a:t>
            </a:r>
            <a:r>
              <a:rPr lang="en-US" dirty="0" err="1"/>
              <a:t>pn</a:t>
            </a:r>
            <a:r>
              <a:rPr lang="en-US" dirty="0"/>
              <a:t>(g) &amp; </a:t>
            </a:r>
            <a:r>
              <a:rPr lang="en-US" dirty="0" err="1" smtClean="0"/>
              <a:t>cn</a:t>
            </a:r>
            <a:r>
              <a:rPr lang="en-US" dirty="0" smtClean="0"/>
              <a:t> &lt;- +p2(g); bn.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/>
              <a:t>!g: true ← !g.</a:t>
            </a:r>
            <a:br>
              <a:rPr lang="en-US" dirty="0"/>
            </a:br>
            <a:r>
              <a:rPr lang="en-US" dirty="0"/>
              <a:t>+g: true ← -p1(g); -p2(g); . . . 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-!g() resets the g() goal on failure.</a:t>
            </a:r>
          </a:p>
          <a:p>
            <a:r>
              <a:rPr lang="en-US" dirty="0" smtClean="0"/>
              <a:t>The context of each plan prevents a retry a</a:t>
            </a:r>
          </a:p>
          <a:p>
            <a:r>
              <a:rPr lang="en-US" dirty="0" smtClean="0"/>
              <a:t>On success, the percepts controlling retry get removed.</a:t>
            </a:r>
          </a:p>
          <a:p>
            <a:r>
              <a:rPr lang="en-US" dirty="0" smtClean="0"/>
              <a:t>With this approach, when </a:t>
            </a:r>
            <a:r>
              <a:rPr lang="en-US" dirty="0" err="1" smtClean="0"/>
              <a:t>move_towards</a:t>
            </a:r>
            <a:r>
              <a:rPr lang="en-US" dirty="0" smtClean="0"/>
              <a:t> fails, then an alternative can be tried.</a:t>
            </a:r>
          </a:p>
          <a:p>
            <a:r>
              <a:rPr lang="en-US" dirty="0" smtClean="0"/>
              <a:t>The alternatives work by changing either the x or y coordinate passed to </a:t>
            </a:r>
            <a:r>
              <a:rPr lang="en-US" dirty="0" err="1" smtClean="0"/>
              <a:t>move_towards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internal function to figure out where to move. 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AgentSpeak</a:t>
            </a:r>
            <a:r>
              <a:rPr lang="en-US" dirty="0" smtClean="0"/>
              <a:t> code to have at work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8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arguments are the first 4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X,Y are the destination, X1, Y1 are the current location.</a:t>
            </a:r>
          </a:p>
          <a:p>
            <a:r>
              <a:rPr lang="en-US" dirty="0" smtClean="0"/>
              <a:t>The X and Y returned in the last two </a:t>
            </a:r>
            <a:r>
              <a:rPr lang="en-US" dirty="0" err="1" smtClean="0"/>
              <a:t>args</a:t>
            </a:r>
            <a:r>
              <a:rPr lang="en-US" dirty="0" smtClean="0"/>
              <a:t> are where to go next.</a:t>
            </a:r>
          </a:p>
          <a:p>
            <a:r>
              <a:rPr lang="en-US" dirty="0" smtClean="0"/>
              <a:t>Where needs to figure to closest path (look at the </a:t>
            </a:r>
            <a:r>
              <a:rPr lang="en-US" dirty="0" err="1" smtClean="0"/>
              <a:t>move_towards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Then check for obstacles and move to a square on either side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1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adding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agent has to check for obstacle and then move around them. </a:t>
            </a:r>
          </a:p>
          <a:p>
            <a:r>
              <a:rPr lang="en-US" dirty="0" smtClean="0"/>
              <a:t>What I did was to change at to be recursive.</a:t>
            </a:r>
          </a:p>
          <a:p>
            <a:r>
              <a:rPr lang="en-US" dirty="0" smtClean="0"/>
              <a:t>It then is keeping track of its path and on unwinding the recession, it reverses it’s path.</a:t>
            </a:r>
          </a:p>
          <a:p>
            <a:r>
              <a:rPr lang="en-US" dirty="0" smtClean="0"/>
              <a:t>This is different from the approach in the cleaning robots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6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you have fun.</a:t>
            </a:r>
          </a:p>
          <a:p>
            <a:r>
              <a:rPr lang="en-US" dirty="0" smtClean="0"/>
              <a:t>BDI is an effective AI technique in some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is a Java based application.</a:t>
            </a:r>
          </a:p>
          <a:p>
            <a:r>
              <a:rPr lang="en-US" dirty="0" smtClean="0"/>
              <a:t>After you download it, unpack it, you need to set up JEDIT</a:t>
            </a:r>
          </a:p>
          <a:p>
            <a:r>
              <a:rPr lang="en-US" dirty="0" smtClean="0"/>
              <a:t>Instructions are in doc/tutorials/gettingstarted/readme.htm</a:t>
            </a:r>
          </a:p>
          <a:p>
            <a:r>
              <a:rPr lang="en-US" dirty="0" smtClean="0"/>
              <a:t>Jedit makes it easy to build applications</a:t>
            </a:r>
          </a:p>
          <a:p>
            <a:r>
              <a:rPr lang="en-US" dirty="0" smtClean="0"/>
              <a:t>You can also use Eclipse and Netbeans</a:t>
            </a:r>
          </a:p>
        </p:txBody>
      </p:sp>
    </p:spTree>
    <p:extLst>
      <p:ext uri="{BB962C8B-B14F-4D97-AF65-F5344CB8AC3E}">
        <p14:creationId xmlns:p14="http://schemas.microsoft.com/office/powerpoint/2010/main" val="14611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BDI using AgentSpeak</a:t>
            </a:r>
          </a:p>
          <a:p>
            <a:r>
              <a:rPr lang="en-US" dirty="0" smtClean="0"/>
              <a:t>AgentSpeak uses Prolog like terms and rules</a:t>
            </a:r>
          </a:p>
          <a:p>
            <a:r>
              <a:rPr lang="en-US" dirty="0"/>
              <a:t> </a:t>
            </a:r>
            <a:r>
              <a:rPr lang="en-US" dirty="0" smtClean="0"/>
              <a:t>AgentSpeak has external actions to manipulate the environment</a:t>
            </a:r>
          </a:p>
          <a:p>
            <a:r>
              <a:rPr lang="en-US" dirty="0" smtClean="0"/>
              <a:t>The environment sends percepts to the agent.</a:t>
            </a:r>
          </a:p>
          <a:p>
            <a:pPr lvl="1"/>
            <a:r>
              <a:rPr lang="en-US" dirty="0" smtClean="0"/>
              <a:t>Prolog terms</a:t>
            </a:r>
          </a:p>
          <a:p>
            <a:r>
              <a:rPr lang="en-US" dirty="0" smtClean="0"/>
              <a:t>The environment is written in JAVA (as is all of JASON) – has lots of useful classes</a:t>
            </a:r>
          </a:p>
        </p:txBody>
      </p:sp>
    </p:spTree>
    <p:extLst>
      <p:ext uri="{BB962C8B-B14F-4D97-AF65-F5344CB8AC3E}">
        <p14:creationId xmlns:p14="http://schemas.microsoft.com/office/powerpoint/2010/main" val="8940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pdf</a:t>
            </a:r>
            <a:r>
              <a:rPr lang="en-US" dirty="0" smtClean="0"/>
              <a:t> with the distribution gives a basic introduction.</a:t>
            </a:r>
          </a:p>
          <a:p>
            <a:r>
              <a:rPr lang="en-US" dirty="0" smtClean="0"/>
              <a:t>Some pointers:</a:t>
            </a:r>
          </a:p>
          <a:p>
            <a:pPr lvl="1"/>
            <a:r>
              <a:rPr lang="en-US" dirty="0"/>
              <a:t>+checking(slots); </a:t>
            </a:r>
            <a:r>
              <a:rPr lang="en-US" dirty="0" smtClean="0"/>
              <a:t>In a plan body this adds the fact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checking(slots</a:t>
            </a:r>
            <a:r>
              <a:rPr lang="en-US" dirty="0" smtClean="0"/>
              <a:t>); will remove the fact</a:t>
            </a:r>
          </a:p>
          <a:p>
            <a:pPr lvl="1"/>
            <a:r>
              <a:rPr lang="en-US" dirty="0" err="1"/>
              <a:t>moveTowards</a:t>
            </a:r>
            <a:r>
              <a:rPr lang="en-US" dirty="0"/>
              <a:t>(</a:t>
            </a:r>
            <a:r>
              <a:rPr lang="en-US" dirty="0" err="1"/>
              <a:t>Xl,Yl</a:t>
            </a:r>
            <a:r>
              <a:rPr lang="en-US" dirty="0"/>
              <a:t>); </a:t>
            </a:r>
            <a:r>
              <a:rPr lang="en-US" dirty="0" smtClean="0"/>
              <a:t> This is an external function</a:t>
            </a:r>
          </a:p>
          <a:p>
            <a:pPr lvl="1"/>
            <a:r>
              <a:rPr lang="en-US" dirty="0" smtClean="0"/>
              <a:t>! Precedes a goal to be achieved (achievement goals)</a:t>
            </a:r>
          </a:p>
          <a:p>
            <a:pPr lvl="1"/>
            <a:r>
              <a:rPr lang="en-US" dirty="0" smtClean="0"/>
              <a:t>? Precedes a predicate being checked (good for unifying variables).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AgentSpeak</a:t>
            </a:r>
            <a:r>
              <a:rPr lang="en-US" dirty="0" smtClean="0"/>
              <a:t> is a set of plans to achieve some goal. </a:t>
            </a:r>
          </a:p>
          <a:p>
            <a:r>
              <a:rPr lang="en-US" dirty="0" smtClean="0"/>
              <a:t>A plan is a sequence of steps which can be:</a:t>
            </a:r>
          </a:p>
          <a:p>
            <a:pPr lvl="1"/>
            <a:r>
              <a:rPr lang="en-US" dirty="0" smtClean="0"/>
              <a:t>Goals (!)</a:t>
            </a:r>
          </a:p>
          <a:p>
            <a:pPr lvl="1"/>
            <a:r>
              <a:rPr lang="en-US" dirty="0" smtClean="0"/>
              <a:t>Tests (?)</a:t>
            </a:r>
          </a:p>
          <a:p>
            <a:pPr lvl="1"/>
            <a:r>
              <a:rPr lang="en-US" dirty="0" smtClean="0"/>
              <a:t>Internal functions</a:t>
            </a:r>
          </a:p>
          <a:p>
            <a:r>
              <a:rPr lang="en-US" dirty="0" smtClean="0"/>
              <a:t>A goal or test can be a rule, similar to Prolog.</a:t>
            </a:r>
          </a:p>
          <a:p>
            <a:pPr lvl="1"/>
            <a:r>
              <a:rPr lang="en-US" dirty="0" smtClean="0"/>
              <a:t>Look at the cleaning robot example. At is both a rule and a goal with plan. When it is the plan, at() is just a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part of a plan fails, the entire plan will fail.</a:t>
            </a:r>
          </a:p>
          <a:p>
            <a:r>
              <a:rPr lang="en-US" dirty="0" smtClean="0"/>
              <a:t>There is a way to handle that:</a:t>
            </a:r>
          </a:p>
          <a:p>
            <a:pPr lvl="1"/>
            <a:r>
              <a:rPr lang="en-US" dirty="0" smtClean="0"/>
              <a:t>If g(x) is a plan then when !g(x) fails</a:t>
            </a:r>
          </a:p>
          <a:p>
            <a:pPr lvl="1"/>
            <a:r>
              <a:rPr lang="en-US" dirty="0" smtClean="0"/>
              <a:t>Then JASON will look for a plan -!g(x) </a:t>
            </a:r>
          </a:p>
          <a:p>
            <a:pPr lvl="1"/>
            <a:r>
              <a:rPr lang="en-US" dirty="0" smtClean="0"/>
              <a:t>Later we will show an example of this mechanism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8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AgentSpeak</a:t>
            </a:r>
            <a:r>
              <a:rPr lang="en-US" dirty="0" smtClean="0"/>
              <a:t> is event driven</a:t>
            </a:r>
          </a:p>
          <a:p>
            <a:r>
              <a:rPr lang="en-US" dirty="0" smtClean="0"/>
              <a:t>Events come from the percepts or communication from other agents.</a:t>
            </a:r>
          </a:p>
          <a:p>
            <a:r>
              <a:rPr lang="en-US" dirty="0" smtClean="0"/>
              <a:t>When a percept is received the system looks for a goal to match the percept. </a:t>
            </a:r>
            <a:endParaRPr lang="en-US" dirty="0"/>
          </a:p>
          <a:p>
            <a:r>
              <a:rPr lang="en-US" dirty="0" smtClean="0"/>
              <a:t>The system selects the best plan to trigger for the percepts.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selection -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have context as a conjunction of terms</a:t>
            </a:r>
          </a:p>
          <a:p>
            <a:r>
              <a:rPr lang="en-US" dirty="0" smtClean="0"/>
              <a:t>For the plan to apply, to context much be matched.</a:t>
            </a:r>
          </a:p>
          <a:p>
            <a:r>
              <a:rPr lang="en-US" dirty="0" smtClean="0"/>
              <a:t>This is the mechanism for conditional branching in </a:t>
            </a:r>
            <a:r>
              <a:rPr lang="en-US" smtClean="0"/>
              <a:t>AgentSpeak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1124</Words>
  <Application>Microsoft Macintosh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Using JASON</vt:lpstr>
      <vt:lpstr>Introduction Who I am</vt:lpstr>
      <vt:lpstr>Install</vt:lpstr>
      <vt:lpstr>JASON</vt:lpstr>
      <vt:lpstr>AgentSpeak</vt:lpstr>
      <vt:lpstr>Plans</vt:lpstr>
      <vt:lpstr>Plan failure</vt:lpstr>
      <vt:lpstr>Operation</vt:lpstr>
      <vt:lpstr>Plan selection - context</vt:lpstr>
      <vt:lpstr>Project</vt:lpstr>
      <vt:lpstr>Environment - MarsEnv</vt:lpstr>
      <vt:lpstr>Adding Obstacles</vt:lpstr>
      <vt:lpstr>Obstacle continued</vt:lpstr>
      <vt:lpstr>Adding external functions</vt:lpstr>
      <vt:lpstr>External functions, with params</vt:lpstr>
      <vt:lpstr>Adding percepts</vt:lpstr>
      <vt:lpstr>Internal Functions</vt:lpstr>
      <vt:lpstr>Approach 1 </vt:lpstr>
      <vt:lpstr>How to change at()</vt:lpstr>
      <vt:lpstr>The approach</vt:lpstr>
      <vt:lpstr>Explanation</vt:lpstr>
      <vt:lpstr>Approach 2</vt:lpstr>
      <vt:lpstr>where</vt:lpstr>
      <vt:lpstr>Now adding rules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JASON</dc:title>
  <dc:creator>Ronald Hartung</dc:creator>
  <cp:lastModifiedBy>Anne Håkansson</cp:lastModifiedBy>
  <cp:revision>19</cp:revision>
  <dcterms:created xsi:type="dcterms:W3CDTF">2016-10-13T23:54:19Z</dcterms:created>
  <dcterms:modified xsi:type="dcterms:W3CDTF">2016-11-09T05:58:36Z</dcterms:modified>
</cp:coreProperties>
</file>