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BFD61-A59C-401A-86CF-7193BED6B0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7EC5C2-93B6-4D23-A28F-57E084F8CD5E}">
      <dgm:prSet phldrT="[Texto]"/>
      <dgm:spPr/>
      <dgm:t>
        <a:bodyPr/>
        <a:lstStyle/>
        <a:p>
          <a:r>
            <a:rPr lang="es-ES" dirty="0" smtClean="0"/>
            <a:t>Producto</a:t>
          </a:r>
          <a:endParaRPr lang="es-ES" dirty="0"/>
        </a:p>
      </dgm:t>
    </dgm:pt>
    <dgm:pt modelId="{25D92B52-F70B-46A5-A19B-68D9FE161A90}" type="parTrans" cxnId="{AC741138-8605-4004-BE4D-4AFB64E25D04}">
      <dgm:prSet/>
      <dgm:spPr/>
      <dgm:t>
        <a:bodyPr/>
        <a:lstStyle/>
        <a:p>
          <a:endParaRPr lang="es-ES"/>
        </a:p>
      </dgm:t>
    </dgm:pt>
    <dgm:pt modelId="{96137FF4-EE73-46A9-BC4E-A34D7879C6D9}" type="sibTrans" cxnId="{AC741138-8605-4004-BE4D-4AFB64E25D04}">
      <dgm:prSet/>
      <dgm:spPr/>
      <dgm:t>
        <a:bodyPr/>
        <a:lstStyle/>
        <a:p>
          <a:endParaRPr lang="es-ES"/>
        </a:p>
      </dgm:t>
    </dgm:pt>
    <dgm:pt modelId="{47F4E213-0F81-4B4C-81F2-D4425D28982E}">
      <dgm:prSet phldrT="[Texto]"/>
      <dgm:spPr/>
      <dgm:t>
        <a:bodyPr/>
        <a:lstStyle/>
        <a:p>
          <a:r>
            <a:rPr lang="es-ES" dirty="0" smtClean="0"/>
            <a:t>Sistema instalado</a:t>
          </a:r>
          <a:endParaRPr lang="es-ES" dirty="0"/>
        </a:p>
      </dgm:t>
    </dgm:pt>
    <dgm:pt modelId="{2FB25F3B-1FEA-49DA-8E06-8B32142D94FA}" type="parTrans" cxnId="{0BC3CBDC-D714-4C90-A2E7-934DF4A6855E}">
      <dgm:prSet/>
      <dgm:spPr/>
      <dgm:t>
        <a:bodyPr/>
        <a:lstStyle/>
        <a:p>
          <a:endParaRPr lang="es-ES"/>
        </a:p>
      </dgm:t>
    </dgm:pt>
    <dgm:pt modelId="{95A79FE4-3283-44C2-9AF1-3ADFDA5561DC}" type="sibTrans" cxnId="{0BC3CBDC-D714-4C90-A2E7-934DF4A6855E}">
      <dgm:prSet/>
      <dgm:spPr/>
      <dgm:t>
        <a:bodyPr/>
        <a:lstStyle/>
        <a:p>
          <a:endParaRPr lang="es-ES"/>
        </a:p>
      </dgm:t>
    </dgm:pt>
    <dgm:pt modelId="{012F224E-91B6-4AB8-8839-DFF88C4CF3D1}">
      <dgm:prSet phldrT="[Texto]"/>
      <dgm:spPr/>
      <dgm:t>
        <a:bodyPr/>
        <a:lstStyle/>
        <a:p>
          <a:r>
            <a:rPr lang="es-ES" dirty="0" smtClean="0"/>
            <a:t>Ingeniería de Sistemas</a:t>
          </a:r>
          <a:endParaRPr lang="es-ES" dirty="0"/>
        </a:p>
      </dgm:t>
    </dgm:pt>
    <dgm:pt modelId="{ED3661B5-D02C-4297-9F8A-9FAAF7ED2511}" type="parTrans" cxnId="{A678C2EC-5112-4A9B-B04D-FF308046D33F}">
      <dgm:prSet/>
      <dgm:spPr/>
      <dgm:t>
        <a:bodyPr/>
        <a:lstStyle/>
        <a:p>
          <a:endParaRPr lang="es-ES"/>
        </a:p>
      </dgm:t>
    </dgm:pt>
    <dgm:pt modelId="{2DED1469-59E4-41EA-BC7E-8762AE22BC0C}" type="sibTrans" cxnId="{A678C2EC-5112-4A9B-B04D-FF308046D33F}">
      <dgm:prSet/>
      <dgm:spPr/>
      <dgm:t>
        <a:bodyPr/>
        <a:lstStyle/>
        <a:p>
          <a:endParaRPr lang="es-ES"/>
        </a:p>
      </dgm:t>
    </dgm:pt>
    <dgm:pt modelId="{C054B922-5FCB-47C4-B9CE-3BD15CBCF3A6}">
      <dgm:prSet phldrT="[Texto]"/>
      <dgm:spPr/>
      <dgm:t>
        <a:bodyPr/>
        <a:lstStyle/>
        <a:p>
          <a:r>
            <a:rPr lang="es-ES" dirty="0" smtClean="0"/>
            <a:t>Dirección del proyecto</a:t>
          </a:r>
          <a:endParaRPr lang="es-ES" dirty="0"/>
        </a:p>
      </dgm:t>
    </dgm:pt>
    <dgm:pt modelId="{E88F61AF-2D77-48B7-8ADC-3AD263ECCAFF}" type="parTrans" cxnId="{C9B51AD1-1B5A-4C3F-BB27-32815B6CEE38}">
      <dgm:prSet/>
      <dgm:spPr/>
      <dgm:t>
        <a:bodyPr/>
        <a:lstStyle/>
        <a:p>
          <a:endParaRPr lang="es-ES"/>
        </a:p>
      </dgm:t>
    </dgm:pt>
    <dgm:pt modelId="{64E04BA7-157A-4F17-9D34-A6A1CDFD69C9}" type="sibTrans" cxnId="{C9B51AD1-1B5A-4C3F-BB27-32815B6CEE38}">
      <dgm:prSet/>
      <dgm:spPr/>
      <dgm:t>
        <a:bodyPr/>
        <a:lstStyle/>
        <a:p>
          <a:endParaRPr lang="es-ES"/>
        </a:p>
      </dgm:t>
    </dgm:pt>
    <dgm:pt modelId="{90E28386-2ED4-4FF9-B1BB-4C6A3489784D}">
      <dgm:prSet/>
      <dgm:spPr/>
      <dgm:t>
        <a:bodyPr/>
        <a:lstStyle/>
        <a:p>
          <a:r>
            <a:rPr lang="es-ES" dirty="0" smtClean="0"/>
            <a:t>Planificación</a:t>
          </a:r>
          <a:endParaRPr lang="es-ES" dirty="0"/>
        </a:p>
      </dgm:t>
    </dgm:pt>
    <dgm:pt modelId="{3FC01C6C-6E0B-4A54-B1CC-A7967B544E65}" type="parTrans" cxnId="{102967B2-440E-4391-90E4-48D9F824CC23}">
      <dgm:prSet/>
      <dgm:spPr/>
      <dgm:t>
        <a:bodyPr/>
        <a:lstStyle/>
        <a:p>
          <a:endParaRPr lang="es-ES"/>
        </a:p>
      </dgm:t>
    </dgm:pt>
    <dgm:pt modelId="{9F0FB85C-57AA-48ED-8190-4EA219CD69F4}" type="sibTrans" cxnId="{102967B2-440E-4391-90E4-48D9F824CC23}">
      <dgm:prSet/>
      <dgm:spPr/>
      <dgm:t>
        <a:bodyPr/>
        <a:lstStyle/>
        <a:p>
          <a:endParaRPr lang="es-ES"/>
        </a:p>
      </dgm:t>
    </dgm:pt>
    <dgm:pt modelId="{C6125547-5506-4CB3-9384-C150C2B72709}">
      <dgm:prSet/>
      <dgm:spPr/>
      <dgm:t>
        <a:bodyPr/>
        <a:lstStyle/>
        <a:p>
          <a:r>
            <a:rPr lang="es-ES" dirty="0" smtClean="0"/>
            <a:t>Hardware</a:t>
          </a:r>
          <a:endParaRPr lang="es-ES" dirty="0"/>
        </a:p>
      </dgm:t>
    </dgm:pt>
    <dgm:pt modelId="{87C2F649-1361-467F-88EC-5E5330066494}" type="parTrans" cxnId="{A9A97806-2E00-42D8-85FC-E472FA015C92}">
      <dgm:prSet/>
      <dgm:spPr/>
      <dgm:t>
        <a:bodyPr/>
        <a:lstStyle/>
        <a:p>
          <a:endParaRPr lang="es-ES"/>
        </a:p>
      </dgm:t>
    </dgm:pt>
    <dgm:pt modelId="{0C1D523D-23BB-4BF8-AE14-A34F42C8EC6C}" type="sibTrans" cxnId="{A9A97806-2E00-42D8-85FC-E472FA015C92}">
      <dgm:prSet/>
      <dgm:spPr/>
      <dgm:t>
        <a:bodyPr/>
        <a:lstStyle/>
        <a:p>
          <a:endParaRPr lang="es-ES"/>
        </a:p>
      </dgm:t>
    </dgm:pt>
    <dgm:pt modelId="{DA57F97F-46A9-4D6E-9DB0-8B7ACB38D4E6}">
      <dgm:prSet/>
      <dgm:spPr/>
      <dgm:t>
        <a:bodyPr/>
        <a:lstStyle/>
        <a:p>
          <a:r>
            <a:rPr lang="es-ES" dirty="0" smtClean="0"/>
            <a:t>Planificación</a:t>
          </a:r>
          <a:endParaRPr lang="es-ES" dirty="0"/>
        </a:p>
      </dgm:t>
    </dgm:pt>
    <dgm:pt modelId="{CBB73E14-1C91-4B99-91B3-8576697996DD}" type="parTrans" cxnId="{35DF8F40-25B3-4E48-B938-2DAA52E86132}">
      <dgm:prSet/>
      <dgm:spPr/>
      <dgm:t>
        <a:bodyPr/>
        <a:lstStyle/>
        <a:p>
          <a:endParaRPr lang="es-ES"/>
        </a:p>
      </dgm:t>
    </dgm:pt>
    <dgm:pt modelId="{7E93E85E-9FA2-40E8-B5AB-9F52A80AA7B2}" type="sibTrans" cxnId="{35DF8F40-25B3-4E48-B938-2DAA52E86132}">
      <dgm:prSet/>
      <dgm:spPr/>
      <dgm:t>
        <a:bodyPr/>
        <a:lstStyle/>
        <a:p>
          <a:endParaRPr lang="es-ES"/>
        </a:p>
      </dgm:t>
    </dgm:pt>
    <dgm:pt modelId="{3ABA323E-D9E5-4A37-B647-61DCF8EB8464}">
      <dgm:prSet/>
      <dgm:spPr/>
      <dgm:t>
        <a:bodyPr/>
        <a:lstStyle/>
        <a:p>
          <a:r>
            <a:rPr lang="es-ES" dirty="0" smtClean="0"/>
            <a:t>Especificación de Requisitos de Negocio</a:t>
          </a:r>
          <a:endParaRPr lang="es-ES" dirty="0"/>
        </a:p>
      </dgm:t>
    </dgm:pt>
    <dgm:pt modelId="{A67FC654-AF36-4251-9A0B-E251AE94AFBD}" type="parTrans" cxnId="{0DA4866A-EEE0-41EF-935B-DFC3ACB25761}">
      <dgm:prSet/>
      <dgm:spPr/>
      <dgm:t>
        <a:bodyPr/>
        <a:lstStyle/>
        <a:p>
          <a:endParaRPr lang="es-ES"/>
        </a:p>
      </dgm:t>
    </dgm:pt>
    <dgm:pt modelId="{9645F096-2CC9-482C-ABCF-26286A972606}" type="sibTrans" cxnId="{0DA4866A-EEE0-41EF-935B-DFC3ACB25761}">
      <dgm:prSet/>
      <dgm:spPr/>
      <dgm:t>
        <a:bodyPr/>
        <a:lstStyle/>
        <a:p>
          <a:endParaRPr lang="es-ES"/>
        </a:p>
      </dgm:t>
    </dgm:pt>
    <dgm:pt modelId="{A4C9AF63-6404-4A31-BD1E-D21378B3E4AB}">
      <dgm:prSet/>
      <dgm:spPr/>
      <dgm:t>
        <a:bodyPr/>
        <a:lstStyle/>
        <a:p>
          <a:r>
            <a:rPr lang="es-ES" dirty="0" smtClean="0"/>
            <a:t>Administración</a:t>
          </a:r>
          <a:endParaRPr lang="es-ES" dirty="0"/>
        </a:p>
      </dgm:t>
    </dgm:pt>
    <dgm:pt modelId="{F5E5DBE1-E01C-4EC8-A3F5-6E45EAA6AEC2}" type="parTrans" cxnId="{02F7042F-CFCC-435D-955B-B6BD2E0A215A}">
      <dgm:prSet/>
      <dgm:spPr/>
      <dgm:t>
        <a:bodyPr/>
        <a:lstStyle/>
        <a:p>
          <a:endParaRPr lang="es-ES"/>
        </a:p>
      </dgm:t>
    </dgm:pt>
    <dgm:pt modelId="{3F87C4EB-8425-4F78-A683-EF83E7883FF1}" type="sibTrans" cxnId="{02F7042F-CFCC-435D-955B-B6BD2E0A215A}">
      <dgm:prSet/>
      <dgm:spPr/>
      <dgm:t>
        <a:bodyPr/>
        <a:lstStyle/>
        <a:p>
          <a:endParaRPr lang="es-ES"/>
        </a:p>
      </dgm:t>
    </dgm:pt>
    <dgm:pt modelId="{73DD1FE2-0CA0-48E9-AFFF-5B1D4A9D7CA5}">
      <dgm:prSet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C0B2FB79-0C40-4F04-9000-C1456B1A19FB}" type="parTrans" cxnId="{38A5611B-13BA-41CE-BCEA-5DB901EC8811}">
      <dgm:prSet/>
      <dgm:spPr/>
      <dgm:t>
        <a:bodyPr/>
        <a:lstStyle/>
        <a:p>
          <a:endParaRPr lang="es-ES"/>
        </a:p>
      </dgm:t>
    </dgm:pt>
    <dgm:pt modelId="{A7C70185-2D69-49BA-95BD-E742EFE221DC}" type="sibTrans" cxnId="{38A5611B-13BA-41CE-BCEA-5DB901EC8811}">
      <dgm:prSet/>
      <dgm:spPr/>
      <dgm:t>
        <a:bodyPr/>
        <a:lstStyle/>
        <a:p>
          <a:endParaRPr lang="es-ES"/>
        </a:p>
      </dgm:t>
    </dgm:pt>
    <dgm:pt modelId="{550F404A-2808-4511-BAF4-2D06A37C5C44}">
      <dgm:prSet/>
      <dgm:spPr/>
      <dgm:t>
        <a:bodyPr/>
        <a:lstStyle/>
        <a:p>
          <a:r>
            <a:rPr lang="es-ES" dirty="0" smtClean="0"/>
            <a:t>Reuniones</a:t>
          </a:r>
          <a:endParaRPr lang="es-ES" dirty="0"/>
        </a:p>
      </dgm:t>
    </dgm:pt>
    <dgm:pt modelId="{5C6333A2-4433-4E5B-9C60-6808C384D298}" type="parTrans" cxnId="{282075D8-CCF2-4C5E-810F-A10810FFF1DC}">
      <dgm:prSet/>
      <dgm:spPr/>
      <dgm:t>
        <a:bodyPr/>
        <a:lstStyle/>
        <a:p>
          <a:endParaRPr lang="es-ES"/>
        </a:p>
      </dgm:t>
    </dgm:pt>
    <dgm:pt modelId="{18F4498C-100F-4BF7-8F44-654968E39E02}" type="sibTrans" cxnId="{282075D8-CCF2-4C5E-810F-A10810FFF1DC}">
      <dgm:prSet/>
      <dgm:spPr/>
      <dgm:t>
        <a:bodyPr/>
        <a:lstStyle/>
        <a:p>
          <a:endParaRPr lang="es-ES"/>
        </a:p>
      </dgm:t>
    </dgm:pt>
    <dgm:pt modelId="{17821B00-544F-4FC6-A683-1CC5876176CF}">
      <dgm:prSet/>
      <dgm:spPr/>
      <dgm:t>
        <a:bodyPr/>
        <a:lstStyle/>
        <a:p>
          <a:r>
            <a:rPr lang="es-ES" dirty="0" smtClean="0"/>
            <a:t>Especificaciones de arquitectura</a:t>
          </a:r>
          <a:endParaRPr lang="es-ES" dirty="0"/>
        </a:p>
      </dgm:t>
    </dgm:pt>
    <dgm:pt modelId="{8A98C325-5406-4947-BF30-9AB5E95FED65}" type="parTrans" cxnId="{D533CD8C-58CF-4BB0-A1BF-D46D3121BCDE}">
      <dgm:prSet/>
      <dgm:spPr/>
      <dgm:t>
        <a:bodyPr/>
        <a:lstStyle/>
        <a:p>
          <a:endParaRPr lang="es-ES"/>
        </a:p>
      </dgm:t>
    </dgm:pt>
    <dgm:pt modelId="{2C196E3B-3173-44CD-AC74-6A22F66250A2}" type="sibTrans" cxnId="{D533CD8C-58CF-4BB0-A1BF-D46D3121BCDE}">
      <dgm:prSet/>
      <dgm:spPr/>
      <dgm:t>
        <a:bodyPr/>
        <a:lstStyle/>
        <a:p>
          <a:endParaRPr lang="es-ES"/>
        </a:p>
      </dgm:t>
    </dgm:pt>
    <dgm:pt modelId="{9A738B9D-00A8-4BD7-968D-6720A6B41C49}">
      <dgm:prSet/>
      <dgm:spPr/>
      <dgm:t>
        <a:bodyPr/>
        <a:lstStyle/>
        <a:p>
          <a:r>
            <a:rPr lang="es-ES" dirty="0" smtClean="0"/>
            <a:t>Especificaciones técnicas</a:t>
          </a:r>
          <a:endParaRPr lang="es-ES" dirty="0"/>
        </a:p>
      </dgm:t>
    </dgm:pt>
    <dgm:pt modelId="{9C15976F-1D78-4146-96B4-9476E762FA1C}" type="parTrans" cxnId="{3444FABC-15C2-4EE1-89CC-AFCCE94E2C2B}">
      <dgm:prSet/>
      <dgm:spPr/>
      <dgm:t>
        <a:bodyPr/>
        <a:lstStyle/>
        <a:p>
          <a:endParaRPr lang="es-ES"/>
        </a:p>
      </dgm:t>
    </dgm:pt>
    <dgm:pt modelId="{1C48F3CA-A802-4910-A7B8-D2F04686F130}" type="sibTrans" cxnId="{3444FABC-15C2-4EE1-89CC-AFCCE94E2C2B}">
      <dgm:prSet/>
      <dgm:spPr/>
      <dgm:t>
        <a:bodyPr/>
        <a:lstStyle/>
        <a:p>
          <a:endParaRPr lang="es-ES"/>
        </a:p>
      </dgm:t>
    </dgm:pt>
    <dgm:pt modelId="{4D6E9893-EA57-4D4E-8A62-A1EE42BAA2F5}">
      <dgm:prSet/>
      <dgm:spPr/>
      <dgm:t>
        <a:bodyPr/>
        <a:lstStyle/>
        <a:p>
          <a:r>
            <a:rPr lang="es-ES" dirty="0" err="1" smtClean="0"/>
            <a:t>Testing</a:t>
          </a:r>
          <a:r>
            <a:rPr lang="es-ES" dirty="0" smtClean="0"/>
            <a:t> de integración</a:t>
          </a:r>
          <a:endParaRPr lang="es-ES" dirty="0"/>
        </a:p>
      </dgm:t>
    </dgm:pt>
    <dgm:pt modelId="{D66DE02E-4BFB-4753-88D3-64EB057B59AF}" type="parTrans" cxnId="{C253B81E-B77E-48E8-B1F0-CF35C7646153}">
      <dgm:prSet/>
      <dgm:spPr/>
      <dgm:t>
        <a:bodyPr/>
        <a:lstStyle/>
        <a:p>
          <a:endParaRPr lang="es-ES"/>
        </a:p>
      </dgm:t>
    </dgm:pt>
    <dgm:pt modelId="{52D00E5A-DBB0-4E46-9B32-2C6B223B2254}" type="sibTrans" cxnId="{C253B81E-B77E-48E8-B1F0-CF35C7646153}">
      <dgm:prSet/>
      <dgm:spPr/>
      <dgm:t>
        <a:bodyPr/>
        <a:lstStyle/>
        <a:p>
          <a:endParaRPr lang="es-ES"/>
        </a:p>
      </dgm:t>
    </dgm:pt>
    <dgm:pt modelId="{21CC3E73-D724-487E-9CC4-A886BD607DB9}">
      <dgm:prSet/>
      <dgm:spPr/>
      <dgm:t>
        <a:bodyPr/>
        <a:lstStyle/>
        <a:p>
          <a:r>
            <a:rPr lang="es-ES" dirty="0" smtClean="0"/>
            <a:t>Puesta en marcha</a:t>
          </a:r>
          <a:endParaRPr lang="es-ES" dirty="0"/>
        </a:p>
      </dgm:t>
    </dgm:pt>
    <dgm:pt modelId="{75546CC5-324B-46BB-AE1C-8632FDF610B7}" type="parTrans" cxnId="{85156A82-E87A-4819-8649-980759A356CF}">
      <dgm:prSet/>
      <dgm:spPr/>
      <dgm:t>
        <a:bodyPr/>
        <a:lstStyle/>
        <a:p>
          <a:endParaRPr lang="es-ES"/>
        </a:p>
      </dgm:t>
    </dgm:pt>
    <dgm:pt modelId="{224B5C20-4032-4D37-A28B-765F3931895A}" type="sibTrans" cxnId="{85156A82-E87A-4819-8649-980759A356CF}">
      <dgm:prSet/>
      <dgm:spPr/>
      <dgm:t>
        <a:bodyPr/>
        <a:lstStyle/>
        <a:p>
          <a:endParaRPr lang="es-ES"/>
        </a:p>
      </dgm:t>
    </dgm:pt>
    <dgm:pt modelId="{C6BA657C-4072-4F03-A071-AE0B0F8928B4}">
      <dgm:prSet/>
      <dgm:spPr/>
      <dgm:t>
        <a:bodyPr/>
        <a:lstStyle/>
        <a:p>
          <a:r>
            <a:rPr lang="es-ES" dirty="0" smtClean="0"/>
            <a:t>Definición del sistema</a:t>
          </a:r>
          <a:endParaRPr lang="es-ES" dirty="0"/>
        </a:p>
      </dgm:t>
    </dgm:pt>
    <dgm:pt modelId="{FFB8C847-5228-4536-B135-A62D85DA289C}" type="parTrans" cxnId="{D5B48101-6470-442B-8142-13CBB59CD848}">
      <dgm:prSet/>
      <dgm:spPr/>
      <dgm:t>
        <a:bodyPr/>
        <a:lstStyle/>
        <a:p>
          <a:endParaRPr lang="es-ES"/>
        </a:p>
      </dgm:t>
    </dgm:pt>
    <dgm:pt modelId="{F5652A67-9646-468C-B6D1-09209F81C6D5}" type="sibTrans" cxnId="{D5B48101-6470-442B-8142-13CBB59CD848}">
      <dgm:prSet/>
      <dgm:spPr/>
      <dgm:t>
        <a:bodyPr/>
        <a:lstStyle/>
        <a:p>
          <a:endParaRPr lang="es-ES"/>
        </a:p>
      </dgm:t>
    </dgm:pt>
    <dgm:pt modelId="{69877096-AC16-4345-ABE5-A532605D4657}">
      <dgm:prSet/>
      <dgm:spPr/>
      <dgm:t>
        <a:bodyPr/>
        <a:lstStyle/>
        <a:p>
          <a:r>
            <a:rPr lang="es-ES" dirty="0" smtClean="0"/>
            <a:t>Software</a:t>
          </a:r>
          <a:endParaRPr lang="es-ES" dirty="0"/>
        </a:p>
      </dgm:t>
    </dgm:pt>
    <dgm:pt modelId="{4CB652D3-7446-44F8-8C49-CA0C689C055A}" type="parTrans" cxnId="{7A555FD4-5F97-48D5-943E-268ECA24F429}">
      <dgm:prSet/>
      <dgm:spPr/>
      <dgm:t>
        <a:bodyPr/>
        <a:lstStyle/>
        <a:p>
          <a:endParaRPr lang="es-ES"/>
        </a:p>
      </dgm:t>
    </dgm:pt>
    <dgm:pt modelId="{20616896-887B-4C1D-8E36-8D24DFB16A17}" type="sibTrans" cxnId="{7A555FD4-5F97-48D5-943E-268ECA24F429}">
      <dgm:prSet/>
      <dgm:spPr/>
      <dgm:t>
        <a:bodyPr/>
        <a:lstStyle/>
        <a:p>
          <a:endParaRPr lang="es-ES"/>
        </a:p>
      </dgm:t>
    </dgm:pt>
    <dgm:pt modelId="{8E753A3D-A1EA-46D7-8C31-9AA86AEA20F1}">
      <dgm:prSet/>
      <dgm:spPr/>
      <dgm:t>
        <a:bodyPr/>
        <a:lstStyle/>
        <a:p>
          <a:r>
            <a:rPr lang="es-ES" dirty="0" smtClean="0"/>
            <a:t>Construcción</a:t>
          </a:r>
          <a:endParaRPr lang="es-ES" dirty="0"/>
        </a:p>
      </dgm:t>
    </dgm:pt>
    <dgm:pt modelId="{FE42B3A0-D465-489D-B02E-5CDB1F127F38}" type="parTrans" cxnId="{2A4BB7A1-70F4-4DF2-A606-F49AFFCD84E4}">
      <dgm:prSet/>
      <dgm:spPr/>
      <dgm:t>
        <a:bodyPr/>
        <a:lstStyle/>
        <a:p>
          <a:endParaRPr lang="es-ES"/>
        </a:p>
      </dgm:t>
    </dgm:pt>
    <dgm:pt modelId="{A8378143-A8F5-4ACF-B656-81BD5883EF1D}" type="sibTrans" cxnId="{2A4BB7A1-70F4-4DF2-A606-F49AFFCD84E4}">
      <dgm:prSet/>
      <dgm:spPr/>
      <dgm:t>
        <a:bodyPr/>
        <a:lstStyle/>
        <a:p>
          <a:endParaRPr lang="es-ES"/>
        </a:p>
      </dgm:t>
    </dgm:pt>
    <dgm:pt modelId="{76C2F8D2-623B-46D3-9BA8-D2DEC23ECCF7}">
      <dgm:prSet/>
      <dgm:spPr/>
      <dgm:t>
        <a:bodyPr/>
        <a:lstStyle/>
        <a:p>
          <a:r>
            <a:rPr lang="es-ES" dirty="0" err="1" smtClean="0"/>
            <a:t>Testing</a:t>
          </a:r>
          <a:endParaRPr lang="es-ES" dirty="0"/>
        </a:p>
      </dgm:t>
    </dgm:pt>
    <dgm:pt modelId="{449F223F-4C29-4064-A233-C7799B4F2016}" type="parTrans" cxnId="{9618D417-4AE9-463C-B46C-EDDE1556A416}">
      <dgm:prSet/>
      <dgm:spPr/>
      <dgm:t>
        <a:bodyPr/>
        <a:lstStyle/>
        <a:p>
          <a:endParaRPr lang="es-ES"/>
        </a:p>
      </dgm:t>
    </dgm:pt>
    <dgm:pt modelId="{B773EAF2-9634-46D6-8BC1-F1EA15410BCF}" type="sibTrans" cxnId="{9618D417-4AE9-463C-B46C-EDDE1556A416}">
      <dgm:prSet/>
      <dgm:spPr/>
      <dgm:t>
        <a:bodyPr/>
        <a:lstStyle/>
        <a:p>
          <a:endParaRPr lang="es-ES"/>
        </a:p>
      </dgm:t>
    </dgm:pt>
    <dgm:pt modelId="{1B60692C-043D-4210-9B6A-06C1FB49ED79}">
      <dgm:prSet/>
      <dgm:spPr/>
      <dgm:t>
        <a:bodyPr/>
        <a:lstStyle/>
        <a:p>
          <a:r>
            <a:rPr lang="es-ES" dirty="0" smtClean="0"/>
            <a:t>Selección de componentes</a:t>
          </a:r>
          <a:endParaRPr lang="es-ES" dirty="0"/>
        </a:p>
      </dgm:t>
    </dgm:pt>
    <dgm:pt modelId="{3F2FEB28-4A67-4FC8-9D73-DCE2CB857672}" type="parTrans" cxnId="{5976F13E-4B46-42E9-A96F-4C5DEDD5465B}">
      <dgm:prSet/>
      <dgm:spPr/>
      <dgm:t>
        <a:bodyPr/>
        <a:lstStyle/>
        <a:p>
          <a:endParaRPr lang="es-ES"/>
        </a:p>
      </dgm:t>
    </dgm:pt>
    <dgm:pt modelId="{D4B5C119-776E-4495-8866-D723ABDC51F6}" type="sibTrans" cxnId="{5976F13E-4B46-42E9-A96F-4C5DEDD5465B}">
      <dgm:prSet/>
      <dgm:spPr/>
      <dgm:t>
        <a:bodyPr/>
        <a:lstStyle/>
        <a:p>
          <a:endParaRPr lang="es-ES"/>
        </a:p>
      </dgm:t>
    </dgm:pt>
    <dgm:pt modelId="{F9B5D0A5-7AB6-4738-9263-6CF5B4E8CE04}">
      <dgm:prSet/>
      <dgm:spPr/>
      <dgm:t>
        <a:bodyPr/>
        <a:lstStyle/>
        <a:p>
          <a:r>
            <a:rPr lang="es-ES" dirty="0" err="1" smtClean="0"/>
            <a:t>Testing</a:t>
          </a:r>
          <a:r>
            <a:rPr lang="es-ES" dirty="0" smtClean="0"/>
            <a:t> unitario de componentes</a:t>
          </a:r>
          <a:endParaRPr lang="es-ES" dirty="0"/>
        </a:p>
      </dgm:t>
    </dgm:pt>
    <dgm:pt modelId="{D3FC25A0-A510-49DE-8A9F-719F0EE4E480}" type="parTrans" cxnId="{53783DE6-FFE3-4249-9436-1B5319E58652}">
      <dgm:prSet/>
      <dgm:spPr/>
      <dgm:t>
        <a:bodyPr/>
        <a:lstStyle/>
        <a:p>
          <a:endParaRPr lang="es-ES"/>
        </a:p>
      </dgm:t>
    </dgm:pt>
    <dgm:pt modelId="{05DD2EA2-60F2-47BB-BFB7-0D9C1312C16F}" type="sibTrans" cxnId="{53783DE6-FFE3-4249-9436-1B5319E58652}">
      <dgm:prSet/>
      <dgm:spPr/>
      <dgm:t>
        <a:bodyPr/>
        <a:lstStyle/>
        <a:p>
          <a:endParaRPr lang="es-ES"/>
        </a:p>
      </dgm:t>
    </dgm:pt>
    <dgm:pt modelId="{44DE39C6-ED4B-423B-9051-291E161265C9}">
      <dgm:prSet/>
      <dgm:spPr/>
      <dgm:t>
        <a:bodyPr/>
        <a:lstStyle/>
        <a:p>
          <a:r>
            <a:rPr lang="es-ES" dirty="0" smtClean="0"/>
            <a:t>Entrenamiento</a:t>
          </a:r>
          <a:endParaRPr lang="es-ES" dirty="0"/>
        </a:p>
      </dgm:t>
    </dgm:pt>
    <dgm:pt modelId="{CF62DC90-AE6F-475C-9DAF-F92165C53F1A}" type="parTrans" cxnId="{DA9A6318-F4C4-4F9A-8EB1-7245FB0FFF21}">
      <dgm:prSet/>
      <dgm:spPr/>
      <dgm:t>
        <a:bodyPr/>
        <a:lstStyle/>
        <a:p>
          <a:endParaRPr lang="es-ES"/>
        </a:p>
      </dgm:t>
    </dgm:pt>
    <dgm:pt modelId="{3CBFF977-EB23-41B7-A2C1-8858543BD88C}" type="sibTrans" cxnId="{DA9A6318-F4C4-4F9A-8EB1-7245FB0FFF21}">
      <dgm:prSet/>
      <dgm:spPr/>
      <dgm:t>
        <a:bodyPr/>
        <a:lstStyle/>
        <a:p>
          <a:endParaRPr lang="es-ES"/>
        </a:p>
      </dgm:t>
    </dgm:pt>
    <dgm:pt modelId="{8AD2DA93-03FB-414E-8DE1-A8E65D1FD168}" type="pres">
      <dgm:prSet presAssocID="{245BFD61-A59C-401A-86CF-7193BED6B07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57E04258-BD49-4332-9952-E384D0AC0112}" type="pres">
      <dgm:prSet presAssocID="{F27EC5C2-93B6-4D23-A28F-57E084F8CD5E}" presName="hierRoot1" presStyleCnt="0">
        <dgm:presLayoutVars>
          <dgm:hierBranch/>
        </dgm:presLayoutVars>
      </dgm:prSet>
      <dgm:spPr/>
    </dgm:pt>
    <dgm:pt modelId="{BD978C2A-E56A-4B08-BA5C-C66B049D20FB}" type="pres">
      <dgm:prSet presAssocID="{F27EC5C2-93B6-4D23-A28F-57E084F8CD5E}" presName="rootComposite1" presStyleCnt="0"/>
      <dgm:spPr/>
    </dgm:pt>
    <dgm:pt modelId="{A5B5670F-DD83-4C70-908B-321E0DDB42BF}" type="pres">
      <dgm:prSet presAssocID="{F27EC5C2-93B6-4D23-A28F-57E084F8CD5E}" presName="rootText1" presStyleLbl="node0" presStyleIdx="0" presStyleCnt="1">
        <dgm:presLayoutVars>
          <dgm:chPref val="3"/>
        </dgm:presLayoutVars>
      </dgm:prSet>
      <dgm:spPr/>
    </dgm:pt>
    <dgm:pt modelId="{97AE2271-4CF3-4B7D-B912-C4DB8D66F8F5}" type="pres">
      <dgm:prSet presAssocID="{F27EC5C2-93B6-4D23-A28F-57E084F8CD5E}" presName="rootConnector1" presStyleLbl="node1" presStyleIdx="0" presStyleCnt="0"/>
      <dgm:spPr/>
    </dgm:pt>
    <dgm:pt modelId="{F0903B15-61B3-4E06-B431-33AD70A0BA6A}" type="pres">
      <dgm:prSet presAssocID="{F27EC5C2-93B6-4D23-A28F-57E084F8CD5E}" presName="hierChild2" presStyleCnt="0"/>
      <dgm:spPr/>
    </dgm:pt>
    <dgm:pt modelId="{96E79E31-E12F-4568-96FF-8408F3EAB0F4}" type="pres">
      <dgm:prSet presAssocID="{2FB25F3B-1FEA-49DA-8E06-8B32142D94FA}" presName="Name35" presStyleLbl="parChTrans1D2" presStyleIdx="0" presStyleCnt="5"/>
      <dgm:spPr/>
    </dgm:pt>
    <dgm:pt modelId="{1FAF14BF-64F7-4CF7-9579-EF96AD674CD9}" type="pres">
      <dgm:prSet presAssocID="{47F4E213-0F81-4B4C-81F2-D4425D28982E}" presName="hierRoot2" presStyleCnt="0">
        <dgm:presLayoutVars>
          <dgm:hierBranch val="init"/>
        </dgm:presLayoutVars>
      </dgm:prSet>
      <dgm:spPr/>
    </dgm:pt>
    <dgm:pt modelId="{D0AAEC84-759B-4F92-9C1F-F185A296818D}" type="pres">
      <dgm:prSet presAssocID="{47F4E213-0F81-4B4C-81F2-D4425D28982E}" presName="rootComposite" presStyleCnt="0"/>
      <dgm:spPr/>
    </dgm:pt>
    <dgm:pt modelId="{80AD1FA1-0480-4213-8A92-8852AB6FF707}" type="pres">
      <dgm:prSet presAssocID="{47F4E213-0F81-4B4C-81F2-D4425D28982E}" presName="rootText" presStyleLbl="node2" presStyleIdx="0" presStyleCnt="5">
        <dgm:presLayoutVars>
          <dgm:chPref val="3"/>
        </dgm:presLayoutVars>
      </dgm:prSet>
      <dgm:spPr/>
    </dgm:pt>
    <dgm:pt modelId="{4E5681E8-C828-4869-96D2-6F978CC33D77}" type="pres">
      <dgm:prSet presAssocID="{47F4E213-0F81-4B4C-81F2-D4425D28982E}" presName="rootConnector" presStyleLbl="node2" presStyleIdx="0" presStyleCnt="5"/>
      <dgm:spPr/>
    </dgm:pt>
    <dgm:pt modelId="{09DD90FB-7F10-47BB-8852-C326B9BE39E2}" type="pres">
      <dgm:prSet presAssocID="{47F4E213-0F81-4B4C-81F2-D4425D28982E}" presName="hierChild4" presStyleCnt="0"/>
      <dgm:spPr/>
    </dgm:pt>
    <dgm:pt modelId="{4EC2F0B1-407C-4F2D-A710-7525BA69C094}" type="pres">
      <dgm:prSet presAssocID="{3FC01C6C-6E0B-4A54-B1CC-A7967B544E65}" presName="Name37" presStyleLbl="parChTrans1D3" presStyleIdx="0" presStyleCnt="16"/>
      <dgm:spPr/>
    </dgm:pt>
    <dgm:pt modelId="{6E590E5B-8717-40F2-8A88-F5F48DD52C2E}" type="pres">
      <dgm:prSet presAssocID="{90E28386-2ED4-4FF9-B1BB-4C6A3489784D}" presName="hierRoot2" presStyleCnt="0">
        <dgm:presLayoutVars>
          <dgm:hierBranch val="init"/>
        </dgm:presLayoutVars>
      </dgm:prSet>
      <dgm:spPr/>
    </dgm:pt>
    <dgm:pt modelId="{B2DD2CFD-9083-4BE3-A75B-D433D4215CBE}" type="pres">
      <dgm:prSet presAssocID="{90E28386-2ED4-4FF9-B1BB-4C6A3489784D}" presName="rootComposite" presStyleCnt="0"/>
      <dgm:spPr/>
    </dgm:pt>
    <dgm:pt modelId="{69BB0EEA-9881-4512-B7D9-E7E74554AEA6}" type="pres">
      <dgm:prSet presAssocID="{90E28386-2ED4-4FF9-B1BB-4C6A3489784D}" presName="rootText" presStyleLbl="node3" presStyleIdx="0" presStyleCnt="16">
        <dgm:presLayoutVars>
          <dgm:chPref val="3"/>
        </dgm:presLayoutVars>
      </dgm:prSet>
      <dgm:spPr/>
    </dgm:pt>
    <dgm:pt modelId="{9C10F28F-37DF-4A65-A5B8-C1E8AE549E08}" type="pres">
      <dgm:prSet presAssocID="{90E28386-2ED4-4FF9-B1BB-4C6A3489784D}" presName="rootConnector" presStyleLbl="node3" presStyleIdx="0" presStyleCnt="16"/>
      <dgm:spPr/>
    </dgm:pt>
    <dgm:pt modelId="{B4ADC906-F2AD-4C17-B773-D494060F21D3}" type="pres">
      <dgm:prSet presAssocID="{90E28386-2ED4-4FF9-B1BB-4C6A3489784D}" presName="hierChild4" presStyleCnt="0"/>
      <dgm:spPr/>
    </dgm:pt>
    <dgm:pt modelId="{E26278CD-2C70-4B79-A210-4023AC50CA35}" type="pres">
      <dgm:prSet presAssocID="{90E28386-2ED4-4FF9-B1BB-4C6A3489784D}" presName="hierChild5" presStyleCnt="0"/>
      <dgm:spPr/>
    </dgm:pt>
    <dgm:pt modelId="{A75F06DF-F148-425F-9EA3-35C763E6E9BE}" type="pres">
      <dgm:prSet presAssocID="{D66DE02E-4BFB-4753-88D3-64EB057B59AF}" presName="Name37" presStyleLbl="parChTrans1D3" presStyleIdx="1" presStyleCnt="16"/>
      <dgm:spPr/>
    </dgm:pt>
    <dgm:pt modelId="{E271A883-58BC-4518-8198-D0D599958FF2}" type="pres">
      <dgm:prSet presAssocID="{4D6E9893-EA57-4D4E-8A62-A1EE42BAA2F5}" presName="hierRoot2" presStyleCnt="0">
        <dgm:presLayoutVars>
          <dgm:hierBranch val="init"/>
        </dgm:presLayoutVars>
      </dgm:prSet>
      <dgm:spPr/>
    </dgm:pt>
    <dgm:pt modelId="{B75DBBF1-2C6C-49CD-8EF8-F55FBAA24460}" type="pres">
      <dgm:prSet presAssocID="{4D6E9893-EA57-4D4E-8A62-A1EE42BAA2F5}" presName="rootComposite" presStyleCnt="0"/>
      <dgm:spPr/>
    </dgm:pt>
    <dgm:pt modelId="{9D286B88-4289-480D-8ABE-B480F04BD313}" type="pres">
      <dgm:prSet presAssocID="{4D6E9893-EA57-4D4E-8A62-A1EE42BAA2F5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5D506F-A3C3-4997-8D2B-86D25DA9AF20}" type="pres">
      <dgm:prSet presAssocID="{4D6E9893-EA57-4D4E-8A62-A1EE42BAA2F5}" presName="rootConnector" presStyleLbl="node3" presStyleIdx="1" presStyleCnt="16"/>
      <dgm:spPr/>
    </dgm:pt>
    <dgm:pt modelId="{1B3D41C2-DFD7-481E-9A7E-177785B487AA}" type="pres">
      <dgm:prSet presAssocID="{4D6E9893-EA57-4D4E-8A62-A1EE42BAA2F5}" presName="hierChild4" presStyleCnt="0"/>
      <dgm:spPr/>
    </dgm:pt>
    <dgm:pt modelId="{0CD92EE2-D883-406E-BF66-18BF033576C4}" type="pres">
      <dgm:prSet presAssocID="{4D6E9893-EA57-4D4E-8A62-A1EE42BAA2F5}" presName="hierChild5" presStyleCnt="0"/>
      <dgm:spPr/>
    </dgm:pt>
    <dgm:pt modelId="{F7D93F36-8611-4D24-97F0-AC4288BFCB73}" type="pres">
      <dgm:prSet presAssocID="{75546CC5-324B-46BB-AE1C-8632FDF610B7}" presName="Name37" presStyleLbl="parChTrans1D3" presStyleIdx="2" presStyleCnt="16"/>
      <dgm:spPr/>
    </dgm:pt>
    <dgm:pt modelId="{64FFBA36-FA9B-44B4-8C22-39FCFE4E6B81}" type="pres">
      <dgm:prSet presAssocID="{21CC3E73-D724-487E-9CC4-A886BD607DB9}" presName="hierRoot2" presStyleCnt="0">
        <dgm:presLayoutVars>
          <dgm:hierBranch val="init"/>
        </dgm:presLayoutVars>
      </dgm:prSet>
      <dgm:spPr/>
    </dgm:pt>
    <dgm:pt modelId="{657522CC-A2BE-40B6-9B62-579C6D9C9AC8}" type="pres">
      <dgm:prSet presAssocID="{21CC3E73-D724-487E-9CC4-A886BD607DB9}" presName="rootComposite" presStyleCnt="0"/>
      <dgm:spPr/>
    </dgm:pt>
    <dgm:pt modelId="{EB2209BC-2CEE-4B44-80FF-F96673DD1BE2}" type="pres">
      <dgm:prSet presAssocID="{21CC3E73-D724-487E-9CC4-A886BD607DB9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7FAEF4-0B89-426D-BBB3-1413B6C5C667}" type="pres">
      <dgm:prSet presAssocID="{21CC3E73-D724-487E-9CC4-A886BD607DB9}" presName="rootConnector" presStyleLbl="node3" presStyleIdx="2" presStyleCnt="16"/>
      <dgm:spPr/>
    </dgm:pt>
    <dgm:pt modelId="{754C3BFF-3E84-40A8-BC32-E8C4DC32C537}" type="pres">
      <dgm:prSet presAssocID="{21CC3E73-D724-487E-9CC4-A886BD607DB9}" presName="hierChild4" presStyleCnt="0"/>
      <dgm:spPr/>
    </dgm:pt>
    <dgm:pt modelId="{824F2CC3-564C-482A-9631-BA33CD07781E}" type="pres">
      <dgm:prSet presAssocID="{21CC3E73-D724-487E-9CC4-A886BD607DB9}" presName="hierChild5" presStyleCnt="0"/>
      <dgm:spPr/>
    </dgm:pt>
    <dgm:pt modelId="{19DA54E8-79AA-4BF8-9EA6-62F2938F5E2A}" type="pres">
      <dgm:prSet presAssocID="{CF62DC90-AE6F-475C-9DAF-F92165C53F1A}" presName="Name37" presStyleLbl="parChTrans1D3" presStyleIdx="3" presStyleCnt="16"/>
      <dgm:spPr/>
    </dgm:pt>
    <dgm:pt modelId="{7A1A72D3-0840-469E-A910-FF712BA9AEA9}" type="pres">
      <dgm:prSet presAssocID="{44DE39C6-ED4B-423B-9051-291E161265C9}" presName="hierRoot2" presStyleCnt="0">
        <dgm:presLayoutVars>
          <dgm:hierBranch val="init"/>
        </dgm:presLayoutVars>
      </dgm:prSet>
      <dgm:spPr/>
    </dgm:pt>
    <dgm:pt modelId="{7C8CAF81-4AA7-4385-A8E0-C661C38325C3}" type="pres">
      <dgm:prSet presAssocID="{44DE39C6-ED4B-423B-9051-291E161265C9}" presName="rootComposite" presStyleCnt="0"/>
      <dgm:spPr/>
    </dgm:pt>
    <dgm:pt modelId="{5119CBDB-727D-424E-9D04-6E4FC24CE21E}" type="pres">
      <dgm:prSet presAssocID="{44DE39C6-ED4B-423B-9051-291E161265C9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BEEE88-BFD8-4D52-BB8B-10CE2B5ABCD2}" type="pres">
      <dgm:prSet presAssocID="{44DE39C6-ED4B-423B-9051-291E161265C9}" presName="rootConnector" presStyleLbl="node3" presStyleIdx="3" presStyleCnt="16"/>
      <dgm:spPr/>
    </dgm:pt>
    <dgm:pt modelId="{C62234F1-7495-4BF3-A5F3-BE669091C472}" type="pres">
      <dgm:prSet presAssocID="{44DE39C6-ED4B-423B-9051-291E161265C9}" presName="hierChild4" presStyleCnt="0"/>
      <dgm:spPr/>
    </dgm:pt>
    <dgm:pt modelId="{4E556787-C994-4A22-B80B-0A05AE7E0AC2}" type="pres">
      <dgm:prSet presAssocID="{44DE39C6-ED4B-423B-9051-291E161265C9}" presName="hierChild5" presStyleCnt="0"/>
      <dgm:spPr/>
    </dgm:pt>
    <dgm:pt modelId="{5C557AFD-A614-4E68-8EAD-FC683D6C7FEE}" type="pres">
      <dgm:prSet presAssocID="{47F4E213-0F81-4B4C-81F2-D4425D28982E}" presName="hierChild5" presStyleCnt="0"/>
      <dgm:spPr/>
    </dgm:pt>
    <dgm:pt modelId="{6BA66DDE-C9A6-42B9-A0ED-11011607E33F}" type="pres">
      <dgm:prSet presAssocID="{87C2F649-1361-467F-88EC-5E5330066494}" presName="Name35" presStyleLbl="parChTrans1D2" presStyleIdx="1" presStyleCnt="5"/>
      <dgm:spPr/>
    </dgm:pt>
    <dgm:pt modelId="{A8FD303D-A37F-4538-9EC1-3BC9A8B9703D}" type="pres">
      <dgm:prSet presAssocID="{C6125547-5506-4CB3-9384-C150C2B72709}" presName="hierRoot2" presStyleCnt="0">
        <dgm:presLayoutVars>
          <dgm:hierBranch val="init"/>
        </dgm:presLayoutVars>
      </dgm:prSet>
      <dgm:spPr/>
    </dgm:pt>
    <dgm:pt modelId="{B4022333-20B8-4288-9FB6-FE6ECFA5D782}" type="pres">
      <dgm:prSet presAssocID="{C6125547-5506-4CB3-9384-C150C2B72709}" presName="rootComposite" presStyleCnt="0"/>
      <dgm:spPr/>
    </dgm:pt>
    <dgm:pt modelId="{E94ACF5B-5316-4904-8C3B-1FC51AA04E00}" type="pres">
      <dgm:prSet presAssocID="{C6125547-5506-4CB3-9384-C150C2B7270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E01DAB-28A9-40B7-8E2E-6E49F0653DAA}" type="pres">
      <dgm:prSet presAssocID="{C6125547-5506-4CB3-9384-C150C2B72709}" presName="rootConnector" presStyleLbl="node2" presStyleIdx="1" presStyleCnt="5"/>
      <dgm:spPr/>
    </dgm:pt>
    <dgm:pt modelId="{149B8B99-872B-4CB2-A651-35680BB1F000}" type="pres">
      <dgm:prSet presAssocID="{C6125547-5506-4CB3-9384-C150C2B72709}" presName="hierChild4" presStyleCnt="0"/>
      <dgm:spPr/>
    </dgm:pt>
    <dgm:pt modelId="{01460581-660D-49F4-B899-B6ADB2D4BFC1}" type="pres">
      <dgm:prSet presAssocID="{FFB8C847-5228-4536-B135-A62D85DA289C}" presName="Name37" presStyleLbl="parChTrans1D3" presStyleIdx="4" presStyleCnt="16"/>
      <dgm:spPr/>
    </dgm:pt>
    <dgm:pt modelId="{4430CA51-7F72-4387-9235-8A884A0F04A0}" type="pres">
      <dgm:prSet presAssocID="{C6BA657C-4072-4F03-A071-AE0B0F8928B4}" presName="hierRoot2" presStyleCnt="0">
        <dgm:presLayoutVars>
          <dgm:hierBranch val="init"/>
        </dgm:presLayoutVars>
      </dgm:prSet>
      <dgm:spPr/>
    </dgm:pt>
    <dgm:pt modelId="{9BC80029-69CF-4F8E-A0A8-7EF56C5D769D}" type="pres">
      <dgm:prSet presAssocID="{C6BA657C-4072-4F03-A071-AE0B0F8928B4}" presName="rootComposite" presStyleCnt="0"/>
      <dgm:spPr/>
    </dgm:pt>
    <dgm:pt modelId="{DA997418-FC50-4854-B170-D575C92023E8}" type="pres">
      <dgm:prSet presAssocID="{C6BA657C-4072-4F03-A071-AE0B0F8928B4}" presName="rootText" presStyleLbl="node3" presStyleIdx="4" presStyleCnt="16">
        <dgm:presLayoutVars>
          <dgm:chPref val="3"/>
        </dgm:presLayoutVars>
      </dgm:prSet>
      <dgm:spPr/>
    </dgm:pt>
    <dgm:pt modelId="{5A533AF8-6466-4C5E-89D2-EF0D185FDAD6}" type="pres">
      <dgm:prSet presAssocID="{C6BA657C-4072-4F03-A071-AE0B0F8928B4}" presName="rootConnector" presStyleLbl="node3" presStyleIdx="4" presStyleCnt="16"/>
      <dgm:spPr/>
    </dgm:pt>
    <dgm:pt modelId="{71DCFE71-12A7-4761-862C-2234EC5FECB1}" type="pres">
      <dgm:prSet presAssocID="{C6BA657C-4072-4F03-A071-AE0B0F8928B4}" presName="hierChild4" presStyleCnt="0"/>
      <dgm:spPr/>
    </dgm:pt>
    <dgm:pt modelId="{5A3078F7-A322-4CBA-8318-A81649454915}" type="pres">
      <dgm:prSet presAssocID="{C6BA657C-4072-4F03-A071-AE0B0F8928B4}" presName="hierChild5" presStyleCnt="0"/>
      <dgm:spPr/>
    </dgm:pt>
    <dgm:pt modelId="{26897C22-EA02-4A00-8C10-5871B2418F68}" type="pres">
      <dgm:prSet presAssocID="{3F2FEB28-4A67-4FC8-9D73-DCE2CB857672}" presName="Name37" presStyleLbl="parChTrans1D3" presStyleIdx="5" presStyleCnt="16"/>
      <dgm:spPr/>
    </dgm:pt>
    <dgm:pt modelId="{F8E579F2-39B7-437A-AE77-D71EF6319535}" type="pres">
      <dgm:prSet presAssocID="{1B60692C-043D-4210-9B6A-06C1FB49ED79}" presName="hierRoot2" presStyleCnt="0">
        <dgm:presLayoutVars>
          <dgm:hierBranch val="init"/>
        </dgm:presLayoutVars>
      </dgm:prSet>
      <dgm:spPr/>
    </dgm:pt>
    <dgm:pt modelId="{A645CDE8-675D-4CDB-A72F-7BEED8E4FAC7}" type="pres">
      <dgm:prSet presAssocID="{1B60692C-043D-4210-9B6A-06C1FB49ED79}" presName="rootComposite" presStyleCnt="0"/>
      <dgm:spPr/>
    </dgm:pt>
    <dgm:pt modelId="{B6714295-A44A-4075-953A-6DBF861E4828}" type="pres">
      <dgm:prSet presAssocID="{1B60692C-043D-4210-9B6A-06C1FB49ED79}" presName="rootText" presStyleLbl="node3" presStyleIdx="5" presStyleCnt="16">
        <dgm:presLayoutVars>
          <dgm:chPref val="3"/>
        </dgm:presLayoutVars>
      </dgm:prSet>
      <dgm:spPr/>
    </dgm:pt>
    <dgm:pt modelId="{B2EDE9DA-EAF4-4C86-B0AA-91311EB0C75F}" type="pres">
      <dgm:prSet presAssocID="{1B60692C-043D-4210-9B6A-06C1FB49ED79}" presName="rootConnector" presStyleLbl="node3" presStyleIdx="5" presStyleCnt="16"/>
      <dgm:spPr/>
    </dgm:pt>
    <dgm:pt modelId="{79065553-72F6-4621-BABA-D005AF67A9D8}" type="pres">
      <dgm:prSet presAssocID="{1B60692C-043D-4210-9B6A-06C1FB49ED79}" presName="hierChild4" presStyleCnt="0"/>
      <dgm:spPr/>
    </dgm:pt>
    <dgm:pt modelId="{53053EBB-75F5-4AF8-87FA-D9085F9CB54A}" type="pres">
      <dgm:prSet presAssocID="{1B60692C-043D-4210-9B6A-06C1FB49ED79}" presName="hierChild5" presStyleCnt="0"/>
      <dgm:spPr/>
    </dgm:pt>
    <dgm:pt modelId="{7632A5BD-69E8-4094-88BD-9AE56381ACB3}" type="pres">
      <dgm:prSet presAssocID="{D3FC25A0-A510-49DE-8A9F-719F0EE4E480}" presName="Name37" presStyleLbl="parChTrans1D3" presStyleIdx="6" presStyleCnt="16"/>
      <dgm:spPr/>
    </dgm:pt>
    <dgm:pt modelId="{DAFB78A5-CC0F-4CF6-B358-D75DA141F751}" type="pres">
      <dgm:prSet presAssocID="{F9B5D0A5-7AB6-4738-9263-6CF5B4E8CE04}" presName="hierRoot2" presStyleCnt="0">
        <dgm:presLayoutVars>
          <dgm:hierBranch val="init"/>
        </dgm:presLayoutVars>
      </dgm:prSet>
      <dgm:spPr/>
    </dgm:pt>
    <dgm:pt modelId="{D6D82266-A7DD-4439-93E3-EFA3491BF5F2}" type="pres">
      <dgm:prSet presAssocID="{F9B5D0A5-7AB6-4738-9263-6CF5B4E8CE04}" presName="rootComposite" presStyleCnt="0"/>
      <dgm:spPr/>
    </dgm:pt>
    <dgm:pt modelId="{1E430708-806E-4F4A-8041-4112797E6A7C}" type="pres">
      <dgm:prSet presAssocID="{F9B5D0A5-7AB6-4738-9263-6CF5B4E8CE04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44EAD6-8730-4499-AF5A-5CB255C6DC6F}" type="pres">
      <dgm:prSet presAssocID="{F9B5D0A5-7AB6-4738-9263-6CF5B4E8CE04}" presName="rootConnector" presStyleLbl="node3" presStyleIdx="6" presStyleCnt="16"/>
      <dgm:spPr/>
    </dgm:pt>
    <dgm:pt modelId="{84648C0C-057F-4254-B084-4719E448FC2F}" type="pres">
      <dgm:prSet presAssocID="{F9B5D0A5-7AB6-4738-9263-6CF5B4E8CE04}" presName="hierChild4" presStyleCnt="0"/>
      <dgm:spPr/>
    </dgm:pt>
    <dgm:pt modelId="{22B325A0-382E-466F-870F-F95C12B39640}" type="pres">
      <dgm:prSet presAssocID="{F9B5D0A5-7AB6-4738-9263-6CF5B4E8CE04}" presName="hierChild5" presStyleCnt="0"/>
      <dgm:spPr/>
    </dgm:pt>
    <dgm:pt modelId="{559A8270-CCA0-4B4C-9FE2-3B35E1AB7466}" type="pres">
      <dgm:prSet presAssocID="{C6125547-5506-4CB3-9384-C150C2B72709}" presName="hierChild5" presStyleCnt="0"/>
      <dgm:spPr/>
    </dgm:pt>
    <dgm:pt modelId="{36DABA68-1A3B-4580-9314-7B2291929A28}" type="pres">
      <dgm:prSet presAssocID="{4CB652D3-7446-44F8-8C49-CA0C689C055A}" presName="Name35" presStyleLbl="parChTrans1D2" presStyleIdx="2" presStyleCnt="5"/>
      <dgm:spPr/>
    </dgm:pt>
    <dgm:pt modelId="{FE3E183A-194A-493A-B12C-BCDFDB161572}" type="pres">
      <dgm:prSet presAssocID="{69877096-AC16-4345-ABE5-A532605D4657}" presName="hierRoot2" presStyleCnt="0">
        <dgm:presLayoutVars>
          <dgm:hierBranch val="init"/>
        </dgm:presLayoutVars>
      </dgm:prSet>
      <dgm:spPr/>
    </dgm:pt>
    <dgm:pt modelId="{21166C68-BD77-4119-B1EC-3C6A1A0ED8F5}" type="pres">
      <dgm:prSet presAssocID="{69877096-AC16-4345-ABE5-A532605D4657}" presName="rootComposite" presStyleCnt="0"/>
      <dgm:spPr/>
    </dgm:pt>
    <dgm:pt modelId="{52D53A0E-11A5-4025-9471-7ED08BAA2081}" type="pres">
      <dgm:prSet presAssocID="{69877096-AC16-4345-ABE5-A532605D465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F226C6-2D2E-4FA5-A2BC-AC14F9270AD4}" type="pres">
      <dgm:prSet presAssocID="{69877096-AC16-4345-ABE5-A532605D4657}" presName="rootConnector" presStyleLbl="node2" presStyleIdx="2" presStyleCnt="5"/>
      <dgm:spPr/>
    </dgm:pt>
    <dgm:pt modelId="{F45DE4BD-FAAB-4104-9000-275A6A9CB607}" type="pres">
      <dgm:prSet presAssocID="{69877096-AC16-4345-ABE5-A532605D4657}" presName="hierChild4" presStyleCnt="0"/>
      <dgm:spPr/>
    </dgm:pt>
    <dgm:pt modelId="{E6CA7FBA-176E-42FD-A9AE-F626FA60B4AC}" type="pres">
      <dgm:prSet presAssocID="{C0B2FB79-0C40-4F04-9000-C1456B1A19FB}" presName="Name37" presStyleLbl="parChTrans1D3" presStyleIdx="7" presStyleCnt="16"/>
      <dgm:spPr/>
    </dgm:pt>
    <dgm:pt modelId="{B2A16679-CA88-4E28-BBD6-F7CD79594734}" type="pres">
      <dgm:prSet presAssocID="{73DD1FE2-0CA0-48E9-AFFF-5B1D4A9D7CA5}" presName="hierRoot2" presStyleCnt="0">
        <dgm:presLayoutVars>
          <dgm:hierBranch val="init"/>
        </dgm:presLayoutVars>
      </dgm:prSet>
      <dgm:spPr/>
    </dgm:pt>
    <dgm:pt modelId="{064B9F3F-3F96-4D67-AEEB-984E3F3A1F98}" type="pres">
      <dgm:prSet presAssocID="{73DD1FE2-0CA0-48E9-AFFF-5B1D4A9D7CA5}" presName="rootComposite" presStyleCnt="0"/>
      <dgm:spPr/>
    </dgm:pt>
    <dgm:pt modelId="{94AF17B9-06F2-4258-B252-796D1451A6E4}" type="pres">
      <dgm:prSet presAssocID="{73DD1FE2-0CA0-48E9-AFFF-5B1D4A9D7CA5}" presName="rootText" presStyleLbl="node3" presStyleIdx="7" presStyleCnt="16">
        <dgm:presLayoutVars>
          <dgm:chPref val="3"/>
        </dgm:presLayoutVars>
      </dgm:prSet>
      <dgm:spPr/>
    </dgm:pt>
    <dgm:pt modelId="{54956957-C269-4E36-B101-F18FBB4019E4}" type="pres">
      <dgm:prSet presAssocID="{73DD1FE2-0CA0-48E9-AFFF-5B1D4A9D7CA5}" presName="rootConnector" presStyleLbl="node3" presStyleIdx="7" presStyleCnt="16"/>
      <dgm:spPr/>
    </dgm:pt>
    <dgm:pt modelId="{B40689F4-7C41-4771-AE86-D73EC4FE70A7}" type="pres">
      <dgm:prSet presAssocID="{73DD1FE2-0CA0-48E9-AFFF-5B1D4A9D7CA5}" presName="hierChild4" presStyleCnt="0"/>
      <dgm:spPr/>
    </dgm:pt>
    <dgm:pt modelId="{6CBE882A-82AD-411B-9E6E-4027E1040D97}" type="pres">
      <dgm:prSet presAssocID="{73DD1FE2-0CA0-48E9-AFFF-5B1D4A9D7CA5}" presName="hierChild5" presStyleCnt="0"/>
      <dgm:spPr/>
    </dgm:pt>
    <dgm:pt modelId="{E27EB3C4-7DBC-4C69-B57A-BE4E2BC90DEE}" type="pres">
      <dgm:prSet presAssocID="{FE42B3A0-D465-489D-B02E-5CDB1F127F38}" presName="Name37" presStyleLbl="parChTrans1D3" presStyleIdx="8" presStyleCnt="16"/>
      <dgm:spPr/>
    </dgm:pt>
    <dgm:pt modelId="{BEB1D33C-DC79-467E-AC84-F2A8D81050EC}" type="pres">
      <dgm:prSet presAssocID="{8E753A3D-A1EA-46D7-8C31-9AA86AEA20F1}" presName="hierRoot2" presStyleCnt="0">
        <dgm:presLayoutVars>
          <dgm:hierBranch val="init"/>
        </dgm:presLayoutVars>
      </dgm:prSet>
      <dgm:spPr/>
    </dgm:pt>
    <dgm:pt modelId="{FEC70DB2-EF9E-47D7-BC31-638A7B02C113}" type="pres">
      <dgm:prSet presAssocID="{8E753A3D-A1EA-46D7-8C31-9AA86AEA20F1}" presName="rootComposite" presStyleCnt="0"/>
      <dgm:spPr/>
    </dgm:pt>
    <dgm:pt modelId="{51F3EA39-97A8-455D-BECC-0B74E4216257}" type="pres">
      <dgm:prSet presAssocID="{8E753A3D-A1EA-46D7-8C31-9AA86AEA20F1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2B0E78-6778-4022-BB43-4D0666B2099A}" type="pres">
      <dgm:prSet presAssocID="{8E753A3D-A1EA-46D7-8C31-9AA86AEA20F1}" presName="rootConnector" presStyleLbl="node3" presStyleIdx="8" presStyleCnt="16"/>
      <dgm:spPr/>
    </dgm:pt>
    <dgm:pt modelId="{B57D671D-350A-4061-8C2B-695A4AECB094}" type="pres">
      <dgm:prSet presAssocID="{8E753A3D-A1EA-46D7-8C31-9AA86AEA20F1}" presName="hierChild4" presStyleCnt="0"/>
      <dgm:spPr/>
    </dgm:pt>
    <dgm:pt modelId="{E25A3892-7431-4093-A90D-84CCC6229032}" type="pres">
      <dgm:prSet presAssocID="{8E753A3D-A1EA-46D7-8C31-9AA86AEA20F1}" presName="hierChild5" presStyleCnt="0"/>
      <dgm:spPr/>
    </dgm:pt>
    <dgm:pt modelId="{226C4B6A-A8B9-48FA-A48C-9CE4BC220C98}" type="pres">
      <dgm:prSet presAssocID="{449F223F-4C29-4064-A233-C7799B4F2016}" presName="Name37" presStyleLbl="parChTrans1D3" presStyleIdx="9" presStyleCnt="16"/>
      <dgm:spPr/>
    </dgm:pt>
    <dgm:pt modelId="{414CBB53-5F01-4A95-8DA1-383801FDD155}" type="pres">
      <dgm:prSet presAssocID="{76C2F8D2-623B-46D3-9BA8-D2DEC23ECCF7}" presName="hierRoot2" presStyleCnt="0">
        <dgm:presLayoutVars>
          <dgm:hierBranch val="init"/>
        </dgm:presLayoutVars>
      </dgm:prSet>
      <dgm:spPr/>
    </dgm:pt>
    <dgm:pt modelId="{C608DAFB-AA6C-4143-A7F3-968C6A2CF44F}" type="pres">
      <dgm:prSet presAssocID="{76C2F8D2-623B-46D3-9BA8-D2DEC23ECCF7}" presName="rootComposite" presStyleCnt="0"/>
      <dgm:spPr/>
    </dgm:pt>
    <dgm:pt modelId="{FC48C9AA-B958-4FEE-9D12-6FF27A38558C}" type="pres">
      <dgm:prSet presAssocID="{76C2F8D2-623B-46D3-9BA8-D2DEC23ECCF7}" presName="rootText" presStyleLbl="node3" presStyleIdx="9" presStyleCnt="16">
        <dgm:presLayoutVars>
          <dgm:chPref val="3"/>
        </dgm:presLayoutVars>
      </dgm:prSet>
      <dgm:spPr/>
    </dgm:pt>
    <dgm:pt modelId="{29785CE0-1C4D-44CC-A6D5-C1683A564452}" type="pres">
      <dgm:prSet presAssocID="{76C2F8D2-623B-46D3-9BA8-D2DEC23ECCF7}" presName="rootConnector" presStyleLbl="node3" presStyleIdx="9" presStyleCnt="16"/>
      <dgm:spPr/>
    </dgm:pt>
    <dgm:pt modelId="{A38149C5-3BCB-4157-92D5-BE7778B4AD5E}" type="pres">
      <dgm:prSet presAssocID="{76C2F8D2-623B-46D3-9BA8-D2DEC23ECCF7}" presName="hierChild4" presStyleCnt="0"/>
      <dgm:spPr/>
    </dgm:pt>
    <dgm:pt modelId="{723F814D-C6FC-492D-A7C2-5987AA0F5E77}" type="pres">
      <dgm:prSet presAssocID="{76C2F8D2-623B-46D3-9BA8-D2DEC23ECCF7}" presName="hierChild5" presStyleCnt="0"/>
      <dgm:spPr/>
    </dgm:pt>
    <dgm:pt modelId="{A3E49FB0-9C82-4E8C-BFD7-3AE0AE6EFE34}" type="pres">
      <dgm:prSet presAssocID="{69877096-AC16-4345-ABE5-A532605D4657}" presName="hierChild5" presStyleCnt="0"/>
      <dgm:spPr/>
    </dgm:pt>
    <dgm:pt modelId="{1648453C-1EED-4137-850B-4289D20052B3}" type="pres">
      <dgm:prSet presAssocID="{ED3661B5-D02C-4297-9F8A-9FAAF7ED2511}" presName="Name35" presStyleLbl="parChTrans1D2" presStyleIdx="3" presStyleCnt="5"/>
      <dgm:spPr/>
    </dgm:pt>
    <dgm:pt modelId="{D539E135-EBE5-47BF-A480-EDB1FC54E2A3}" type="pres">
      <dgm:prSet presAssocID="{012F224E-91B6-4AB8-8839-DFF88C4CF3D1}" presName="hierRoot2" presStyleCnt="0">
        <dgm:presLayoutVars>
          <dgm:hierBranch val="init"/>
        </dgm:presLayoutVars>
      </dgm:prSet>
      <dgm:spPr/>
    </dgm:pt>
    <dgm:pt modelId="{2E6E121B-6EF7-4312-ABD1-A1CA4BF9BD0D}" type="pres">
      <dgm:prSet presAssocID="{012F224E-91B6-4AB8-8839-DFF88C4CF3D1}" presName="rootComposite" presStyleCnt="0"/>
      <dgm:spPr/>
    </dgm:pt>
    <dgm:pt modelId="{2EF69B21-F760-4F7B-8B29-51E8BF38D46C}" type="pres">
      <dgm:prSet presAssocID="{012F224E-91B6-4AB8-8839-DFF88C4CF3D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4B82FFB-8017-433C-87BC-E02D9C1D59CC}" type="pres">
      <dgm:prSet presAssocID="{012F224E-91B6-4AB8-8839-DFF88C4CF3D1}" presName="rootConnector" presStyleLbl="node2" presStyleIdx="3" presStyleCnt="5"/>
      <dgm:spPr/>
    </dgm:pt>
    <dgm:pt modelId="{07B0B456-B407-4DC1-B77C-65502CC3C135}" type="pres">
      <dgm:prSet presAssocID="{012F224E-91B6-4AB8-8839-DFF88C4CF3D1}" presName="hierChild4" presStyleCnt="0"/>
      <dgm:spPr/>
    </dgm:pt>
    <dgm:pt modelId="{7E21761B-44DF-4620-B49D-73BC92B2D8FF}" type="pres">
      <dgm:prSet presAssocID="{A67FC654-AF36-4251-9A0B-E251AE94AFBD}" presName="Name37" presStyleLbl="parChTrans1D3" presStyleIdx="10" presStyleCnt="16"/>
      <dgm:spPr/>
    </dgm:pt>
    <dgm:pt modelId="{9F6F5C0A-0942-4A25-9F7D-D7D2DF6DA157}" type="pres">
      <dgm:prSet presAssocID="{3ABA323E-D9E5-4A37-B647-61DCF8EB8464}" presName="hierRoot2" presStyleCnt="0">
        <dgm:presLayoutVars>
          <dgm:hierBranch val="init"/>
        </dgm:presLayoutVars>
      </dgm:prSet>
      <dgm:spPr/>
    </dgm:pt>
    <dgm:pt modelId="{E66C3DB3-8A9F-4260-8866-B286DA08C2B2}" type="pres">
      <dgm:prSet presAssocID="{3ABA323E-D9E5-4A37-B647-61DCF8EB8464}" presName="rootComposite" presStyleCnt="0"/>
      <dgm:spPr/>
    </dgm:pt>
    <dgm:pt modelId="{E9562210-19A8-4FA2-9C8B-707E727A6792}" type="pres">
      <dgm:prSet presAssocID="{3ABA323E-D9E5-4A37-B647-61DCF8EB8464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87BC3A-FD64-41F6-BD4C-DBF075C5902E}" type="pres">
      <dgm:prSet presAssocID="{3ABA323E-D9E5-4A37-B647-61DCF8EB8464}" presName="rootConnector" presStyleLbl="node3" presStyleIdx="10" presStyleCnt="16"/>
      <dgm:spPr/>
    </dgm:pt>
    <dgm:pt modelId="{76DA032D-4E85-4C90-9869-6F47F8C96A9A}" type="pres">
      <dgm:prSet presAssocID="{3ABA323E-D9E5-4A37-B647-61DCF8EB8464}" presName="hierChild4" presStyleCnt="0"/>
      <dgm:spPr/>
    </dgm:pt>
    <dgm:pt modelId="{1AA55C0C-E166-4575-95AB-5FB9E14234C8}" type="pres">
      <dgm:prSet presAssocID="{3ABA323E-D9E5-4A37-B647-61DCF8EB8464}" presName="hierChild5" presStyleCnt="0"/>
      <dgm:spPr/>
    </dgm:pt>
    <dgm:pt modelId="{536AFF47-A34F-4CA9-91B7-A486E2F94F34}" type="pres">
      <dgm:prSet presAssocID="{8A98C325-5406-4947-BF30-9AB5E95FED65}" presName="Name37" presStyleLbl="parChTrans1D3" presStyleIdx="11" presStyleCnt="16"/>
      <dgm:spPr/>
    </dgm:pt>
    <dgm:pt modelId="{E34EDDD1-79AF-42EE-B457-46538C5C7C65}" type="pres">
      <dgm:prSet presAssocID="{17821B00-544F-4FC6-A683-1CC5876176CF}" presName="hierRoot2" presStyleCnt="0">
        <dgm:presLayoutVars>
          <dgm:hierBranch val="init"/>
        </dgm:presLayoutVars>
      </dgm:prSet>
      <dgm:spPr/>
    </dgm:pt>
    <dgm:pt modelId="{95A192D8-1B50-430B-AEF9-B65AA63EFA5B}" type="pres">
      <dgm:prSet presAssocID="{17821B00-544F-4FC6-A683-1CC5876176CF}" presName="rootComposite" presStyleCnt="0"/>
      <dgm:spPr/>
    </dgm:pt>
    <dgm:pt modelId="{1DF6AA90-B491-4836-BE4E-6B78D2729AC9}" type="pres">
      <dgm:prSet presAssocID="{17821B00-544F-4FC6-A683-1CC5876176CF}" presName="rootText" presStyleLbl="node3" presStyleIdx="11" presStyleCnt="16">
        <dgm:presLayoutVars>
          <dgm:chPref val="3"/>
        </dgm:presLayoutVars>
      </dgm:prSet>
      <dgm:spPr/>
    </dgm:pt>
    <dgm:pt modelId="{42AB7E6D-BF82-494E-B09A-F4722CBC5D4B}" type="pres">
      <dgm:prSet presAssocID="{17821B00-544F-4FC6-A683-1CC5876176CF}" presName="rootConnector" presStyleLbl="node3" presStyleIdx="11" presStyleCnt="16"/>
      <dgm:spPr/>
    </dgm:pt>
    <dgm:pt modelId="{7DD7EE06-9FA4-4FA3-9E76-82D4AF68DCE1}" type="pres">
      <dgm:prSet presAssocID="{17821B00-544F-4FC6-A683-1CC5876176CF}" presName="hierChild4" presStyleCnt="0"/>
      <dgm:spPr/>
    </dgm:pt>
    <dgm:pt modelId="{E3D0A75D-B85E-433E-9D4D-E2DA5FEBA20B}" type="pres">
      <dgm:prSet presAssocID="{17821B00-544F-4FC6-A683-1CC5876176CF}" presName="hierChild5" presStyleCnt="0"/>
      <dgm:spPr/>
    </dgm:pt>
    <dgm:pt modelId="{82BDAC67-7ACC-4D21-AD21-69AC8BD69645}" type="pres">
      <dgm:prSet presAssocID="{9C15976F-1D78-4146-96B4-9476E762FA1C}" presName="Name37" presStyleLbl="parChTrans1D3" presStyleIdx="12" presStyleCnt="16"/>
      <dgm:spPr/>
    </dgm:pt>
    <dgm:pt modelId="{6BEA8638-E62B-408E-A4F6-17B0EC0393E0}" type="pres">
      <dgm:prSet presAssocID="{9A738B9D-00A8-4BD7-968D-6720A6B41C49}" presName="hierRoot2" presStyleCnt="0">
        <dgm:presLayoutVars>
          <dgm:hierBranch val="init"/>
        </dgm:presLayoutVars>
      </dgm:prSet>
      <dgm:spPr/>
    </dgm:pt>
    <dgm:pt modelId="{F72D6354-C817-4406-9E3E-859BCAFB072D}" type="pres">
      <dgm:prSet presAssocID="{9A738B9D-00A8-4BD7-968D-6720A6B41C49}" presName="rootComposite" presStyleCnt="0"/>
      <dgm:spPr/>
    </dgm:pt>
    <dgm:pt modelId="{93E94F09-2900-4099-8323-C120DF1A0B97}" type="pres">
      <dgm:prSet presAssocID="{9A738B9D-00A8-4BD7-968D-6720A6B41C49}" presName="rootText" presStyleLbl="node3" presStyleIdx="12" presStyleCnt="16">
        <dgm:presLayoutVars>
          <dgm:chPref val="3"/>
        </dgm:presLayoutVars>
      </dgm:prSet>
      <dgm:spPr/>
    </dgm:pt>
    <dgm:pt modelId="{1130A5F8-E192-422B-B91B-0BB88538CDBA}" type="pres">
      <dgm:prSet presAssocID="{9A738B9D-00A8-4BD7-968D-6720A6B41C49}" presName="rootConnector" presStyleLbl="node3" presStyleIdx="12" presStyleCnt="16"/>
      <dgm:spPr/>
    </dgm:pt>
    <dgm:pt modelId="{F9552D29-E4A5-421A-AF98-DF7E57BD9362}" type="pres">
      <dgm:prSet presAssocID="{9A738B9D-00A8-4BD7-968D-6720A6B41C49}" presName="hierChild4" presStyleCnt="0"/>
      <dgm:spPr/>
    </dgm:pt>
    <dgm:pt modelId="{21B93365-1D93-44E8-ADBE-A4831B02278B}" type="pres">
      <dgm:prSet presAssocID="{9A738B9D-00A8-4BD7-968D-6720A6B41C49}" presName="hierChild5" presStyleCnt="0"/>
      <dgm:spPr/>
    </dgm:pt>
    <dgm:pt modelId="{3D1DEA87-841F-4156-B80F-CE18394E01CF}" type="pres">
      <dgm:prSet presAssocID="{012F224E-91B6-4AB8-8839-DFF88C4CF3D1}" presName="hierChild5" presStyleCnt="0"/>
      <dgm:spPr/>
    </dgm:pt>
    <dgm:pt modelId="{7C2670C4-2590-4188-851C-283FBB475EE6}" type="pres">
      <dgm:prSet presAssocID="{E88F61AF-2D77-48B7-8ADC-3AD263ECCAFF}" presName="Name35" presStyleLbl="parChTrans1D2" presStyleIdx="4" presStyleCnt="5"/>
      <dgm:spPr/>
    </dgm:pt>
    <dgm:pt modelId="{1ED8B1FA-5E46-4950-800C-FE9B375D2E4D}" type="pres">
      <dgm:prSet presAssocID="{C054B922-5FCB-47C4-B9CE-3BD15CBCF3A6}" presName="hierRoot2" presStyleCnt="0">
        <dgm:presLayoutVars>
          <dgm:hierBranch val="init"/>
        </dgm:presLayoutVars>
      </dgm:prSet>
      <dgm:spPr/>
    </dgm:pt>
    <dgm:pt modelId="{1530CFE7-E819-465C-82B6-046B203B1ADC}" type="pres">
      <dgm:prSet presAssocID="{C054B922-5FCB-47C4-B9CE-3BD15CBCF3A6}" presName="rootComposite" presStyleCnt="0"/>
      <dgm:spPr/>
    </dgm:pt>
    <dgm:pt modelId="{C0B58BBA-1730-4BC6-BBB5-3A6C76E27EAD}" type="pres">
      <dgm:prSet presAssocID="{C054B922-5FCB-47C4-B9CE-3BD15CBCF3A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D6E1D7-377A-4D4C-9199-00D842F1E607}" type="pres">
      <dgm:prSet presAssocID="{C054B922-5FCB-47C4-B9CE-3BD15CBCF3A6}" presName="rootConnector" presStyleLbl="node2" presStyleIdx="4" presStyleCnt="5"/>
      <dgm:spPr/>
    </dgm:pt>
    <dgm:pt modelId="{40C1C153-9DA9-4A92-9D6A-0CEC363B0B54}" type="pres">
      <dgm:prSet presAssocID="{C054B922-5FCB-47C4-B9CE-3BD15CBCF3A6}" presName="hierChild4" presStyleCnt="0"/>
      <dgm:spPr/>
    </dgm:pt>
    <dgm:pt modelId="{D470D178-3FC6-470D-B539-CCBDA4EC6C0C}" type="pres">
      <dgm:prSet presAssocID="{CBB73E14-1C91-4B99-91B3-8576697996DD}" presName="Name37" presStyleLbl="parChTrans1D3" presStyleIdx="13" presStyleCnt="16"/>
      <dgm:spPr/>
    </dgm:pt>
    <dgm:pt modelId="{28CCBB82-59AE-4ECD-AFC7-B98FC423E722}" type="pres">
      <dgm:prSet presAssocID="{DA57F97F-46A9-4D6E-9DB0-8B7ACB38D4E6}" presName="hierRoot2" presStyleCnt="0">
        <dgm:presLayoutVars>
          <dgm:hierBranch val="init"/>
        </dgm:presLayoutVars>
      </dgm:prSet>
      <dgm:spPr/>
    </dgm:pt>
    <dgm:pt modelId="{FBF5EF7E-267E-4CEB-AD2F-BAB70EA2F85E}" type="pres">
      <dgm:prSet presAssocID="{DA57F97F-46A9-4D6E-9DB0-8B7ACB38D4E6}" presName="rootComposite" presStyleCnt="0"/>
      <dgm:spPr/>
    </dgm:pt>
    <dgm:pt modelId="{0DCBCBE2-6F9B-4D14-B809-C39DC7D2356D}" type="pres">
      <dgm:prSet presAssocID="{DA57F97F-46A9-4D6E-9DB0-8B7ACB38D4E6}" presName="rootText" presStyleLbl="node3" presStyleIdx="13" presStyleCnt="16">
        <dgm:presLayoutVars>
          <dgm:chPref val="3"/>
        </dgm:presLayoutVars>
      </dgm:prSet>
      <dgm:spPr/>
    </dgm:pt>
    <dgm:pt modelId="{87301D59-5CC3-4CF8-8AA4-8F5F57694716}" type="pres">
      <dgm:prSet presAssocID="{DA57F97F-46A9-4D6E-9DB0-8B7ACB38D4E6}" presName="rootConnector" presStyleLbl="node3" presStyleIdx="13" presStyleCnt="16"/>
      <dgm:spPr/>
    </dgm:pt>
    <dgm:pt modelId="{6CB78CB5-9FD0-435E-A8F9-176E535A7224}" type="pres">
      <dgm:prSet presAssocID="{DA57F97F-46A9-4D6E-9DB0-8B7ACB38D4E6}" presName="hierChild4" presStyleCnt="0"/>
      <dgm:spPr/>
    </dgm:pt>
    <dgm:pt modelId="{D5652E4A-4D73-4183-ACE3-1A8965112138}" type="pres">
      <dgm:prSet presAssocID="{DA57F97F-46A9-4D6E-9DB0-8B7ACB38D4E6}" presName="hierChild5" presStyleCnt="0"/>
      <dgm:spPr/>
    </dgm:pt>
    <dgm:pt modelId="{67A83AF0-EB38-4C2D-A62E-E1515BCE353B}" type="pres">
      <dgm:prSet presAssocID="{5C6333A2-4433-4E5B-9C60-6808C384D298}" presName="Name37" presStyleLbl="parChTrans1D3" presStyleIdx="14" presStyleCnt="16"/>
      <dgm:spPr/>
    </dgm:pt>
    <dgm:pt modelId="{337C1606-2F36-469D-90D8-2BD1B046224E}" type="pres">
      <dgm:prSet presAssocID="{550F404A-2808-4511-BAF4-2D06A37C5C44}" presName="hierRoot2" presStyleCnt="0">
        <dgm:presLayoutVars>
          <dgm:hierBranch val="init"/>
        </dgm:presLayoutVars>
      </dgm:prSet>
      <dgm:spPr/>
    </dgm:pt>
    <dgm:pt modelId="{4F7FD145-68EF-462E-8958-8A4ED11CFA1B}" type="pres">
      <dgm:prSet presAssocID="{550F404A-2808-4511-BAF4-2D06A37C5C44}" presName="rootComposite" presStyleCnt="0"/>
      <dgm:spPr/>
    </dgm:pt>
    <dgm:pt modelId="{8F9C89AF-CFCD-475F-9BC6-0C9C25799B88}" type="pres">
      <dgm:prSet presAssocID="{550F404A-2808-4511-BAF4-2D06A37C5C44}" presName="rootText" presStyleLbl="node3" presStyleIdx="14" presStyleCnt="16">
        <dgm:presLayoutVars>
          <dgm:chPref val="3"/>
        </dgm:presLayoutVars>
      </dgm:prSet>
      <dgm:spPr/>
    </dgm:pt>
    <dgm:pt modelId="{19B744E2-D2F5-4033-95DE-28E621F6DB92}" type="pres">
      <dgm:prSet presAssocID="{550F404A-2808-4511-BAF4-2D06A37C5C44}" presName="rootConnector" presStyleLbl="node3" presStyleIdx="14" presStyleCnt="16"/>
      <dgm:spPr/>
    </dgm:pt>
    <dgm:pt modelId="{4401699D-C1B4-430E-B3E4-0880F0F94DA4}" type="pres">
      <dgm:prSet presAssocID="{550F404A-2808-4511-BAF4-2D06A37C5C44}" presName="hierChild4" presStyleCnt="0"/>
      <dgm:spPr/>
    </dgm:pt>
    <dgm:pt modelId="{5D582626-A204-4D77-A939-D2EB67083B42}" type="pres">
      <dgm:prSet presAssocID="{550F404A-2808-4511-BAF4-2D06A37C5C44}" presName="hierChild5" presStyleCnt="0"/>
      <dgm:spPr/>
    </dgm:pt>
    <dgm:pt modelId="{5647EA19-CBBC-47F6-8D3A-D5519D193F74}" type="pres">
      <dgm:prSet presAssocID="{F5E5DBE1-E01C-4EC8-A3F5-6E45EAA6AEC2}" presName="Name37" presStyleLbl="parChTrans1D3" presStyleIdx="15" presStyleCnt="16"/>
      <dgm:spPr/>
    </dgm:pt>
    <dgm:pt modelId="{8B5D9A94-CE39-45A7-BF02-AC0434AF3DAB}" type="pres">
      <dgm:prSet presAssocID="{A4C9AF63-6404-4A31-BD1E-D21378B3E4AB}" presName="hierRoot2" presStyleCnt="0">
        <dgm:presLayoutVars>
          <dgm:hierBranch val="init"/>
        </dgm:presLayoutVars>
      </dgm:prSet>
      <dgm:spPr/>
    </dgm:pt>
    <dgm:pt modelId="{4963CBE4-18D7-4BBB-BA38-EA89DA951726}" type="pres">
      <dgm:prSet presAssocID="{A4C9AF63-6404-4A31-BD1E-D21378B3E4AB}" presName="rootComposite" presStyleCnt="0"/>
      <dgm:spPr/>
    </dgm:pt>
    <dgm:pt modelId="{70D00819-17EA-456B-AA32-204C517F82DF}" type="pres">
      <dgm:prSet presAssocID="{A4C9AF63-6404-4A31-BD1E-D21378B3E4AB}" presName="rootText" presStyleLbl="node3" presStyleIdx="15" presStyleCnt="16">
        <dgm:presLayoutVars>
          <dgm:chPref val="3"/>
        </dgm:presLayoutVars>
      </dgm:prSet>
      <dgm:spPr/>
    </dgm:pt>
    <dgm:pt modelId="{B5C01622-AE69-4384-B286-B20F671B0D24}" type="pres">
      <dgm:prSet presAssocID="{A4C9AF63-6404-4A31-BD1E-D21378B3E4AB}" presName="rootConnector" presStyleLbl="node3" presStyleIdx="15" presStyleCnt="16"/>
      <dgm:spPr/>
    </dgm:pt>
    <dgm:pt modelId="{B3E66067-2DCB-4B43-85D3-117E16FD34E3}" type="pres">
      <dgm:prSet presAssocID="{A4C9AF63-6404-4A31-BD1E-D21378B3E4AB}" presName="hierChild4" presStyleCnt="0"/>
      <dgm:spPr/>
    </dgm:pt>
    <dgm:pt modelId="{EB6897D9-96A1-4D5E-B9A4-54AD0D8E32F8}" type="pres">
      <dgm:prSet presAssocID="{A4C9AF63-6404-4A31-BD1E-D21378B3E4AB}" presName="hierChild5" presStyleCnt="0"/>
      <dgm:spPr/>
    </dgm:pt>
    <dgm:pt modelId="{DF9BCAEC-844D-45CD-B70D-140C2EDABF8C}" type="pres">
      <dgm:prSet presAssocID="{C054B922-5FCB-47C4-B9CE-3BD15CBCF3A6}" presName="hierChild5" presStyleCnt="0"/>
      <dgm:spPr/>
    </dgm:pt>
    <dgm:pt modelId="{9A482F4F-B1E2-4E99-A8E6-C0D14B63CED0}" type="pres">
      <dgm:prSet presAssocID="{F27EC5C2-93B6-4D23-A28F-57E084F8CD5E}" presName="hierChild3" presStyleCnt="0"/>
      <dgm:spPr/>
    </dgm:pt>
  </dgm:ptLst>
  <dgm:cxnLst>
    <dgm:cxn modelId="{535ABA1D-1C17-4528-9855-0788DB4A3065}" type="presOf" srcId="{8A98C325-5406-4947-BF30-9AB5E95FED65}" destId="{536AFF47-A34F-4CA9-91B7-A486E2F94F34}" srcOrd="0" destOrd="0" presId="urn:microsoft.com/office/officeart/2005/8/layout/orgChart1"/>
    <dgm:cxn modelId="{D4DEF8A3-2307-4D32-A8A7-1AD7AFBBFA86}" type="presOf" srcId="{73DD1FE2-0CA0-48E9-AFFF-5B1D4A9D7CA5}" destId="{54956957-C269-4E36-B101-F18FBB4019E4}" srcOrd="1" destOrd="0" presId="urn:microsoft.com/office/officeart/2005/8/layout/orgChart1"/>
    <dgm:cxn modelId="{4AEAAE6F-795E-411B-AE06-71EEEB59672C}" type="presOf" srcId="{21CC3E73-D724-487E-9CC4-A886BD607DB9}" destId="{EB2209BC-2CEE-4B44-80FF-F96673DD1BE2}" srcOrd="0" destOrd="0" presId="urn:microsoft.com/office/officeart/2005/8/layout/orgChart1"/>
    <dgm:cxn modelId="{32B3330B-AC25-4802-B89D-6376364E98FD}" type="presOf" srcId="{F9B5D0A5-7AB6-4738-9263-6CF5B4E8CE04}" destId="{1E430708-806E-4F4A-8041-4112797E6A7C}" srcOrd="0" destOrd="0" presId="urn:microsoft.com/office/officeart/2005/8/layout/orgChart1"/>
    <dgm:cxn modelId="{13DFC2FC-B178-4BB4-B6AD-FBF1D29F796B}" type="presOf" srcId="{3FC01C6C-6E0B-4A54-B1CC-A7967B544E65}" destId="{4EC2F0B1-407C-4F2D-A710-7525BA69C094}" srcOrd="0" destOrd="0" presId="urn:microsoft.com/office/officeart/2005/8/layout/orgChart1"/>
    <dgm:cxn modelId="{3444FABC-15C2-4EE1-89CC-AFCCE94E2C2B}" srcId="{012F224E-91B6-4AB8-8839-DFF88C4CF3D1}" destId="{9A738B9D-00A8-4BD7-968D-6720A6B41C49}" srcOrd="2" destOrd="0" parTransId="{9C15976F-1D78-4146-96B4-9476E762FA1C}" sibTransId="{1C48F3CA-A802-4910-A7B8-D2F04686F130}"/>
    <dgm:cxn modelId="{282075D8-CCF2-4C5E-810F-A10810FFF1DC}" srcId="{C054B922-5FCB-47C4-B9CE-3BD15CBCF3A6}" destId="{550F404A-2808-4511-BAF4-2D06A37C5C44}" srcOrd="1" destOrd="0" parTransId="{5C6333A2-4433-4E5B-9C60-6808C384D298}" sibTransId="{18F4498C-100F-4BF7-8F44-654968E39E02}"/>
    <dgm:cxn modelId="{81D6DF95-AC48-4634-BEA9-B6F6E768BC2F}" type="presOf" srcId="{2FB25F3B-1FEA-49DA-8E06-8B32142D94FA}" destId="{96E79E31-E12F-4568-96FF-8408F3EAB0F4}" srcOrd="0" destOrd="0" presId="urn:microsoft.com/office/officeart/2005/8/layout/orgChart1"/>
    <dgm:cxn modelId="{673DB377-0BA9-45E8-8469-4454B98A21E9}" type="presOf" srcId="{3ABA323E-D9E5-4A37-B647-61DCF8EB8464}" destId="{E9562210-19A8-4FA2-9C8B-707E727A6792}" srcOrd="0" destOrd="0" presId="urn:microsoft.com/office/officeart/2005/8/layout/orgChart1"/>
    <dgm:cxn modelId="{015A354B-7564-4446-97AD-F414D799C93D}" type="presOf" srcId="{F5E5DBE1-E01C-4EC8-A3F5-6E45EAA6AEC2}" destId="{5647EA19-CBBC-47F6-8D3A-D5519D193F74}" srcOrd="0" destOrd="0" presId="urn:microsoft.com/office/officeart/2005/8/layout/orgChart1"/>
    <dgm:cxn modelId="{BC389CCF-6115-47B2-BB84-D86CB4FB94F3}" type="presOf" srcId="{D3FC25A0-A510-49DE-8A9F-719F0EE4E480}" destId="{7632A5BD-69E8-4094-88BD-9AE56381ACB3}" srcOrd="0" destOrd="0" presId="urn:microsoft.com/office/officeart/2005/8/layout/orgChart1"/>
    <dgm:cxn modelId="{988B4DB7-046E-4FA4-B64B-A290BA517371}" type="presOf" srcId="{FFB8C847-5228-4536-B135-A62D85DA289C}" destId="{01460581-660D-49F4-B899-B6ADB2D4BFC1}" srcOrd="0" destOrd="0" presId="urn:microsoft.com/office/officeart/2005/8/layout/orgChart1"/>
    <dgm:cxn modelId="{EA6F30E1-B2E8-4BEA-8661-DA18AE0EFADE}" type="presOf" srcId="{4D6E9893-EA57-4D4E-8A62-A1EE42BAA2F5}" destId="{9D286B88-4289-480D-8ABE-B480F04BD313}" srcOrd="0" destOrd="0" presId="urn:microsoft.com/office/officeart/2005/8/layout/orgChart1"/>
    <dgm:cxn modelId="{D533CD8C-58CF-4BB0-A1BF-D46D3121BCDE}" srcId="{012F224E-91B6-4AB8-8839-DFF88C4CF3D1}" destId="{17821B00-544F-4FC6-A683-1CC5876176CF}" srcOrd="1" destOrd="0" parTransId="{8A98C325-5406-4947-BF30-9AB5E95FED65}" sibTransId="{2C196E3B-3173-44CD-AC74-6A22F66250A2}"/>
    <dgm:cxn modelId="{5976F13E-4B46-42E9-A96F-4C5DEDD5465B}" srcId="{C6125547-5506-4CB3-9384-C150C2B72709}" destId="{1B60692C-043D-4210-9B6A-06C1FB49ED79}" srcOrd="1" destOrd="0" parTransId="{3F2FEB28-4A67-4FC8-9D73-DCE2CB857672}" sibTransId="{D4B5C119-776E-4495-8866-D723ABDC51F6}"/>
    <dgm:cxn modelId="{102967B2-440E-4391-90E4-48D9F824CC23}" srcId="{47F4E213-0F81-4B4C-81F2-D4425D28982E}" destId="{90E28386-2ED4-4FF9-B1BB-4C6A3489784D}" srcOrd="0" destOrd="0" parTransId="{3FC01C6C-6E0B-4A54-B1CC-A7967B544E65}" sibTransId="{9F0FB85C-57AA-48ED-8190-4EA219CD69F4}"/>
    <dgm:cxn modelId="{D5B48101-6470-442B-8142-13CBB59CD848}" srcId="{C6125547-5506-4CB3-9384-C150C2B72709}" destId="{C6BA657C-4072-4F03-A071-AE0B0F8928B4}" srcOrd="0" destOrd="0" parTransId="{FFB8C847-5228-4536-B135-A62D85DA289C}" sibTransId="{F5652A67-9646-468C-B6D1-09209F81C6D5}"/>
    <dgm:cxn modelId="{983F823A-A477-4147-B211-688E0B98CBA6}" type="presOf" srcId="{F27EC5C2-93B6-4D23-A28F-57E084F8CD5E}" destId="{97AE2271-4CF3-4B7D-B912-C4DB8D66F8F5}" srcOrd="1" destOrd="0" presId="urn:microsoft.com/office/officeart/2005/8/layout/orgChart1"/>
    <dgm:cxn modelId="{6923B8B4-0FB8-4CCC-959E-F749E75DC7B0}" type="presOf" srcId="{012F224E-91B6-4AB8-8839-DFF88C4CF3D1}" destId="{2EF69B21-F760-4F7B-8B29-51E8BF38D46C}" srcOrd="0" destOrd="0" presId="urn:microsoft.com/office/officeart/2005/8/layout/orgChart1"/>
    <dgm:cxn modelId="{2FCA6CD1-906D-47D5-9050-5B266DF8DAB7}" type="presOf" srcId="{44DE39C6-ED4B-423B-9051-291E161265C9}" destId="{5119CBDB-727D-424E-9D04-6E4FC24CE21E}" srcOrd="0" destOrd="0" presId="urn:microsoft.com/office/officeart/2005/8/layout/orgChart1"/>
    <dgm:cxn modelId="{26992FC7-8255-4E6D-B086-EBF13F78A0D4}" type="presOf" srcId="{D66DE02E-4BFB-4753-88D3-64EB057B59AF}" destId="{A75F06DF-F148-425F-9EA3-35C763E6E9BE}" srcOrd="0" destOrd="0" presId="urn:microsoft.com/office/officeart/2005/8/layout/orgChart1"/>
    <dgm:cxn modelId="{AD229DD1-23F6-4760-9C38-9B10A78C633B}" type="presOf" srcId="{9A738B9D-00A8-4BD7-968D-6720A6B41C49}" destId="{93E94F09-2900-4099-8323-C120DF1A0B97}" srcOrd="0" destOrd="0" presId="urn:microsoft.com/office/officeart/2005/8/layout/orgChart1"/>
    <dgm:cxn modelId="{A678C2EC-5112-4A9B-B04D-FF308046D33F}" srcId="{F27EC5C2-93B6-4D23-A28F-57E084F8CD5E}" destId="{012F224E-91B6-4AB8-8839-DFF88C4CF3D1}" srcOrd="3" destOrd="0" parTransId="{ED3661B5-D02C-4297-9F8A-9FAAF7ED2511}" sibTransId="{2DED1469-59E4-41EA-BC7E-8762AE22BC0C}"/>
    <dgm:cxn modelId="{79BE7F82-9A97-4DF8-9B36-F399527E7780}" type="presOf" srcId="{17821B00-544F-4FC6-A683-1CC5876176CF}" destId="{42AB7E6D-BF82-494E-B09A-F4722CBC5D4B}" srcOrd="1" destOrd="0" presId="urn:microsoft.com/office/officeart/2005/8/layout/orgChart1"/>
    <dgm:cxn modelId="{45FAC2AD-2554-4248-BB61-34CA96DD2EDB}" type="presOf" srcId="{8E753A3D-A1EA-46D7-8C31-9AA86AEA20F1}" destId="{51F3EA39-97A8-455D-BECC-0B74E4216257}" srcOrd="0" destOrd="0" presId="urn:microsoft.com/office/officeart/2005/8/layout/orgChart1"/>
    <dgm:cxn modelId="{3DA93EFA-1DA7-4E17-A94D-708C2DB77E9A}" type="presOf" srcId="{4CB652D3-7446-44F8-8C49-CA0C689C055A}" destId="{36DABA68-1A3B-4580-9314-7B2291929A28}" srcOrd="0" destOrd="0" presId="urn:microsoft.com/office/officeart/2005/8/layout/orgChart1"/>
    <dgm:cxn modelId="{F6AC986F-F868-4230-9CBD-0A697CC799EA}" type="presOf" srcId="{C054B922-5FCB-47C4-B9CE-3BD15CBCF3A6}" destId="{C0B58BBA-1730-4BC6-BBB5-3A6C76E27EAD}" srcOrd="0" destOrd="0" presId="urn:microsoft.com/office/officeart/2005/8/layout/orgChart1"/>
    <dgm:cxn modelId="{A123D8BF-E7DB-4EB9-BCBA-D3BEF5F5E452}" type="presOf" srcId="{4D6E9893-EA57-4D4E-8A62-A1EE42BAA2F5}" destId="{445D506F-A3C3-4997-8D2B-86D25DA9AF20}" srcOrd="1" destOrd="0" presId="urn:microsoft.com/office/officeart/2005/8/layout/orgChart1"/>
    <dgm:cxn modelId="{A9A97806-2E00-42D8-85FC-E472FA015C92}" srcId="{F27EC5C2-93B6-4D23-A28F-57E084F8CD5E}" destId="{C6125547-5506-4CB3-9384-C150C2B72709}" srcOrd="1" destOrd="0" parTransId="{87C2F649-1361-467F-88EC-5E5330066494}" sibTransId="{0C1D523D-23BB-4BF8-AE14-A34F42C8EC6C}"/>
    <dgm:cxn modelId="{36BCEB67-8156-49A0-AB8C-800B54D836D4}" type="presOf" srcId="{C6BA657C-4072-4F03-A071-AE0B0F8928B4}" destId="{DA997418-FC50-4854-B170-D575C92023E8}" srcOrd="0" destOrd="0" presId="urn:microsoft.com/office/officeart/2005/8/layout/orgChart1"/>
    <dgm:cxn modelId="{6E5B6CC3-4D20-422D-9321-D4E18504D5F3}" type="presOf" srcId="{3ABA323E-D9E5-4A37-B647-61DCF8EB8464}" destId="{C287BC3A-FD64-41F6-BD4C-DBF075C5902E}" srcOrd="1" destOrd="0" presId="urn:microsoft.com/office/officeart/2005/8/layout/orgChart1"/>
    <dgm:cxn modelId="{9FE4C432-8858-4C7E-806A-1CC6BC9DC957}" type="presOf" srcId="{C054B922-5FCB-47C4-B9CE-3BD15CBCF3A6}" destId="{79D6E1D7-377A-4D4C-9199-00D842F1E607}" srcOrd="1" destOrd="0" presId="urn:microsoft.com/office/officeart/2005/8/layout/orgChart1"/>
    <dgm:cxn modelId="{7AEDE2FF-D49C-432C-B525-A281210A48F9}" type="presOf" srcId="{C6125547-5506-4CB3-9384-C150C2B72709}" destId="{47E01DAB-28A9-40B7-8E2E-6E49F0653DAA}" srcOrd="1" destOrd="0" presId="urn:microsoft.com/office/officeart/2005/8/layout/orgChart1"/>
    <dgm:cxn modelId="{FBC941D4-7C1E-401A-A259-669D0B4E9117}" type="presOf" srcId="{C6BA657C-4072-4F03-A071-AE0B0F8928B4}" destId="{5A533AF8-6466-4C5E-89D2-EF0D185FDAD6}" srcOrd="1" destOrd="0" presId="urn:microsoft.com/office/officeart/2005/8/layout/orgChart1"/>
    <dgm:cxn modelId="{7ACA5C4D-8B67-466D-9580-1D079DB6E4E8}" type="presOf" srcId="{21CC3E73-D724-487E-9CC4-A886BD607DB9}" destId="{997FAEF4-0B89-426D-BBB3-1413B6C5C667}" srcOrd="1" destOrd="0" presId="urn:microsoft.com/office/officeart/2005/8/layout/orgChart1"/>
    <dgm:cxn modelId="{35DF8F40-25B3-4E48-B938-2DAA52E86132}" srcId="{C054B922-5FCB-47C4-B9CE-3BD15CBCF3A6}" destId="{DA57F97F-46A9-4D6E-9DB0-8B7ACB38D4E6}" srcOrd="0" destOrd="0" parTransId="{CBB73E14-1C91-4B99-91B3-8576697996DD}" sibTransId="{7E93E85E-9FA2-40E8-B5AB-9F52A80AA7B2}"/>
    <dgm:cxn modelId="{BEA7A745-5929-4AB2-A4FA-2D0DA1DBFE2F}" type="presOf" srcId="{73DD1FE2-0CA0-48E9-AFFF-5B1D4A9D7CA5}" destId="{94AF17B9-06F2-4258-B252-796D1451A6E4}" srcOrd="0" destOrd="0" presId="urn:microsoft.com/office/officeart/2005/8/layout/orgChart1"/>
    <dgm:cxn modelId="{0BC3CBDC-D714-4C90-A2E7-934DF4A6855E}" srcId="{F27EC5C2-93B6-4D23-A28F-57E084F8CD5E}" destId="{47F4E213-0F81-4B4C-81F2-D4425D28982E}" srcOrd="0" destOrd="0" parTransId="{2FB25F3B-1FEA-49DA-8E06-8B32142D94FA}" sibTransId="{95A79FE4-3283-44C2-9AF1-3ADFDA5561DC}"/>
    <dgm:cxn modelId="{38A5611B-13BA-41CE-BCEA-5DB901EC8811}" srcId="{69877096-AC16-4345-ABE5-A532605D4657}" destId="{73DD1FE2-0CA0-48E9-AFFF-5B1D4A9D7CA5}" srcOrd="0" destOrd="0" parTransId="{C0B2FB79-0C40-4F04-9000-C1456B1A19FB}" sibTransId="{A7C70185-2D69-49BA-95BD-E742EFE221DC}"/>
    <dgm:cxn modelId="{8205D4D5-47B3-47E2-89DB-90E69558C2AE}" type="presOf" srcId="{ED3661B5-D02C-4297-9F8A-9FAAF7ED2511}" destId="{1648453C-1EED-4137-850B-4289D20052B3}" srcOrd="0" destOrd="0" presId="urn:microsoft.com/office/officeart/2005/8/layout/orgChart1"/>
    <dgm:cxn modelId="{DA9A6318-F4C4-4F9A-8EB1-7245FB0FFF21}" srcId="{47F4E213-0F81-4B4C-81F2-D4425D28982E}" destId="{44DE39C6-ED4B-423B-9051-291E161265C9}" srcOrd="3" destOrd="0" parTransId="{CF62DC90-AE6F-475C-9DAF-F92165C53F1A}" sibTransId="{3CBFF977-EB23-41B7-A2C1-8858543BD88C}"/>
    <dgm:cxn modelId="{9876E403-6E6D-41A3-BD81-FBC4F51D5487}" type="presOf" srcId="{90E28386-2ED4-4FF9-B1BB-4C6A3489784D}" destId="{9C10F28F-37DF-4A65-A5B8-C1E8AE549E08}" srcOrd="1" destOrd="0" presId="urn:microsoft.com/office/officeart/2005/8/layout/orgChart1"/>
    <dgm:cxn modelId="{85156A82-E87A-4819-8649-980759A356CF}" srcId="{47F4E213-0F81-4B4C-81F2-D4425D28982E}" destId="{21CC3E73-D724-487E-9CC4-A886BD607DB9}" srcOrd="2" destOrd="0" parTransId="{75546CC5-324B-46BB-AE1C-8632FDF610B7}" sibTransId="{224B5C20-4032-4D37-A28B-765F3931895A}"/>
    <dgm:cxn modelId="{2D559970-14FD-4D24-A66B-E47948E6630E}" type="presOf" srcId="{A67FC654-AF36-4251-9A0B-E251AE94AFBD}" destId="{7E21761B-44DF-4620-B49D-73BC92B2D8FF}" srcOrd="0" destOrd="0" presId="urn:microsoft.com/office/officeart/2005/8/layout/orgChart1"/>
    <dgm:cxn modelId="{4CC80597-BCFE-453B-B75A-6EF908E4B93F}" type="presOf" srcId="{3F2FEB28-4A67-4FC8-9D73-DCE2CB857672}" destId="{26897C22-EA02-4A00-8C10-5871B2418F68}" srcOrd="0" destOrd="0" presId="urn:microsoft.com/office/officeart/2005/8/layout/orgChart1"/>
    <dgm:cxn modelId="{6234D9D1-0E7E-4934-92F2-8915DFC6737B}" type="presOf" srcId="{449F223F-4C29-4064-A233-C7799B4F2016}" destId="{226C4B6A-A8B9-48FA-A48C-9CE4BC220C98}" srcOrd="0" destOrd="0" presId="urn:microsoft.com/office/officeart/2005/8/layout/orgChart1"/>
    <dgm:cxn modelId="{AC741138-8605-4004-BE4D-4AFB64E25D04}" srcId="{245BFD61-A59C-401A-86CF-7193BED6B078}" destId="{F27EC5C2-93B6-4D23-A28F-57E084F8CD5E}" srcOrd="0" destOrd="0" parTransId="{25D92B52-F70B-46A5-A19B-68D9FE161A90}" sibTransId="{96137FF4-EE73-46A9-BC4E-A34D7879C6D9}"/>
    <dgm:cxn modelId="{22A2DBFC-15AE-4771-9ED1-19D4D0349705}" type="presOf" srcId="{1B60692C-043D-4210-9B6A-06C1FB49ED79}" destId="{B6714295-A44A-4075-953A-6DBF861E4828}" srcOrd="0" destOrd="0" presId="urn:microsoft.com/office/officeart/2005/8/layout/orgChart1"/>
    <dgm:cxn modelId="{086677AF-84C4-4B82-91EC-448DABCFC511}" type="presOf" srcId="{5C6333A2-4433-4E5B-9C60-6808C384D298}" destId="{67A83AF0-EB38-4C2D-A62E-E1515BCE353B}" srcOrd="0" destOrd="0" presId="urn:microsoft.com/office/officeart/2005/8/layout/orgChart1"/>
    <dgm:cxn modelId="{0E8956B9-77DE-487A-B70D-C269636BEADB}" type="presOf" srcId="{1B60692C-043D-4210-9B6A-06C1FB49ED79}" destId="{B2EDE9DA-EAF4-4C86-B0AA-91311EB0C75F}" srcOrd="1" destOrd="0" presId="urn:microsoft.com/office/officeart/2005/8/layout/orgChart1"/>
    <dgm:cxn modelId="{2A4BB7A1-70F4-4DF2-A606-F49AFFCD84E4}" srcId="{69877096-AC16-4345-ABE5-A532605D4657}" destId="{8E753A3D-A1EA-46D7-8C31-9AA86AEA20F1}" srcOrd="1" destOrd="0" parTransId="{FE42B3A0-D465-489D-B02E-5CDB1F127F38}" sibTransId="{A8378143-A8F5-4ACF-B656-81BD5883EF1D}"/>
    <dgm:cxn modelId="{806C79DE-DAF6-4B8C-A5CD-FD0948C097D2}" type="presOf" srcId="{75546CC5-324B-46BB-AE1C-8632FDF610B7}" destId="{F7D93F36-8611-4D24-97F0-AC4288BFCB73}" srcOrd="0" destOrd="0" presId="urn:microsoft.com/office/officeart/2005/8/layout/orgChart1"/>
    <dgm:cxn modelId="{AE93F7D2-A564-4135-A447-A35751D318D4}" type="presOf" srcId="{A4C9AF63-6404-4A31-BD1E-D21378B3E4AB}" destId="{70D00819-17EA-456B-AA32-204C517F82DF}" srcOrd="0" destOrd="0" presId="urn:microsoft.com/office/officeart/2005/8/layout/orgChart1"/>
    <dgm:cxn modelId="{FE396600-4FAF-4F1C-BD9B-3177B26E8A23}" type="presOf" srcId="{17821B00-544F-4FC6-A683-1CC5876176CF}" destId="{1DF6AA90-B491-4836-BE4E-6B78D2729AC9}" srcOrd="0" destOrd="0" presId="urn:microsoft.com/office/officeart/2005/8/layout/orgChart1"/>
    <dgm:cxn modelId="{02F7042F-CFCC-435D-955B-B6BD2E0A215A}" srcId="{C054B922-5FCB-47C4-B9CE-3BD15CBCF3A6}" destId="{A4C9AF63-6404-4A31-BD1E-D21378B3E4AB}" srcOrd="2" destOrd="0" parTransId="{F5E5DBE1-E01C-4EC8-A3F5-6E45EAA6AEC2}" sibTransId="{3F87C4EB-8425-4F78-A683-EF83E7883FF1}"/>
    <dgm:cxn modelId="{70C41383-DB76-44FF-9651-A5CA57413BB9}" type="presOf" srcId="{C0B2FB79-0C40-4F04-9000-C1456B1A19FB}" destId="{E6CA7FBA-176E-42FD-A9AE-F626FA60B4AC}" srcOrd="0" destOrd="0" presId="urn:microsoft.com/office/officeart/2005/8/layout/orgChart1"/>
    <dgm:cxn modelId="{42AAD3CC-6F0E-4525-91EA-56C6F9E71CB8}" type="presOf" srcId="{47F4E213-0F81-4B4C-81F2-D4425D28982E}" destId="{4E5681E8-C828-4869-96D2-6F978CC33D77}" srcOrd="1" destOrd="0" presId="urn:microsoft.com/office/officeart/2005/8/layout/orgChart1"/>
    <dgm:cxn modelId="{2B753B5D-CF60-47C5-9FAC-E1756D432DB6}" type="presOf" srcId="{76C2F8D2-623B-46D3-9BA8-D2DEC23ECCF7}" destId="{FC48C9AA-B958-4FEE-9D12-6FF27A38558C}" srcOrd="0" destOrd="0" presId="urn:microsoft.com/office/officeart/2005/8/layout/orgChart1"/>
    <dgm:cxn modelId="{DCA0FD61-132F-411B-AA83-6C15FF2D3D36}" type="presOf" srcId="{E88F61AF-2D77-48B7-8ADC-3AD263ECCAFF}" destId="{7C2670C4-2590-4188-851C-283FBB475EE6}" srcOrd="0" destOrd="0" presId="urn:microsoft.com/office/officeart/2005/8/layout/orgChart1"/>
    <dgm:cxn modelId="{BA0C09AD-B5E5-4997-9C66-6F07639F77B3}" type="presOf" srcId="{87C2F649-1361-467F-88EC-5E5330066494}" destId="{6BA66DDE-C9A6-42B9-A0ED-11011607E33F}" srcOrd="0" destOrd="0" presId="urn:microsoft.com/office/officeart/2005/8/layout/orgChart1"/>
    <dgm:cxn modelId="{0083102C-5418-4792-BCD1-865DAFD151C5}" type="presOf" srcId="{F27EC5C2-93B6-4D23-A28F-57E084F8CD5E}" destId="{A5B5670F-DD83-4C70-908B-321E0DDB42BF}" srcOrd="0" destOrd="0" presId="urn:microsoft.com/office/officeart/2005/8/layout/orgChart1"/>
    <dgm:cxn modelId="{83295C95-AD94-4786-93FB-3214A62E65A6}" type="presOf" srcId="{69877096-AC16-4345-ABE5-A532605D4657}" destId="{52D53A0E-11A5-4025-9471-7ED08BAA2081}" srcOrd="0" destOrd="0" presId="urn:microsoft.com/office/officeart/2005/8/layout/orgChart1"/>
    <dgm:cxn modelId="{C9B51AD1-1B5A-4C3F-BB27-32815B6CEE38}" srcId="{F27EC5C2-93B6-4D23-A28F-57E084F8CD5E}" destId="{C054B922-5FCB-47C4-B9CE-3BD15CBCF3A6}" srcOrd="4" destOrd="0" parTransId="{E88F61AF-2D77-48B7-8ADC-3AD263ECCAFF}" sibTransId="{64E04BA7-157A-4F17-9D34-A6A1CDFD69C9}"/>
    <dgm:cxn modelId="{04D2B68F-398E-4C55-B3D7-FB83BE176231}" type="presOf" srcId="{9A738B9D-00A8-4BD7-968D-6720A6B41C49}" destId="{1130A5F8-E192-422B-B91B-0BB88538CDBA}" srcOrd="1" destOrd="0" presId="urn:microsoft.com/office/officeart/2005/8/layout/orgChart1"/>
    <dgm:cxn modelId="{53783DE6-FFE3-4249-9436-1B5319E58652}" srcId="{C6125547-5506-4CB3-9384-C150C2B72709}" destId="{F9B5D0A5-7AB6-4738-9263-6CF5B4E8CE04}" srcOrd="2" destOrd="0" parTransId="{D3FC25A0-A510-49DE-8A9F-719F0EE4E480}" sibTransId="{05DD2EA2-60F2-47BB-BFB7-0D9C1312C16F}"/>
    <dgm:cxn modelId="{D791FEFB-C86C-419A-BDF6-88936FDF0784}" type="presOf" srcId="{DA57F97F-46A9-4D6E-9DB0-8B7ACB38D4E6}" destId="{0DCBCBE2-6F9B-4D14-B809-C39DC7D2356D}" srcOrd="0" destOrd="0" presId="urn:microsoft.com/office/officeart/2005/8/layout/orgChart1"/>
    <dgm:cxn modelId="{52413F5A-42DB-4829-90F1-329809B3758B}" type="presOf" srcId="{8E753A3D-A1EA-46D7-8C31-9AA86AEA20F1}" destId="{E22B0E78-6778-4022-BB43-4D0666B2099A}" srcOrd="1" destOrd="0" presId="urn:microsoft.com/office/officeart/2005/8/layout/orgChart1"/>
    <dgm:cxn modelId="{F7A07E7C-A1C7-4B59-9997-9B40D4B24AB0}" type="presOf" srcId="{47F4E213-0F81-4B4C-81F2-D4425D28982E}" destId="{80AD1FA1-0480-4213-8A92-8852AB6FF707}" srcOrd="0" destOrd="0" presId="urn:microsoft.com/office/officeart/2005/8/layout/orgChart1"/>
    <dgm:cxn modelId="{8CE6ED92-1A26-401F-A4A3-9486278FD660}" type="presOf" srcId="{DA57F97F-46A9-4D6E-9DB0-8B7ACB38D4E6}" destId="{87301D59-5CC3-4CF8-8AA4-8F5F57694716}" srcOrd="1" destOrd="0" presId="urn:microsoft.com/office/officeart/2005/8/layout/orgChart1"/>
    <dgm:cxn modelId="{BAEB1499-6B1C-4677-A22A-3668F52C2C97}" type="presOf" srcId="{FE42B3A0-D465-489D-B02E-5CDB1F127F38}" destId="{E27EB3C4-7DBC-4C69-B57A-BE4E2BC90DEE}" srcOrd="0" destOrd="0" presId="urn:microsoft.com/office/officeart/2005/8/layout/orgChart1"/>
    <dgm:cxn modelId="{5523726D-3112-485F-80CB-97F385541395}" type="presOf" srcId="{CF62DC90-AE6F-475C-9DAF-F92165C53F1A}" destId="{19DA54E8-79AA-4BF8-9EA6-62F2938F5E2A}" srcOrd="0" destOrd="0" presId="urn:microsoft.com/office/officeart/2005/8/layout/orgChart1"/>
    <dgm:cxn modelId="{C253B81E-B77E-48E8-B1F0-CF35C7646153}" srcId="{47F4E213-0F81-4B4C-81F2-D4425D28982E}" destId="{4D6E9893-EA57-4D4E-8A62-A1EE42BAA2F5}" srcOrd="1" destOrd="0" parTransId="{D66DE02E-4BFB-4753-88D3-64EB057B59AF}" sibTransId="{52D00E5A-DBB0-4E46-9B32-2C6B223B2254}"/>
    <dgm:cxn modelId="{EA6A4A3C-E61C-4D60-A832-52E238963841}" type="presOf" srcId="{9C15976F-1D78-4146-96B4-9476E762FA1C}" destId="{82BDAC67-7ACC-4D21-AD21-69AC8BD69645}" srcOrd="0" destOrd="0" presId="urn:microsoft.com/office/officeart/2005/8/layout/orgChart1"/>
    <dgm:cxn modelId="{B9B337B6-1368-4825-B150-C11772CE05F6}" type="presOf" srcId="{C6125547-5506-4CB3-9384-C150C2B72709}" destId="{E94ACF5B-5316-4904-8C3B-1FC51AA04E00}" srcOrd="0" destOrd="0" presId="urn:microsoft.com/office/officeart/2005/8/layout/orgChart1"/>
    <dgm:cxn modelId="{0DA4866A-EEE0-41EF-935B-DFC3ACB25761}" srcId="{012F224E-91B6-4AB8-8839-DFF88C4CF3D1}" destId="{3ABA323E-D9E5-4A37-B647-61DCF8EB8464}" srcOrd="0" destOrd="0" parTransId="{A67FC654-AF36-4251-9A0B-E251AE94AFBD}" sibTransId="{9645F096-2CC9-482C-ABCF-26286A972606}"/>
    <dgm:cxn modelId="{9618D417-4AE9-463C-B46C-EDDE1556A416}" srcId="{69877096-AC16-4345-ABE5-A532605D4657}" destId="{76C2F8D2-623B-46D3-9BA8-D2DEC23ECCF7}" srcOrd="2" destOrd="0" parTransId="{449F223F-4C29-4064-A233-C7799B4F2016}" sibTransId="{B773EAF2-9634-46D6-8BC1-F1EA15410BCF}"/>
    <dgm:cxn modelId="{7A555FD4-5F97-48D5-943E-268ECA24F429}" srcId="{F27EC5C2-93B6-4D23-A28F-57E084F8CD5E}" destId="{69877096-AC16-4345-ABE5-A532605D4657}" srcOrd="2" destOrd="0" parTransId="{4CB652D3-7446-44F8-8C49-CA0C689C055A}" sibTransId="{20616896-887B-4C1D-8E36-8D24DFB16A17}"/>
    <dgm:cxn modelId="{BC181ED5-53C3-4B25-BCCF-F432FFE409BC}" type="presOf" srcId="{245BFD61-A59C-401A-86CF-7193BED6B078}" destId="{8AD2DA93-03FB-414E-8DE1-A8E65D1FD168}" srcOrd="0" destOrd="0" presId="urn:microsoft.com/office/officeart/2005/8/layout/orgChart1"/>
    <dgm:cxn modelId="{5ABD355B-09BE-44EB-AF90-240FEFAB8E04}" type="presOf" srcId="{76C2F8D2-623B-46D3-9BA8-D2DEC23ECCF7}" destId="{29785CE0-1C4D-44CC-A6D5-C1683A564452}" srcOrd="1" destOrd="0" presId="urn:microsoft.com/office/officeart/2005/8/layout/orgChart1"/>
    <dgm:cxn modelId="{CBB3ECA1-E1EC-4127-8804-A869EF19531B}" type="presOf" srcId="{90E28386-2ED4-4FF9-B1BB-4C6A3489784D}" destId="{69BB0EEA-9881-4512-B7D9-E7E74554AEA6}" srcOrd="0" destOrd="0" presId="urn:microsoft.com/office/officeart/2005/8/layout/orgChart1"/>
    <dgm:cxn modelId="{2C101F24-0817-4078-A8FB-80ACDFEAB3CD}" type="presOf" srcId="{CBB73E14-1C91-4B99-91B3-8576697996DD}" destId="{D470D178-3FC6-470D-B539-CCBDA4EC6C0C}" srcOrd="0" destOrd="0" presId="urn:microsoft.com/office/officeart/2005/8/layout/orgChart1"/>
    <dgm:cxn modelId="{A223F552-59D4-4ABB-9DC3-D45185FD426B}" type="presOf" srcId="{550F404A-2808-4511-BAF4-2D06A37C5C44}" destId="{8F9C89AF-CFCD-475F-9BC6-0C9C25799B88}" srcOrd="0" destOrd="0" presId="urn:microsoft.com/office/officeart/2005/8/layout/orgChart1"/>
    <dgm:cxn modelId="{DD285BD9-32C2-4321-93CB-9071D03C140F}" type="presOf" srcId="{012F224E-91B6-4AB8-8839-DFF88C4CF3D1}" destId="{B4B82FFB-8017-433C-87BC-E02D9C1D59CC}" srcOrd="1" destOrd="0" presId="urn:microsoft.com/office/officeart/2005/8/layout/orgChart1"/>
    <dgm:cxn modelId="{E4FFC9EA-FC13-4251-8E96-E37411900E3D}" type="presOf" srcId="{44DE39C6-ED4B-423B-9051-291E161265C9}" destId="{29BEEE88-BFD8-4D52-BB8B-10CE2B5ABCD2}" srcOrd="1" destOrd="0" presId="urn:microsoft.com/office/officeart/2005/8/layout/orgChart1"/>
    <dgm:cxn modelId="{CF915D20-3733-41E0-8C65-3E3FC351306B}" type="presOf" srcId="{69877096-AC16-4345-ABE5-A532605D4657}" destId="{02F226C6-2D2E-4FA5-A2BC-AC14F9270AD4}" srcOrd="1" destOrd="0" presId="urn:microsoft.com/office/officeart/2005/8/layout/orgChart1"/>
    <dgm:cxn modelId="{56F1BEA5-689C-4ABC-9DE8-9F39C0F6049F}" type="presOf" srcId="{550F404A-2808-4511-BAF4-2D06A37C5C44}" destId="{19B744E2-D2F5-4033-95DE-28E621F6DB92}" srcOrd="1" destOrd="0" presId="urn:microsoft.com/office/officeart/2005/8/layout/orgChart1"/>
    <dgm:cxn modelId="{8475B0F2-234E-4036-AA13-83F30C40A026}" type="presOf" srcId="{A4C9AF63-6404-4A31-BD1E-D21378B3E4AB}" destId="{B5C01622-AE69-4384-B286-B20F671B0D24}" srcOrd="1" destOrd="0" presId="urn:microsoft.com/office/officeart/2005/8/layout/orgChart1"/>
    <dgm:cxn modelId="{94A29EE6-BBAC-43F0-900E-333ABC05A272}" type="presOf" srcId="{F9B5D0A5-7AB6-4738-9263-6CF5B4E8CE04}" destId="{AA44EAD6-8730-4499-AF5A-5CB255C6DC6F}" srcOrd="1" destOrd="0" presId="urn:microsoft.com/office/officeart/2005/8/layout/orgChart1"/>
    <dgm:cxn modelId="{B9803523-2DD6-4C5A-8EC6-EBD104F42224}" type="presParOf" srcId="{8AD2DA93-03FB-414E-8DE1-A8E65D1FD168}" destId="{57E04258-BD49-4332-9952-E384D0AC0112}" srcOrd="0" destOrd="0" presId="urn:microsoft.com/office/officeart/2005/8/layout/orgChart1"/>
    <dgm:cxn modelId="{3BBFE9B3-9062-43A8-BC0A-42BE65EF39C8}" type="presParOf" srcId="{57E04258-BD49-4332-9952-E384D0AC0112}" destId="{BD978C2A-E56A-4B08-BA5C-C66B049D20FB}" srcOrd="0" destOrd="0" presId="urn:microsoft.com/office/officeart/2005/8/layout/orgChart1"/>
    <dgm:cxn modelId="{5540EEF3-A104-4DC2-96C1-A8E2ECE5125F}" type="presParOf" srcId="{BD978C2A-E56A-4B08-BA5C-C66B049D20FB}" destId="{A5B5670F-DD83-4C70-908B-321E0DDB42BF}" srcOrd="0" destOrd="0" presId="urn:microsoft.com/office/officeart/2005/8/layout/orgChart1"/>
    <dgm:cxn modelId="{CA3A56B7-7208-4D1B-8FAC-3DEDFB886424}" type="presParOf" srcId="{BD978C2A-E56A-4B08-BA5C-C66B049D20FB}" destId="{97AE2271-4CF3-4B7D-B912-C4DB8D66F8F5}" srcOrd="1" destOrd="0" presId="urn:microsoft.com/office/officeart/2005/8/layout/orgChart1"/>
    <dgm:cxn modelId="{2F65170B-9A35-43ED-9D0B-FBEF6C21536F}" type="presParOf" srcId="{57E04258-BD49-4332-9952-E384D0AC0112}" destId="{F0903B15-61B3-4E06-B431-33AD70A0BA6A}" srcOrd="1" destOrd="0" presId="urn:microsoft.com/office/officeart/2005/8/layout/orgChart1"/>
    <dgm:cxn modelId="{F82CEB58-391B-4E03-80CC-920216787D2E}" type="presParOf" srcId="{F0903B15-61B3-4E06-B431-33AD70A0BA6A}" destId="{96E79E31-E12F-4568-96FF-8408F3EAB0F4}" srcOrd="0" destOrd="0" presId="urn:microsoft.com/office/officeart/2005/8/layout/orgChart1"/>
    <dgm:cxn modelId="{63DAF69D-CE57-4030-A551-71E10196DFBE}" type="presParOf" srcId="{F0903B15-61B3-4E06-B431-33AD70A0BA6A}" destId="{1FAF14BF-64F7-4CF7-9579-EF96AD674CD9}" srcOrd="1" destOrd="0" presId="urn:microsoft.com/office/officeart/2005/8/layout/orgChart1"/>
    <dgm:cxn modelId="{F35AC1A0-17F7-4B2B-AB77-C76DE552DDF3}" type="presParOf" srcId="{1FAF14BF-64F7-4CF7-9579-EF96AD674CD9}" destId="{D0AAEC84-759B-4F92-9C1F-F185A296818D}" srcOrd="0" destOrd="0" presId="urn:microsoft.com/office/officeart/2005/8/layout/orgChart1"/>
    <dgm:cxn modelId="{71043309-F2FC-4F1B-9FB4-1CE79AA1A715}" type="presParOf" srcId="{D0AAEC84-759B-4F92-9C1F-F185A296818D}" destId="{80AD1FA1-0480-4213-8A92-8852AB6FF707}" srcOrd="0" destOrd="0" presId="urn:microsoft.com/office/officeart/2005/8/layout/orgChart1"/>
    <dgm:cxn modelId="{39B47908-A094-4844-86D6-8F8C11BC1AB6}" type="presParOf" srcId="{D0AAEC84-759B-4F92-9C1F-F185A296818D}" destId="{4E5681E8-C828-4869-96D2-6F978CC33D77}" srcOrd="1" destOrd="0" presId="urn:microsoft.com/office/officeart/2005/8/layout/orgChart1"/>
    <dgm:cxn modelId="{CBB5B352-AEF8-4943-8A5C-C52C1BB34CC8}" type="presParOf" srcId="{1FAF14BF-64F7-4CF7-9579-EF96AD674CD9}" destId="{09DD90FB-7F10-47BB-8852-C326B9BE39E2}" srcOrd="1" destOrd="0" presId="urn:microsoft.com/office/officeart/2005/8/layout/orgChart1"/>
    <dgm:cxn modelId="{0F35053D-219E-43C2-9189-79FA02BDFAF6}" type="presParOf" srcId="{09DD90FB-7F10-47BB-8852-C326B9BE39E2}" destId="{4EC2F0B1-407C-4F2D-A710-7525BA69C094}" srcOrd="0" destOrd="0" presId="urn:microsoft.com/office/officeart/2005/8/layout/orgChart1"/>
    <dgm:cxn modelId="{C37C0719-C975-4AD8-A3D9-452B0BBA9464}" type="presParOf" srcId="{09DD90FB-7F10-47BB-8852-C326B9BE39E2}" destId="{6E590E5B-8717-40F2-8A88-F5F48DD52C2E}" srcOrd="1" destOrd="0" presId="urn:microsoft.com/office/officeart/2005/8/layout/orgChart1"/>
    <dgm:cxn modelId="{86ABFCFD-9C16-45C7-AD56-D710820EDFCE}" type="presParOf" srcId="{6E590E5B-8717-40F2-8A88-F5F48DD52C2E}" destId="{B2DD2CFD-9083-4BE3-A75B-D433D4215CBE}" srcOrd="0" destOrd="0" presId="urn:microsoft.com/office/officeart/2005/8/layout/orgChart1"/>
    <dgm:cxn modelId="{0401F55C-AC42-4D86-8770-1D580115EE55}" type="presParOf" srcId="{B2DD2CFD-9083-4BE3-A75B-D433D4215CBE}" destId="{69BB0EEA-9881-4512-B7D9-E7E74554AEA6}" srcOrd="0" destOrd="0" presId="urn:microsoft.com/office/officeart/2005/8/layout/orgChart1"/>
    <dgm:cxn modelId="{325806CF-B14C-4A29-8FE5-6ED05AA723DC}" type="presParOf" srcId="{B2DD2CFD-9083-4BE3-A75B-D433D4215CBE}" destId="{9C10F28F-37DF-4A65-A5B8-C1E8AE549E08}" srcOrd="1" destOrd="0" presId="urn:microsoft.com/office/officeart/2005/8/layout/orgChart1"/>
    <dgm:cxn modelId="{0C66C5A3-A271-478D-8970-C9936F5D6F26}" type="presParOf" srcId="{6E590E5B-8717-40F2-8A88-F5F48DD52C2E}" destId="{B4ADC906-F2AD-4C17-B773-D494060F21D3}" srcOrd="1" destOrd="0" presId="urn:microsoft.com/office/officeart/2005/8/layout/orgChart1"/>
    <dgm:cxn modelId="{610C60A0-9097-4491-8DB7-DB37745A2E26}" type="presParOf" srcId="{6E590E5B-8717-40F2-8A88-F5F48DD52C2E}" destId="{E26278CD-2C70-4B79-A210-4023AC50CA35}" srcOrd="2" destOrd="0" presId="urn:microsoft.com/office/officeart/2005/8/layout/orgChart1"/>
    <dgm:cxn modelId="{2A8697CB-49F8-4FEC-80CF-FC5FA18F999B}" type="presParOf" srcId="{09DD90FB-7F10-47BB-8852-C326B9BE39E2}" destId="{A75F06DF-F148-425F-9EA3-35C763E6E9BE}" srcOrd="2" destOrd="0" presId="urn:microsoft.com/office/officeart/2005/8/layout/orgChart1"/>
    <dgm:cxn modelId="{93312733-F47B-4F3B-B86A-49F29B9FE033}" type="presParOf" srcId="{09DD90FB-7F10-47BB-8852-C326B9BE39E2}" destId="{E271A883-58BC-4518-8198-D0D599958FF2}" srcOrd="3" destOrd="0" presId="urn:microsoft.com/office/officeart/2005/8/layout/orgChart1"/>
    <dgm:cxn modelId="{077DCC17-E890-42B0-91F3-53446A700A98}" type="presParOf" srcId="{E271A883-58BC-4518-8198-D0D599958FF2}" destId="{B75DBBF1-2C6C-49CD-8EF8-F55FBAA24460}" srcOrd="0" destOrd="0" presId="urn:microsoft.com/office/officeart/2005/8/layout/orgChart1"/>
    <dgm:cxn modelId="{BA390692-3BD4-4FD2-9F20-BDD28C59F99F}" type="presParOf" srcId="{B75DBBF1-2C6C-49CD-8EF8-F55FBAA24460}" destId="{9D286B88-4289-480D-8ABE-B480F04BD313}" srcOrd="0" destOrd="0" presId="urn:microsoft.com/office/officeart/2005/8/layout/orgChart1"/>
    <dgm:cxn modelId="{271ED276-BFC2-43FB-A4EA-3F53EBB35AC1}" type="presParOf" srcId="{B75DBBF1-2C6C-49CD-8EF8-F55FBAA24460}" destId="{445D506F-A3C3-4997-8D2B-86D25DA9AF20}" srcOrd="1" destOrd="0" presId="urn:microsoft.com/office/officeart/2005/8/layout/orgChart1"/>
    <dgm:cxn modelId="{EAFF53B0-FF5B-4EB3-AF82-620CCC7C4AC9}" type="presParOf" srcId="{E271A883-58BC-4518-8198-D0D599958FF2}" destId="{1B3D41C2-DFD7-481E-9A7E-177785B487AA}" srcOrd="1" destOrd="0" presId="urn:microsoft.com/office/officeart/2005/8/layout/orgChart1"/>
    <dgm:cxn modelId="{77867A59-7D05-4C5F-A89F-170A7B62162D}" type="presParOf" srcId="{E271A883-58BC-4518-8198-D0D599958FF2}" destId="{0CD92EE2-D883-406E-BF66-18BF033576C4}" srcOrd="2" destOrd="0" presId="urn:microsoft.com/office/officeart/2005/8/layout/orgChart1"/>
    <dgm:cxn modelId="{E660BB7D-C2F3-4C19-B40A-528BA90725C6}" type="presParOf" srcId="{09DD90FB-7F10-47BB-8852-C326B9BE39E2}" destId="{F7D93F36-8611-4D24-97F0-AC4288BFCB73}" srcOrd="4" destOrd="0" presId="urn:microsoft.com/office/officeart/2005/8/layout/orgChart1"/>
    <dgm:cxn modelId="{48EE352F-5837-4BD6-ACC2-78707CD5C7B7}" type="presParOf" srcId="{09DD90FB-7F10-47BB-8852-C326B9BE39E2}" destId="{64FFBA36-FA9B-44B4-8C22-39FCFE4E6B81}" srcOrd="5" destOrd="0" presId="urn:microsoft.com/office/officeart/2005/8/layout/orgChart1"/>
    <dgm:cxn modelId="{05DF5924-E197-419D-B670-565E86599684}" type="presParOf" srcId="{64FFBA36-FA9B-44B4-8C22-39FCFE4E6B81}" destId="{657522CC-A2BE-40B6-9B62-579C6D9C9AC8}" srcOrd="0" destOrd="0" presId="urn:microsoft.com/office/officeart/2005/8/layout/orgChart1"/>
    <dgm:cxn modelId="{4F50E4CA-E104-4641-9834-11C6ED91253F}" type="presParOf" srcId="{657522CC-A2BE-40B6-9B62-579C6D9C9AC8}" destId="{EB2209BC-2CEE-4B44-80FF-F96673DD1BE2}" srcOrd="0" destOrd="0" presId="urn:microsoft.com/office/officeart/2005/8/layout/orgChart1"/>
    <dgm:cxn modelId="{0B42149A-1020-4741-AD42-A26E815E501F}" type="presParOf" srcId="{657522CC-A2BE-40B6-9B62-579C6D9C9AC8}" destId="{997FAEF4-0B89-426D-BBB3-1413B6C5C667}" srcOrd="1" destOrd="0" presId="urn:microsoft.com/office/officeart/2005/8/layout/orgChart1"/>
    <dgm:cxn modelId="{337BAF42-4EAE-4EF7-9D13-246D9201EBA1}" type="presParOf" srcId="{64FFBA36-FA9B-44B4-8C22-39FCFE4E6B81}" destId="{754C3BFF-3E84-40A8-BC32-E8C4DC32C537}" srcOrd="1" destOrd="0" presId="urn:microsoft.com/office/officeart/2005/8/layout/orgChart1"/>
    <dgm:cxn modelId="{890B8C42-6495-48CF-BE6F-93F648E325BD}" type="presParOf" srcId="{64FFBA36-FA9B-44B4-8C22-39FCFE4E6B81}" destId="{824F2CC3-564C-482A-9631-BA33CD07781E}" srcOrd="2" destOrd="0" presId="urn:microsoft.com/office/officeart/2005/8/layout/orgChart1"/>
    <dgm:cxn modelId="{8DF3F0E2-9D5B-43B4-8856-E8963321D581}" type="presParOf" srcId="{09DD90FB-7F10-47BB-8852-C326B9BE39E2}" destId="{19DA54E8-79AA-4BF8-9EA6-62F2938F5E2A}" srcOrd="6" destOrd="0" presId="urn:microsoft.com/office/officeart/2005/8/layout/orgChart1"/>
    <dgm:cxn modelId="{932E16FA-9540-454F-AC12-8C796905630F}" type="presParOf" srcId="{09DD90FB-7F10-47BB-8852-C326B9BE39E2}" destId="{7A1A72D3-0840-469E-A910-FF712BA9AEA9}" srcOrd="7" destOrd="0" presId="urn:microsoft.com/office/officeart/2005/8/layout/orgChart1"/>
    <dgm:cxn modelId="{F9EDC82C-AA29-475C-BA36-DE7F4753AA31}" type="presParOf" srcId="{7A1A72D3-0840-469E-A910-FF712BA9AEA9}" destId="{7C8CAF81-4AA7-4385-A8E0-C661C38325C3}" srcOrd="0" destOrd="0" presId="urn:microsoft.com/office/officeart/2005/8/layout/orgChart1"/>
    <dgm:cxn modelId="{60F065B4-6365-4690-901E-6C386BC3011E}" type="presParOf" srcId="{7C8CAF81-4AA7-4385-A8E0-C661C38325C3}" destId="{5119CBDB-727D-424E-9D04-6E4FC24CE21E}" srcOrd="0" destOrd="0" presId="urn:microsoft.com/office/officeart/2005/8/layout/orgChart1"/>
    <dgm:cxn modelId="{4A8FE194-BEAD-442F-BFA6-7A0083E6F1C9}" type="presParOf" srcId="{7C8CAF81-4AA7-4385-A8E0-C661C38325C3}" destId="{29BEEE88-BFD8-4D52-BB8B-10CE2B5ABCD2}" srcOrd="1" destOrd="0" presId="urn:microsoft.com/office/officeart/2005/8/layout/orgChart1"/>
    <dgm:cxn modelId="{E10B7608-DB30-4D18-BD9B-5873869785EF}" type="presParOf" srcId="{7A1A72D3-0840-469E-A910-FF712BA9AEA9}" destId="{C62234F1-7495-4BF3-A5F3-BE669091C472}" srcOrd="1" destOrd="0" presId="urn:microsoft.com/office/officeart/2005/8/layout/orgChart1"/>
    <dgm:cxn modelId="{A8A29CED-CE15-45DE-A6FA-13D0191B17D1}" type="presParOf" srcId="{7A1A72D3-0840-469E-A910-FF712BA9AEA9}" destId="{4E556787-C994-4A22-B80B-0A05AE7E0AC2}" srcOrd="2" destOrd="0" presId="urn:microsoft.com/office/officeart/2005/8/layout/orgChart1"/>
    <dgm:cxn modelId="{20C195B6-BADD-478F-A87D-A973D5363AE4}" type="presParOf" srcId="{1FAF14BF-64F7-4CF7-9579-EF96AD674CD9}" destId="{5C557AFD-A614-4E68-8EAD-FC683D6C7FEE}" srcOrd="2" destOrd="0" presId="urn:microsoft.com/office/officeart/2005/8/layout/orgChart1"/>
    <dgm:cxn modelId="{543F883B-FC17-4C67-AEA7-0980FA892E34}" type="presParOf" srcId="{F0903B15-61B3-4E06-B431-33AD70A0BA6A}" destId="{6BA66DDE-C9A6-42B9-A0ED-11011607E33F}" srcOrd="2" destOrd="0" presId="urn:microsoft.com/office/officeart/2005/8/layout/orgChart1"/>
    <dgm:cxn modelId="{EB174834-3190-4985-9BEF-7BC15F950888}" type="presParOf" srcId="{F0903B15-61B3-4E06-B431-33AD70A0BA6A}" destId="{A8FD303D-A37F-4538-9EC1-3BC9A8B9703D}" srcOrd="3" destOrd="0" presId="urn:microsoft.com/office/officeart/2005/8/layout/orgChart1"/>
    <dgm:cxn modelId="{21D2D9AF-3A4D-402E-B7B7-B9C534ACA1CC}" type="presParOf" srcId="{A8FD303D-A37F-4538-9EC1-3BC9A8B9703D}" destId="{B4022333-20B8-4288-9FB6-FE6ECFA5D782}" srcOrd="0" destOrd="0" presId="urn:microsoft.com/office/officeart/2005/8/layout/orgChart1"/>
    <dgm:cxn modelId="{14F471E3-CE96-499D-A36B-2C704EA05927}" type="presParOf" srcId="{B4022333-20B8-4288-9FB6-FE6ECFA5D782}" destId="{E94ACF5B-5316-4904-8C3B-1FC51AA04E00}" srcOrd="0" destOrd="0" presId="urn:microsoft.com/office/officeart/2005/8/layout/orgChart1"/>
    <dgm:cxn modelId="{A8E8CE01-83D9-4DC1-BA40-FC8DA2D85376}" type="presParOf" srcId="{B4022333-20B8-4288-9FB6-FE6ECFA5D782}" destId="{47E01DAB-28A9-40B7-8E2E-6E49F0653DAA}" srcOrd="1" destOrd="0" presId="urn:microsoft.com/office/officeart/2005/8/layout/orgChart1"/>
    <dgm:cxn modelId="{EDFCE7D6-736F-4859-8433-D386BA99B9A4}" type="presParOf" srcId="{A8FD303D-A37F-4538-9EC1-3BC9A8B9703D}" destId="{149B8B99-872B-4CB2-A651-35680BB1F000}" srcOrd="1" destOrd="0" presId="urn:microsoft.com/office/officeart/2005/8/layout/orgChart1"/>
    <dgm:cxn modelId="{43572CFD-2CB6-4BC5-AF52-DF852C0B5F1F}" type="presParOf" srcId="{149B8B99-872B-4CB2-A651-35680BB1F000}" destId="{01460581-660D-49F4-B899-B6ADB2D4BFC1}" srcOrd="0" destOrd="0" presId="urn:microsoft.com/office/officeart/2005/8/layout/orgChart1"/>
    <dgm:cxn modelId="{DBB1B651-82CD-4E66-BCF5-EA33C22CC43E}" type="presParOf" srcId="{149B8B99-872B-4CB2-A651-35680BB1F000}" destId="{4430CA51-7F72-4387-9235-8A884A0F04A0}" srcOrd="1" destOrd="0" presId="urn:microsoft.com/office/officeart/2005/8/layout/orgChart1"/>
    <dgm:cxn modelId="{50CA08CF-E1A3-447A-AB6C-8A3133AFAC35}" type="presParOf" srcId="{4430CA51-7F72-4387-9235-8A884A0F04A0}" destId="{9BC80029-69CF-4F8E-A0A8-7EF56C5D769D}" srcOrd="0" destOrd="0" presId="urn:microsoft.com/office/officeart/2005/8/layout/orgChart1"/>
    <dgm:cxn modelId="{AFE9608C-B109-4722-B4C0-C40F9B2A4F04}" type="presParOf" srcId="{9BC80029-69CF-4F8E-A0A8-7EF56C5D769D}" destId="{DA997418-FC50-4854-B170-D575C92023E8}" srcOrd="0" destOrd="0" presId="urn:microsoft.com/office/officeart/2005/8/layout/orgChart1"/>
    <dgm:cxn modelId="{1D29FE30-2A6C-4EDC-834E-D2833949FC44}" type="presParOf" srcId="{9BC80029-69CF-4F8E-A0A8-7EF56C5D769D}" destId="{5A533AF8-6466-4C5E-89D2-EF0D185FDAD6}" srcOrd="1" destOrd="0" presId="urn:microsoft.com/office/officeart/2005/8/layout/orgChart1"/>
    <dgm:cxn modelId="{EB85A9CC-A25F-4FB6-AC33-AD9FE51F294A}" type="presParOf" srcId="{4430CA51-7F72-4387-9235-8A884A0F04A0}" destId="{71DCFE71-12A7-4761-862C-2234EC5FECB1}" srcOrd="1" destOrd="0" presId="urn:microsoft.com/office/officeart/2005/8/layout/orgChart1"/>
    <dgm:cxn modelId="{10903465-D208-4164-804E-54CA61B2AEE5}" type="presParOf" srcId="{4430CA51-7F72-4387-9235-8A884A0F04A0}" destId="{5A3078F7-A322-4CBA-8318-A81649454915}" srcOrd="2" destOrd="0" presId="urn:microsoft.com/office/officeart/2005/8/layout/orgChart1"/>
    <dgm:cxn modelId="{60E54FA0-0A55-41C9-8FFC-54BB9292DEB4}" type="presParOf" srcId="{149B8B99-872B-4CB2-A651-35680BB1F000}" destId="{26897C22-EA02-4A00-8C10-5871B2418F68}" srcOrd="2" destOrd="0" presId="urn:microsoft.com/office/officeart/2005/8/layout/orgChart1"/>
    <dgm:cxn modelId="{C02585E1-E633-49E5-9789-A2457674B5E1}" type="presParOf" srcId="{149B8B99-872B-4CB2-A651-35680BB1F000}" destId="{F8E579F2-39B7-437A-AE77-D71EF6319535}" srcOrd="3" destOrd="0" presId="urn:microsoft.com/office/officeart/2005/8/layout/orgChart1"/>
    <dgm:cxn modelId="{1256F819-9A92-4104-80AF-91AD615B1584}" type="presParOf" srcId="{F8E579F2-39B7-437A-AE77-D71EF6319535}" destId="{A645CDE8-675D-4CDB-A72F-7BEED8E4FAC7}" srcOrd="0" destOrd="0" presId="urn:microsoft.com/office/officeart/2005/8/layout/orgChart1"/>
    <dgm:cxn modelId="{FE449B46-C5F3-42A7-BEE2-DF5F4D05C43C}" type="presParOf" srcId="{A645CDE8-675D-4CDB-A72F-7BEED8E4FAC7}" destId="{B6714295-A44A-4075-953A-6DBF861E4828}" srcOrd="0" destOrd="0" presId="urn:microsoft.com/office/officeart/2005/8/layout/orgChart1"/>
    <dgm:cxn modelId="{9A5BB550-9756-4E9F-A4D4-4EC166BD9007}" type="presParOf" srcId="{A645CDE8-675D-4CDB-A72F-7BEED8E4FAC7}" destId="{B2EDE9DA-EAF4-4C86-B0AA-91311EB0C75F}" srcOrd="1" destOrd="0" presId="urn:microsoft.com/office/officeart/2005/8/layout/orgChart1"/>
    <dgm:cxn modelId="{A30F8E2B-8177-439C-B21A-75B5901E7C6B}" type="presParOf" srcId="{F8E579F2-39B7-437A-AE77-D71EF6319535}" destId="{79065553-72F6-4621-BABA-D005AF67A9D8}" srcOrd="1" destOrd="0" presId="urn:microsoft.com/office/officeart/2005/8/layout/orgChart1"/>
    <dgm:cxn modelId="{2CAFB6F6-B8ED-48B0-A773-871498390FB7}" type="presParOf" srcId="{F8E579F2-39B7-437A-AE77-D71EF6319535}" destId="{53053EBB-75F5-4AF8-87FA-D9085F9CB54A}" srcOrd="2" destOrd="0" presId="urn:microsoft.com/office/officeart/2005/8/layout/orgChart1"/>
    <dgm:cxn modelId="{5985457A-C2CF-4DFC-8CAD-2A54CFDC7BB8}" type="presParOf" srcId="{149B8B99-872B-4CB2-A651-35680BB1F000}" destId="{7632A5BD-69E8-4094-88BD-9AE56381ACB3}" srcOrd="4" destOrd="0" presId="urn:microsoft.com/office/officeart/2005/8/layout/orgChart1"/>
    <dgm:cxn modelId="{96F05CDB-70E0-4272-AAA4-30F3C4DF8A0C}" type="presParOf" srcId="{149B8B99-872B-4CB2-A651-35680BB1F000}" destId="{DAFB78A5-CC0F-4CF6-B358-D75DA141F751}" srcOrd="5" destOrd="0" presId="urn:microsoft.com/office/officeart/2005/8/layout/orgChart1"/>
    <dgm:cxn modelId="{B3CDA300-F7AC-4EF5-B0BC-85C96DEEB402}" type="presParOf" srcId="{DAFB78A5-CC0F-4CF6-B358-D75DA141F751}" destId="{D6D82266-A7DD-4439-93E3-EFA3491BF5F2}" srcOrd="0" destOrd="0" presId="urn:microsoft.com/office/officeart/2005/8/layout/orgChart1"/>
    <dgm:cxn modelId="{25FC117E-3A3D-4845-B196-8770A46A8C77}" type="presParOf" srcId="{D6D82266-A7DD-4439-93E3-EFA3491BF5F2}" destId="{1E430708-806E-4F4A-8041-4112797E6A7C}" srcOrd="0" destOrd="0" presId="urn:microsoft.com/office/officeart/2005/8/layout/orgChart1"/>
    <dgm:cxn modelId="{1FB4B948-3C6C-4B8C-BEC7-3EE59E430A3D}" type="presParOf" srcId="{D6D82266-A7DD-4439-93E3-EFA3491BF5F2}" destId="{AA44EAD6-8730-4499-AF5A-5CB255C6DC6F}" srcOrd="1" destOrd="0" presId="urn:microsoft.com/office/officeart/2005/8/layout/orgChart1"/>
    <dgm:cxn modelId="{DE0A5CFB-27AC-4A59-B5DE-D6361E28B973}" type="presParOf" srcId="{DAFB78A5-CC0F-4CF6-B358-D75DA141F751}" destId="{84648C0C-057F-4254-B084-4719E448FC2F}" srcOrd="1" destOrd="0" presId="urn:microsoft.com/office/officeart/2005/8/layout/orgChart1"/>
    <dgm:cxn modelId="{D93303B4-4AAD-492E-B40C-CD400C7FE6DC}" type="presParOf" srcId="{DAFB78A5-CC0F-4CF6-B358-D75DA141F751}" destId="{22B325A0-382E-466F-870F-F95C12B39640}" srcOrd="2" destOrd="0" presId="urn:microsoft.com/office/officeart/2005/8/layout/orgChart1"/>
    <dgm:cxn modelId="{95BCCC76-A8B5-4C56-8B0A-F3F2481E7ECA}" type="presParOf" srcId="{A8FD303D-A37F-4538-9EC1-3BC9A8B9703D}" destId="{559A8270-CCA0-4B4C-9FE2-3B35E1AB7466}" srcOrd="2" destOrd="0" presId="urn:microsoft.com/office/officeart/2005/8/layout/orgChart1"/>
    <dgm:cxn modelId="{5534CF9A-CC0A-4EAF-B2CB-D330868CF956}" type="presParOf" srcId="{F0903B15-61B3-4E06-B431-33AD70A0BA6A}" destId="{36DABA68-1A3B-4580-9314-7B2291929A28}" srcOrd="4" destOrd="0" presId="urn:microsoft.com/office/officeart/2005/8/layout/orgChart1"/>
    <dgm:cxn modelId="{1DF3A530-86C1-4A60-9756-488D7D14E14A}" type="presParOf" srcId="{F0903B15-61B3-4E06-B431-33AD70A0BA6A}" destId="{FE3E183A-194A-493A-B12C-BCDFDB161572}" srcOrd="5" destOrd="0" presId="urn:microsoft.com/office/officeart/2005/8/layout/orgChart1"/>
    <dgm:cxn modelId="{6A4BA917-1ADE-40C6-9AA1-B6CF26251A1B}" type="presParOf" srcId="{FE3E183A-194A-493A-B12C-BCDFDB161572}" destId="{21166C68-BD77-4119-B1EC-3C6A1A0ED8F5}" srcOrd="0" destOrd="0" presId="urn:microsoft.com/office/officeart/2005/8/layout/orgChart1"/>
    <dgm:cxn modelId="{539647A0-E1F0-4B7E-A32C-ED7C6F6A1FE7}" type="presParOf" srcId="{21166C68-BD77-4119-B1EC-3C6A1A0ED8F5}" destId="{52D53A0E-11A5-4025-9471-7ED08BAA2081}" srcOrd="0" destOrd="0" presId="urn:microsoft.com/office/officeart/2005/8/layout/orgChart1"/>
    <dgm:cxn modelId="{C98CC72E-3749-4128-B54A-7AA6CA82A4B9}" type="presParOf" srcId="{21166C68-BD77-4119-B1EC-3C6A1A0ED8F5}" destId="{02F226C6-2D2E-4FA5-A2BC-AC14F9270AD4}" srcOrd="1" destOrd="0" presId="urn:microsoft.com/office/officeart/2005/8/layout/orgChart1"/>
    <dgm:cxn modelId="{29DBD140-8084-43C2-A019-548AC7E62AE5}" type="presParOf" srcId="{FE3E183A-194A-493A-B12C-BCDFDB161572}" destId="{F45DE4BD-FAAB-4104-9000-275A6A9CB607}" srcOrd="1" destOrd="0" presId="urn:microsoft.com/office/officeart/2005/8/layout/orgChart1"/>
    <dgm:cxn modelId="{FB005602-6432-4604-8B0E-3BC2B9E0CA01}" type="presParOf" srcId="{F45DE4BD-FAAB-4104-9000-275A6A9CB607}" destId="{E6CA7FBA-176E-42FD-A9AE-F626FA60B4AC}" srcOrd="0" destOrd="0" presId="urn:microsoft.com/office/officeart/2005/8/layout/orgChart1"/>
    <dgm:cxn modelId="{8F51275D-9580-456B-ABBE-7A9A0557E494}" type="presParOf" srcId="{F45DE4BD-FAAB-4104-9000-275A6A9CB607}" destId="{B2A16679-CA88-4E28-BBD6-F7CD79594734}" srcOrd="1" destOrd="0" presId="urn:microsoft.com/office/officeart/2005/8/layout/orgChart1"/>
    <dgm:cxn modelId="{E7450757-14E2-4478-AB89-7319843DC4FD}" type="presParOf" srcId="{B2A16679-CA88-4E28-BBD6-F7CD79594734}" destId="{064B9F3F-3F96-4D67-AEEB-984E3F3A1F98}" srcOrd="0" destOrd="0" presId="urn:microsoft.com/office/officeart/2005/8/layout/orgChart1"/>
    <dgm:cxn modelId="{17485E57-C935-44F6-A1DC-2B9DDBA63D8A}" type="presParOf" srcId="{064B9F3F-3F96-4D67-AEEB-984E3F3A1F98}" destId="{94AF17B9-06F2-4258-B252-796D1451A6E4}" srcOrd="0" destOrd="0" presId="urn:microsoft.com/office/officeart/2005/8/layout/orgChart1"/>
    <dgm:cxn modelId="{454D43EF-5F46-46A3-A95D-B230D5D820C7}" type="presParOf" srcId="{064B9F3F-3F96-4D67-AEEB-984E3F3A1F98}" destId="{54956957-C269-4E36-B101-F18FBB4019E4}" srcOrd="1" destOrd="0" presId="urn:microsoft.com/office/officeart/2005/8/layout/orgChart1"/>
    <dgm:cxn modelId="{9067BF89-0AB3-466D-AEF2-B903D637E348}" type="presParOf" srcId="{B2A16679-CA88-4E28-BBD6-F7CD79594734}" destId="{B40689F4-7C41-4771-AE86-D73EC4FE70A7}" srcOrd="1" destOrd="0" presId="urn:microsoft.com/office/officeart/2005/8/layout/orgChart1"/>
    <dgm:cxn modelId="{C5632AB8-ACDA-4438-82D7-4D011892969C}" type="presParOf" srcId="{B2A16679-CA88-4E28-BBD6-F7CD79594734}" destId="{6CBE882A-82AD-411B-9E6E-4027E1040D97}" srcOrd="2" destOrd="0" presId="urn:microsoft.com/office/officeart/2005/8/layout/orgChart1"/>
    <dgm:cxn modelId="{11646E59-7B19-419F-97FE-147425362777}" type="presParOf" srcId="{F45DE4BD-FAAB-4104-9000-275A6A9CB607}" destId="{E27EB3C4-7DBC-4C69-B57A-BE4E2BC90DEE}" srcOrd="2" destOrd="0" presId="urn:microsoft.com/office/officeart/2005/8/layout/orgChart1"/>
    <dgm:cxn modelId="{F3C9F02E-4BE2-432F-9218-5489A4D89EED}" type="presParOf" srcId="{F45DE4BD-FAAB-4104-9000-275A6A9CB607}" destId="{BEB1D33C-DC79-467E-AC84-F2A8D81050EC}" srcOrd="3" destOrd="0" presId="urn:microsoft.com/office/officeart/2005/8/layout/orgChart1"/>
    <dgm:cxn modelId="{2F3C3D3E-6CD6-4F14-B808-01421593EB45}" type="presParOf" srcId="{BEB1D33C-DC79-467E-AC84-F2A8D81050EC}" destId="{FEC70DB2-EF9E-47D7-BC31-638A7B02C113}" srcOrd="0" destOrd="0" presId="urn:microsoft.com/office/officeart/2005/8/layout/orgChart1"/>
    <dgm:cxn modelId="{EFF383E5-6596-407F-BFE9-C2E351593EC2}" type="presParOf" srcId="{FEC70DB2-EF9E-47D7-BC31-638A7B02C113}" destId="{51F3EA39-97A8-455D-BECC-0B74E4216257}" srcOrd="0" destOrd="0" presId="urn:microsoft.com/office/officeart/2005/8/layout/orgChart1"/>
    <dgm:cxn modelId="{A975EFBB-AC04-4C2F-8D9F-BA3B6973661C}" type="presParOf" srcId="{FEC70DB2-EF9E-47D7-BC31-638A7B02C113}" destId="{E22B0E78-6778-4022-BB43-4D0666B2099A}" srcOrd="1" destOrd="0" presId="urn:microsoft.com/office/officeart/2005/8/layout/orgChart1"/>
    <dgm:cxn modelId="{36B418BA-F482-4934-8030-B793CAE90886}" type="presParOf" srcId="{BEB1D33C-DC79-467E-AC84-F2A8D81050EC}" destId="{B57D671D-350A-4061-8C2B-695A4AECB094}" srcOrd="1" destOrd="0" presId="urn:microsoft.com/office/officeart/2005/8/layout/orgChart1"/>
    <dgm:cxn modelId="{649D33E3-56A4-48A5-9965-0357FB9B3947}" type="presParOf" srcId="{BEB1D33C-DC79-467E-AC84-F2A8D81050EC}" destId="{E25A3892-7431-4093-A90D-84CCC6229032}" srcOrd="2" destOrd="0" presId="urn:microsoft.com/office/officeart/2005/8/layout/orgChart1"/>
    <dgm:cxn modelId="{62850BFF-E2E8-43DA-80CF-11A051DC0E99}" type="presParOf" srcId="{F45DE4BD-FAAB-4104-9000-275A6A9CB607}" destId="{226C4B6A-A8B9-48FA-A48C-9CE4BC220C98}" srcOrd="4" destOrd="0" presId="urn:microsoft.com/office/officeart/2005/8/layout/orgChart1"/>
    <dgm:cxn modelId="{5A0EF9D3-BBC1-48DC-9275-FAEC0C00AEAA}" type="presParOf" srcId="{F45DE4BD-FAAB-4104-9000-275A6A9CB607}" destId="{414CBB53-5F01-4A95-8DA1-383801FDD155}" srcOrd="5" destOrd="0" presId="urn:microsoft.com/office/officeart/2005/8/layout/orgChart1"/>
    <dgm:cxn modelId="{1A110A3F-EA21-4CAC-B4DF-DCB3D843F966}" type="presParOf" srcId="{414CBB53-5F01-4A95-8DA1-383801FDD155}" destId="{C608DAFB-AA6C-4143-A7F3-968C6A2CF44F}" srcOrd="0" destOrd="0" presId="urn:microsoft.com/office/officeart/2005/8/layout/orgChart1"/>
    <dgm:cxn modelId="{95AC2B37-4700-4D6F-B2E0-F6065AF1CDB7}" type="presParOf" srcId="{C608DAFB-AA6C-4143-A7F3-968C6A2CF44F}" destId="{FC48C9AA-B958-4FEE-9D12-6FF27A38558C}" srcOrd="0" destOrd="0" presId="urn:microsoft.com/office/officeart/2005/8/layout/orgChart1"/>
    <dgm:cxn modelId="{78491AD1-B67B-4CB6-81ED-858BBC22A5E7}" type="presParOf" srcId="{C608DAFB-AA6C-4143-A7F3-968C6A2CF44F}" destId="{29785CE0-1C4D-44CC-A6D5-C1683A564452}" srcOrd="1" destOrd="0" presId="urn:microsoft.com/office/officeart/2005/8/layout/orgChart1"/>
    <dgm:cxn modelId="{F19EC9EA-C2A9-442A-BFE1-5F266F301A05}" type="presParOf" srcId="{414CBB53-5F01-4A95-8DA1-383801FDD155}" destId="{A38149C5-3BCB-4157-92D5-BE7778B4AD5E}" srcOrd="1" destOrd="0" presId="urn:microsoft.com/office/officeart/2005/8/layout/orgChart1"/>
    <dgm:cxn modelId="{E9B614A4-ABEB-48C8-9BCA-BC42BEB153E6}" type="presParOf" srcId="{414CBB53-5F01-4A95-8DA1-383801FDD155}" destId="{723F814D-C6FC-492D-A7C2-5987AA0F5E77}" srcOrd="2" destOrd="0" presId="urn:microsoft.com/office/officeart/2005/8/layout/orgChart1"/>
    <dgm:cxn modelId="{A55D4E26-E56E-4FDE-A713-4320BDAF8D47}" type="presParOf" srcId="{FE3E183A-194A-493A-B12C-BCDFDB161572}" destId="{A3E49FB0-9C82-4E8C-BFD7-3AE0AE6EFE34}" srcOrd="2" destOrd="0" presId="urn:microsoft.com/office/officeart/2005/8/layout/orgChart1"/>
    <dgm:cxn modelId="{0772FB7D-A0B5-429A-8754-369091F31A2D}" type="presParOf" srcId="{F0903B15-61B3-4E06-B431-33AD70A0BA6A}" destId="{1648453C-1EED-4137-850B-4289D20052B3}" srcOrd="6" destOrd="0" presId="urn:microsoft.com/office/officeart/2005/8/layout/orgChart1"/>
    <dgm:cxn modelId="{1227A2C6-B8FE-4847-B6E3-7AC297D89BA3}" type="presParOf" srcId="{F0903B15-61B3-4E06-B431-33AD70A0BA6A}" destId="{D539E135-EBE5-47BF-A480-EDB1FC54E2A3}" srcOrd="7" destOrd="0" presId="urn:microsoft.com/office/officeart/2005/8/layout/orgChart1"/>
    <dgm:cxn modelId="{40EDB8C2-F7AA-4864-B2C3-F549E5794D2A}" type="presParOf" srcId="{D539E135-EBE5-47BF-A480-EDB1FC54E2A3}" destId="{2E6E121B-6EF7-4312-ABD1-A1CA4BF9BD0D}" srcOrd="0" destOrd="0" presId="urn:microsoft.com/office/officeart/2005/8/layout/orgChart1"/>
    <dgm:cxn modelId="{10BB65C5-99E1-401E-9606-6EE542E6A798}" type="presParOf" srcId="{2E6E121B-6EF7-4312-ABD1-A1CA4BF9BD0D}" destId="{2EF69B21-F760-4F7B-8B29-51E8BF38D46C}" srcOrd="0" destOrd="0" presId="urn:microsoft.com/office/officeart/2005/8/layout/orgChart1"/>
    <dgm:cxn modelId="{C39FA223-302E-4A22-A683-C86996CA9C11}" type="presParOf" srcId="{2E6E121B-6EF7-4312-ABD1-A1CA4BF9BD0D}" destId="{B4B82FFB-8017-433C-87BC-E02D9C1D59CC}" srcOrd="1" destOrd="0" presId="urn:microsoft.com/office/officeart/2005/8/layout/orgChart1"/>
    <dgm:cxn modelId="{B286F581-D977-4AA9-AA69-586E0EBE06AF}" type="presParOf" srcId="{D539E135-EBE5-47BF-A480-EDB1FC54E2A3}" destId="{07B0B456-B407-4DC1-B77C-65502CC3C135}" srcOrd="1" destOrd="0" presId="urn:microsoft.com/office/officeart/2005/8/layout/orgChart1"/>
    <dgm:cxn modelId="{8FA1521B-9220-4FFC-86E3-5C185BE77436}" type="presParOf" srcId="{07B0B456-B407-4DC1-B77C-65502CC3C135}" destId="{7E21761B-44DF-4620-B49D-73BC92B2D8FF}" srcOrd="0" destOrd="0" presId="urn:microsoft.com/office/officeart/2005/8/layout/orgChart1"/>
    <dgm:cxn modelId="{8C02D8B7-CDDD-4455-AD99-37EE9CF5F440}" type="presParOf" srcId="{07B0B456-B407-4DC1-B77C-65502CC3C135}" destId="{9F6F5C0A-0942-4A25-9F7D-D7D2DF6DA157}" srcOrd="1" destOrd="0" presId="urn:microsoft.com/office/officeart/2005/8/layout/orgChart1"/>
    <dgm:cxn modelId="{B20380FF-6FC2-48DF-99CE-0CF6128684D8}" type="presParOf" srcId="{9F6F5C0A-0942-4A25-9F7D-D7D2DF6DA157}" destId="{E66C3DB3-8A9F-4260-8866-B286DA08C2B2}" srcOrd="0" destOrd="0" presId="urn:microsoft.com/office/officeart/2005/8/layout/orgChart1"/>
    <dgm:cxn modelId="{319E4E0B-92D8-409E-B089-B82B66BBC8D3}" type="presParOf" srcId="{E66C3DB3-8A9F-4260-8866-B286DA08C2B2}" destId="{E9562210-19A8-4FA2-9C8B-707E727A6792}" srcOrd="0" destOrd="0" presId="urn:microsoft.com/office/officeart/2005/8/layout/orgChart1"/>
    <dgm:cxn modelId="{2E34C17D-7144-4D35-82BC-CDEE84728C8C}" type="presParOf" srcId="{E66C3DB3-8A9F-4260-8866-B286DA08C2B2}" destId="{C287BC3A-FD64-41F6-BD4C-DBF075C5902E}" srcOrd="1" destOrd="0" presId="urn:microsoft.com/office/officeart/2005/8/layout/orgChart1"/>
    <dgm:cxn modelId="{3F83CCDF-9509-4590-9316-C7E9D213B2A4}" type="presParOf" srcId="{9F6F5C0A-0942-4A25-9F7D-D7D2DF6DA157}" destId="{76DA032D-4E85-4C90-9869-6F47F8C96A9A}" srcOrd="1" destOrd="0" presId="urn:microsoft.com/office/officeart/2005/8/layout/orgChart1"/>
    <dgm:cxn modelId="{36EBD106-F7BB-4852-95F7-3054FA4D929B}" type="presParOf" srcId="{9F6F5C0A-0942-4A25-9F7D-D7D2DF6DA157}" destId="{1AA55C0C-E166-4575-95AB-5FB9E14234C8}" srcOrd="2" destOrd="0" presId="urn:microsoft.com/office/officeart/2005/8/layout/orgChart1"/>
    <dgm:cxn modelId="{9FA40457-6300-45A5-8AAB-A8973FDCD909}" type="presParOf" srcId="{07B0B456-B407-4DC1-B77C-65502CC3C135}" destId="{536AFF47-A34F-4CA9-91B7-A486E2F94F34}" srcOrd="2" destOrd="0" presId="urn:microsoft.com/office/officeart/2005/8/layout/orgChart1"/>
    <dgm:cxn modelId="{B05AA355-4A33-4AE2-BA43-EBC50A8EE16F}" type="presParOf" srcId="{07B0B456-B407-4DC1-B77C-65502CC3C135}" destId="{E34EDDD1-79AF-42EE-B457-46538C5C7C65}" srcOrd="3" destOrd="0" presId="urn:microsoft.com/office/officeart/2005/8/layout/orgChart1"/>
    <dgm:cxn modelId="{4B447EEF-AA2E-447E-BCE4-BAA013C00467}" type="presParOf" srcId="{E34EDDD1-79AF-42EE-B457-46538C5C7C65}" destId="{95A192D8-1B50-430B-AEF9-B65AA63EFA5B}" srcOrd="0" destOrd="0" presId="urn:microsoft.com/office/officeart/2005/8/layout/orgChart1"/>
    <dgm:cxn modelId="{2ED090D7-8794-4812-8C5E-AEB798BCBCBD}" type="presParOf" srcId="{95A192D8-1B50-430B-AEF9-B65AA63EFA5B}" destId="{1DF6AA90-B491-4836-BE4E-6B78D2729AC9}" srcOrd="0" destOrd="0" presId="urn:microsoft.com/office/officeart/2005/8/layout/orgChart1"/>
    <dgm:cxn modelId="{FDE980DB-E91B-410F-B4C4-DEBD070DD00A}" type="presParOf" srcId="{95A192D8-1B50-430B-AEF9-B65AA63EFA5B}" destId="{42AB7E6D-BF82-494E-B09A-F4722CBC5D4B}" srcOrd="1" destOrd="0" presId="urn:microsoft.com/office/officeart/2005/8/layout/orgChart1"/>
    <dgm:cxn modelId="{EB76BC4B-EFCB-4C1A-9E3B-D9F6FDCB72C2}" type="presParOf" srcId="{E34EDDD1-79AF-42EE-B457-46538C5C7C65}" destId="{7DD7EE06-9FA4-4FA3-9E76-82D4AF68DCE1}" srcOrd="1" destOrd="0" presId="urn:microsoft.com/office/officeart/2005/8/layout/orgChart1"/>
    <dgm:cxn modelId="{2FDE5575-DC84-46E8-AF24-330F252A96C9}" type="presParOf" srcId="{E34EDDD1-79AF-42EE-B457-46538C5C7C65}" destId="{E3D0A75D-B85E-433E-9D4D-E2DA5FEBA20B}" srcOrd="2" destOrd="0" presId="urn:microsoft.com/office/officeart/2005/8/layout/orgChart1"/>
    <dgm:cxn modelId="{83B10DAB-BC4B-46F3-8485-AC0AD7837827}" type="presParOf" srcId="{07B0B456-B407-4DC1-B77C-65502CC3C135}" destId="{82BDAC67-7ACC-4D21-AD21-69AC8BD69645}" srcOrd="4" destOrd="0" presId="urn:microsoft.com/office/officeart/2005/8/layout/orgChart1"/>
    <dgm:cxn modelId="{AC7C3B59-437F-4E27-A11E-DAC3184D7558}" type="presParOf" srcId="{07B0B456-B407-4DC1-B77C-65502CC3C135}" destId="{6BEA8638-E62B-408E-A4F6-17B0EC0393E0}" srcOrd="5" destOrd="0" presId="urn:microsoft.com/office/officeart/2005/8/layout/orgChart1"/>
    <dgm:cxn modelId="{D8EA5448-CD66-4022-BC24-CD17C81219D0}" type="presParOf" srcId="{6BEA8638-E62B-408E-A4F6-17B0EC0393E0}" destId="{F72D6354-C817-4406-9E3E-859BCAFB072D}" srcOrd="0" destOrd="0" presId="urn:microsoft.com/office/officeart/2005/8/layout/orgChart1"/>
    <dgm:cxn modelId="{B80A73C6-843F-46B8-90E7-BFA21253B577}" type="presParOf" srcId="{F72D6354-C817-4406-9E3E-859BCAFB072D}" destId="{93E94F09-2900-4099-8323-C120DF1A0B97}" srcOrd="0" destOrd="0" presId="urn:microsoft.com/office/officeart/2005/8/layout/orgChart1"/>
    <dgm:cxn modelId="{358DEBFF-FA39-417C-90B8-867556A450DC}" type="presParOf" srcId="{F72D6354-C817-4406-9E3E-859BCAFB072D}" destId="{1130A5F8-E192-422B-B91B-0BB88538CDBA}" srcOrd="1" destOrd="0" presId="urn:microsoft.com/office/officeart/2005/8/layout/orgChart1"/>
    <dgm:cxn modelId="{6C936088-8D26-4156-9AE2-33F46E0DE1F2}" type="presParOf" srcId="{6BEA8638-E62B-408E-A4F6-17B0EC0393E0}" destId="{F9552D29-E4A5-421A-AF98-DF7E57BD9362}" srcOrd="1" destOrd="0" presId="urn:microsoft.com/office/officeart/2005/8/layout/orgChart1"/>
    <dgm:cxn modelId="{05CF1E05-895F-4331-A207-DA199D12559B}" type="presParOf" srcId="{6BEA8638-E62B-408E-A4F6-17B0EC0393E0}" destId="{21B93365-1D93-44E8-ADBE-A4831B02278B}" srcOrd="2" destOrd="0" presId="urn:microsoft.com/office/officeart/2005/8/layout/orgChart1"/>
    <dgm:cxn modelId="{098980AA-53DC-4318-B88E-532CFA2F7881}" type="presParOf" srcId="{D539E135-EBE5-47BF-A480-EDB1FC54E2A3}" destId="{3D1DEA87-841F-4156-B80F-CE18394E01CF}" srcOrd="2" destOrd="0" presId="urn:microsoft.com/office/officeart/2005/8/layout/orgChart1"/>
    <dgm:cxn modelId="{7B283A57-8443-41A3-8EC9-BF5A0654C06A}" type="presParOf" srcId="{F0903B15-61B3-4E06-B431-33AD70A0BA6A}" destId="{7C2670C4-2590-4188-851C-283FBB475EE6}" srcOrd="8" destOrd="0" presId="urn:microsoft.com/office/officeart/2005/8/layout/orgChart1"/>
    <dgm:cxn modelId="{432D0ACB-1A66-4296-AA2E-5FEDBED9062D}" type="presParOf" srcId="{F0903B15-61B3-4E06-B431-33AD70A0BA6A}" destId="{1ED8B1FA-5E46-4950-800C-FE9B375D2E4D}" srcOrd="9" destOrd="0" presId="urn:microsoft.com/office/officeart/2005/8/layout/orgChart1"/>
    <dgm:cxn modelId="{316C8013-D2E1-4F41-BE8A-5EFACF91E260}" type="presParOf" srcId="{1ED8B1FA-5E46-4950-800C-FE9B375D2E4D}" destId="{1530CFE7-E819-465C-82B6-046B203B1ADC}" srcOrd="0" destOrd="0" presId="urn:microsoft.com/office/officeart/2005/8/layout/orgChart1"/>
    <dgm:cxn modelId="{81A0CB62-7F91-4DE3-8250-A8AAD5ABAB6D}" type="presParOf" srcId="{1530CFE7-E819-465C-82B6-046B203B1ADC}" destId="{C0B58BBA-1730-4BC6-BBB5-3A6C76E27EAD}" srcOrd="0" destOrd="0" presId="urn:microsoft.com/office/officeart/2005/8/layout/orgChart1"/>
    <dgm:cxn modelId="{628008C9-D6E8-40A5-B078-0E468E3B42C6}" type="presParOf" srcId="{1530CFE7-E819-465C-82B6-046B203B1ADC}" destId="{79D6E1D7-377A-4D4C-9199-00D842F1E607}" srcOrd="1" destOrd="0" presId="urn:microsoft.com/office/officeart/2005/8/layout/orgChart1"/>
    <dgm:cxn modelId="{0F0F7F56-7423-492A-80AB-C3BAD32836C5}" type="presParOf" srcId="{1ED8B1FA-5E46-4950-800C-FE9B375D2E4D}" destId="{40C1C153-9DA9-4A92-9D6A-0CEC363B0B54}" srcOrd="1" destOrd="0" presId="urn:microsoft.com/office/officeart/2005/8/layout/orgChart1"/>
    <dgm:cxn modelId="{3A8F712B-1D98-4CC6-B322-7907170BD82B}" type="presParOf" srcId="{40C1C153-9DA9-4A92-9D6A-0CEC363B0B54}" destId="{D470D178-3FC6-470D-B539-CCBDA4EC6C0C}" srcOrd="0" destOrd="0" presId="urn:microsoft.com/office/officeart/2005/8/layout/orgChart1"/>
    <dgm:cxn modelId="{5B7C0CC2-4AB5-49AD-B6D8-85D3FF4F3153}" type="presParOf" srcId="{40C1C153-9DA9-4A92-9D6A-0CEC363B0B54}" destId="{28CCBB82-59AE-4ECD-AFC7-B98FC423E722}" srcOrd="1" destOrd="0" presId="urn:microsoft.com/office/officeart/2005/8/layout/orgChart1"/>
    <dgm:cxn modelId="{7359171B-C3EE-4EE8-8DE3-E2735CE27076}" type="presParOf" srcId="{28CCBB82-59AE-4ECD-AFC7-B98FC423E722}" destId="{FBF5EF7E-267E-4CEB-AD2F-BAB70EA2F85E}" srcOrd="0" destOrd="0" presId="urn:microsoft.com/office/officeart/2005/8/layout/orgChart1"/>
    <dgm:cxn modelId="{6197DF59-6EB9-49EF-89DE-D4D4AD050095}" type="presParOf" srcId="{FBF5EF7E-267E-4CEB-AD2F-BAB70EA2F85E}" destId="{0DCBCBE2-6F9B-4D14-B809-C39DC7D2356D}" srcOrd="0" destOrd="0" presId="urn:microsoft.com/office/officeart/2005/8/layout/orgChart1"/>
    <dgm:cxn modelId="{AE5122B7-3B38-4A34-B7F6-DCDCA5E2D840}" type="presParOf" srcId="{FBF5EF7E-267E-4CEB-AD2F-BAB70EA2F85E}" destId="{87301D59-5CC3-4CF8-8AA4-8F5F57694716}" srcOrd="1" destOrd="0" presId="urn:microsoft.com/office/officeart/2005/8/layout/orgChart1"/>
    <dgm:cxn modelId="{61D006B0-D9F2-4AAB-AB56-ADBCA0C71682}" type="presParOf" srcId="{28CCBB82-59AE-4ECD-AFC7-B98FC423E722}" destId="{6CB78CB5-9FD0-435E-A8F9-176E535A7224}" srcOrd="1" destOrd="0" presId="urn:microsoft.com/office/officeart/2005/8/layout/orgChart1"/>
    <dgm:cxn modelId="{F8BB4F0B-6A4C-4741-A672-5361FA10724B}" type="presParOf" srcId="{28CCBB82-59AE-4ECD-AFC7-B98FC423E722}" destId="{D5652E4A-4D73-4183-ACE3-1A8965112138}" srcOrd="2" destOrd="0" presId="urn:microsoft.com/office/officeart/2005/8/layout/orgChart1"/>
    <dgm:cxn modelId="{67CC9D42-536F-43A9-A5E3-55C38E7B5295}" type="presParOf" srcId="{40C1C153-9DA9-4A92-9D6A-0CEC363B0B54}" destId="{67A83AF0-EB38-4C2D-A62E-E1515BCE353B}" srcOrd="2" destOrd="0" presId="urn:microsoft.com/office/officeart/2005/8/layout/orgChart1"/>
    <dgm:cxn modelId="{E3E2A4B4-3FA5-4347-989E-33609C8A85DD}" type="presParOf" srcId="{40C1C153-9DA9-4A92-9D6A-0CEC363B0B54}" destId="{337C1606-2F36-469D-90D8-2BD1B046224E}" srcOrd="3" destOrd="0" presId="urn:microsoft.com/office/officeart/2005/8/layout/orgChart1"/>
    <dgm:cxn modelId="{A471353A-20C5-46B6-AEFE-A0D3E4417694}" type="presParOf" srcId="{337C1606-2F36-469D-90D8-2BD1B046224E}" destId="{4F7FD145-68EF-462E-8958-8A4ED11CFA1B}" srcOrd="0" destOrd="0" presId="urn:microsoft.com/office/officeart/2005/8/layout/orgChart1"/>
    <dgm:cxn modelId="{474F9ABE-08EF-4582-B3C7-4E15498A2558}" type="presParOf" srcId="{4F7FD145-68EF-462E-8958-8A4ED11CFA1B}" destId="{8F9C89AF-CFCD-475F-9BC6-0C9C25799B88}" srcOrd="0" destOrd="0" presId="urn:microsoft.com/office/officeart/2005/8/layout/orgChart1"/>
    <dgm:cxn modelId="{2B7DC6AE-46F7-481F-A86D-EAE559B21130}" type="presParOf" srcId="{4F7FD145-68EF-462E-8958-8A4ED11CFA1B}" destId="{19B744E2-D2F5-4033-95DE-28E621F6DB92}" srcOrd="1" destOrd="0" presId="urn:microsoft.com/office/officeart/2005/8/layout/orgChart1"/>
    <dgm:cxn modelId="{A86158C2-A9D7-4714-A687-8DC5299F4CCD}" type="presParOf" srcId="{337C1606-2F36-469D-90D8-2BD1B046224E}" destId="{4401699D-C1B4-430E-B3E4-0880F0F94DA4}" srcOrd="1" destOrd="0" presId="urn:microsoft.com/office/officeart/2005/8/layout/orgChart1"/>
    <dgm:cxn modelId="{0EEEF7CB-883E-4406-943F-DB12C9885C2F}" type="presParOf" srcId="{337C1606-2F36-469D-90D8-2BD1B046224E}" destId="{5D582626-A204-4D77-A939-D2EB67083B42}" srcOrd="2" destOrd="0" presId="urn:microsoft.com/office/officeart/2005/8/layout/orgChart1"/>
    <dgm:cxn modelId="{EC2134AB-1E88-4A1D-9E2D-712BD2E716A1}" type="presParOf" srcId="{40C1C153-9DA9-4A92-9D6A-0CEC363B0B54}" destId="{5647EA19-CBBC-47F6-8D3A-D5519D193F74}" srcOrd="4" destOrd="0" presId="urn:microsoft.com/office/officeart/2005/8/layout/orgChart1"/>
    <dgm:cxn modelId="{B6D65DCB-3642-41B0-A293-E3F70A1CDF21}" type="presParOf" srcId="{40C1C153-9DA9-4A92-9D6A-0CEC363B0B54}" destId="{8B5D9A94-CE39-45A7-BF02-AC0434AF3DAB}" srcOrd="5" destOrd="0" presId="urn:microsoft.com/office/officeart/2005/8/layout/orgChart1"/>
    <dgm:cxn modelId="{E96C0B7B-B0F0-4AC4-9818-AFCED1946D51}" type="presParOf" srcId="{8B5D9A94-CE39-45A7-BF02-AC0434AF3DAB}" destId="{4963CBE4-18D7-4BBB-BA38-EA89DA951726}" srcOrd="0" destOrd="0" presId="urn:microsoft.com/office/officeart/2005/8/layout/orgChart1"/>
    <dgm:cxn modelId="{8C976BEC-2528-48DB-AA44-6B8C6B8978F5}" type="presParOf" srcId="{4963CBE4-18D7-4BBB-BA38-EA89DA951726}" destId="{70D00819-17EA-456B-AA32-204C517F82DF}" srcOrd="0" destOrd="0" presId="urn:microsoft.com/office/officeart/2005/8/layout/orgChart1"/>
    <dgm:cxn modelId="{1B8F1BD7-565B-4155-AF95-4DC02D88493C}" type="presParOf" srcId="{4963CBE4-18D7-4BBB-BA38-EA89DA951726}" destId="{B5C01622-AE69-4384-B286-B20F671B0D24}" srcOrd="1" destOrd="0" presId="urn:microsoft.com/office/officeart/2005/8/layout/orgChart1"/>
    <dgm:cxn modelId="{47FF1F30-4916-4AA2-8DDF-EF50890999B2}" type="presParOf" srcId="{8B5D9A94-CE39-45A7-BF02-AC0434AF3DAB}" destId="{B3E66067-2DCB-4B43-85D3-117E16FD34E3}" srcOrd="1" destOrd="0" presId="urn:microsoft.com/office/officeart/2005/8/layout/orgChart1"/>
    <dgm:cxn modelId="{35D22A2E-C902-4343-B281-DE6149908162}" type="presParOf" srcId="{8B5D9A94-CE39-45A7-BF02-AC0434AF3DAB}" destId="{EB6897D9-96A1-4D5E-B9A4-54AD0D8E32F8}" srcOrd="2" destOrd="0" presId="urn:microsoft.com/office/officeart/2005/8/layout/orgChart1"/>
    <dgm:cxn modelId="{8443B103-D995-4A5E-916A-AB219B378AA6}" type="presParOf" srcId="{1ED8B1FA-5E46-4950-800C-FE9B375D2E4D}" destId="{DF9BCAEC-844D-45CD-B70D-140C2EDABF8C}" srcOrd="2" destOrd="0" presId="urn:microsoft.com/office/officeart/2005/8/layout/orgChart1"/>
    <dgm:cxn modelId="{F91D21BB-72F1-49A0-AC5D-862EA51380A2}" type="presParOf" srcId="{57E04258-BD49-4332-9952-E384D0AC0112}" destId="{9A482F4F-B1E2-4E99-A8E6-C0D14B63CE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7EA19-CBBC-47F6-8D3A-D5519D193F74}">
      <dsp:nvSpPr>
        <dsp:cNvPr id="0" name=""/>
        <dsp:cNvSpPr/>
      </dsp:nvSpPr>
      <dsp:spPr>
        <a:xfrm>
          <a:off x="2214049" y="1451858"/>
          <a:ext cx="179941" cy="225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264"/>
              </a:lnTo>
              <a:lnTo>
                <a:pt x="179941" y="22552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83AF0-EB38-4C2D-A62E-E1515BCE353B}">
      <dsp:nvSpPr>
        <dsp:cNvPr id="0" name=""/>
        <dsp:cNvSpPr/>
      </dsp:nvSpPr>
      <dsp:spPr>
        <a:xfrm>
          <a:off x="2214049" y="1451858"/>
          <a:ext cx="179941" cy="14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42"/>
              </a:lnTo>
              <a:lnTo>
                <a:pt x="179941" y="1403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0D178-3FC6-470D-B539-CCBDA4EC6C0C}">
      <dsp:nvSpPr>
        <dsp:cNvPr id="0" name=""/>
        <dsp:cNvSpPr/>
      </dsp:nvSpPr>
      <dsp:spPr>
        <a:xfrm>
          <a:off x="2214049" y="1451858"/>
          <a:ext cx="179941" cy="55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20"/>
              </a:lnTo>
              <a:lnTo>
                <a:pt x="179941" y="5518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670C4-2590-4188-851C-283FBB475EE6}">
      <dsp:nvSpPr>
        <dsp:cNvPr id="0" name=""/>
        <dsp:cNvSpPr/>
      </dsp:nvSpPr>
      <dsp:spPr>
        <a:xfrm>
          <a:off x="2693893" y="600136"/>
          <a:ext cx="2903053" cy="251917"/>
        </a:xfrm>
        <a:custGeom>
          <a:avLst/>
          <a:gdLst/>
          <a:ahLst/>
          <a:cxnLst/>
          <a:rect l="0" t="0" r="0" b="0"/>
          <a:pathLst>
            <a:path>
              <a:moveTo>
                <a:pt x="2903053" y="0"/>
              </a:moveTo>
              <a:lnTo>
                <a:pt x="2903053" y="125958"/>
              </a:lnTo>
              <a:lnTo>
                <a:pt x="0" y="125958"/>
              </a:lnTo>
              <a:lnTo>
                <a:pt x="0" y="2519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DAC67-7ACC-4D21-AD21-69AC8BD69645}">
      <dsp:nvSpPr>
        <dsp:cNvPr id="0" name=""/>
        <dsp:cNvSpPr/>
      </dsp:nvSpPr>
      <dsp:spPr>
        <a:xfrm>
          <a:off x="3665576" y="1451858"/>
          <a:ext cx="179941" cy="225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264"/>
              </a:lnTo>
              <a:lnTo>
                <a:pt x="179941" y="22552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AFF47-A34F-4CA9-91B7-A486E2F94F34}">
      <dsp:nvSpPr>
        <dsp:cNvPr id="0" name=""/>
        <dsp:cNvSpPr/>
      </dsp:nvSpPr>
      <dsp:spPr>
        <a:xfrm>
          <a:off x="3665576" y="1451858"/>
          <a:ext cx="179941" cy="14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42"/>
              </a:lnTo>
              <a:lnTo>
                <a:pt x="179941" y="1403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1761B-44DF-4620-B49D-73BC92B2D8FF}">
      <dsp:nvSpPr>
        <dsp:cNvPr id="0" name=""/>
        <dsp:cNvSpPr/>
      </dsp:nvSpPr>
      <dsp:spPr>
        <a:xfrm>
          <a:off x="3665576" y="1451858"/>
          <a:ext cx="179941" cy="55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20"/>
              </a:lnTo>
              <a:lnTo>
                <a:pt x="179941" y="5518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8453C-1EED-4137-850B-4289D20052B3}">
      <dsp:nvSpPr>
        <dsp:cNvPr id="0" name=""/>
        <dsp:cNvSpPr/>
      </dsp:nvSpPr>
      <dsp:spPr>
        <a:xfrm>
          <a:off x="4145419" y="600136"/>
          <a:ext cx="1451526" cy="251917"/>
        </a:xfrm>
        <a:custGeom>
          <a:avLst/>
          <a:gdLst/>
          <a:ahLst/>
          <a:cxnLst/>
          <a:rect l="0" t="0" r="0" b="0"/>
          <a:pathLst>
            <a:path>
              <a:moveTo>
                <a:pt x="1451526" y="0"/>
              </a:moveTo>
              <a:lnTo>
                <a:pt x="1451526" y="125958"/>
              </a:lnTo>
              <a:lnTo>
                <a:pt x="0" y="125958"/>
              </a:lnTo>
              <a:lnTo>
                <a:pt x="0" y="2519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C4B6A-A8B9-48FA-A48C-9CE4BC220C98}">
      <dsp:nvSpPr>
        <dsp:cNvPr id="0" name=""/>
        <dsp:cNvSpPr/>
      </dsp:nvSpPr>
      <dsp:spPr>
        <a:xfrm>
          <a:off x="5117102" y="1451858"/>
          <a:ext cx="179941" cy="225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264"/>
              </a:lnTo>
              <a:lnTo>
                <a:pt x="179941" y="22552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EB3C4-7DBC-4C69-B57A-BE4E2BC90DEE}">
      <dsp:nvSpPr>
        <dsp:cNvPr id="0" name=""/>
        <dsp:cNvSpPr/>
      </dsp:nvSpPr>
      <dsp:spPr>
        <a:xfrm>
          <a:off x="5117102" y="1451858"/>
          <a:ext cx="179941" cy="14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42"/>
              </a:lnTo>
              <a:lnTo>
                <a:pt x="179941" y="1403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A7FBA-176E-42FD-A9AE-F626FA60B4AC}">
      <dsp:nvSpPr>
        <dsp:cNvPr id="0" name=""/>
        <dsp:cNvSpPr/>
      </dsp:nvSpPr>
      <dsp:spPr>
        <a:xfrm>
          <a:off x="5117102" y="1451858"/>
          <a:ext cx="179941" cy="55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20"/>
              </a:lnTo>
              <a:lnTo>
                <a:pt x="179941" y="5518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ABA68-1A3B-4580-9314-7B2291929A28}">
      <dsp:nvSpPr>
        <dsp:cNvPr id="0" name=""/>
        <dsp:cNvSpPr/>
      </dsp:nvSpPr>
      <dsp:spPr>
        <a:xfrm>
          <a:off x="5551226" y="600136"/>
          <a:ext cx="91440" cy="251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9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2A5BD-69E8-4094-88BD-9AE56381ACB3}">
      <dsp:nvSpPr>
        <dsp:cNvPr id="0" name=""/>
        <dsp:cNvSpPr/>
      </dsp:nvSpPr>
      <dsp:spPr>
        <a:xfrm>
          <a:off x="6568629" y="1451858"/>
          <a:ext cx="179941" cy="225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264"/>
              </a:lnTo>
              <a:lnTo>
                <a:pt x="179941" y="22552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97C22-EA02-4A00-8C10-5871B2418F68}">
      <dsp:nvSpPr>
        <dsp:cNvPr id="0" name=""/>
        <dsp:cNvSpPr/>
      </dsp:nvSpPr>
      <dsp:spPr>
        <a:xfrm>
          <a:off x="6568629" y="1451858"/>
          <a:ext cx="179941" cy="14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42"/>
              </a:lnTo>
              <a:lnTo>
                <a:pt x="179941" y="1403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60581-660D-49F4-B899-B6ADB2D4BFC1}">
      <dsp:nvSpPr>
        <dsp:cNvPr id="0" name=""/>
        <dsp:cNvSpPr/>
      </dsp:nvSpPr>
      <dsp:spPr>
        <a:xfrm>
          <a:off x="6568629" y="1451858"/>
          <a:ext cx="179941" cy="55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20"/>
              </a:lnTo>
              <a:lnTo>
                <a:pt x="179941" y="5518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6DDE-C9A6-42B9-A0ED-11011607E33F}">
      <dsp:nvSpPr>
        <dsp:cNvPr id="0" name=""/>
        <dsp:cNvSpPr/>
      </dsp:nvSpPr>
      <dsp:spPr>
        <a:xfrm>
          <a:off x="5596946" y="600136"/>
          <a:ext cx="1451526" cy="25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8"/>
              </a:lnTo>
              <a:lnTo>
                <a:pt x="1451526" y="125958"/>
              </a:lnTo>
              <a:lnTo>
                <a:pt x="1451526" y="2519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A54E8-79AA-4BF8-9EA6-62F2938F5E2A}">
      <dsp:nvSpPr>
        <dsp:cNvPr id="0" name=""/>
        <dsp:cNvSpPr/>
      </dsp:nvSpPr>
      <dsp:spPr>
        <a:xfrm>
          <a:off x="8020156" y="1451858"/>
          <a:ext cx="179941" cy="310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986"/>
              </a:lnTo>
              <a:lnTo>
                <a:pt x="179941" y="310698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93F36-8611-4D24-97F0-AC4288BFCB73}">
      <dsp:nvSpPr>
        <dsp:cNvPr id="0" name=""/>
        <dsp:cNvSpPr/>
      </dsp:nvSpPr>
      <dsp:spPr>
        <a:xfrm>
          <a:off x="8020156" y="1451858"/>
          <a:ext cx="179941" cy="2255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264"/>
              </a:lnTo>
              <a:lnTo>
                <a:pt x="179941" y="225526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F06DF-F148-425F-9EA3-35C763E6E9BE}">
      <dsp:nvSpPr>
        <dsp:cNvPr id="0" name=""/>
        <dsp:cNvSpPr/>
      </dsp:nvSpPr>
      <dsp:spPr>
        <a:xfrm>
          <a:off x="8020156" y="1451858"/>
          <a:ext cx="179941" cy="14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542"/>
              </a:lnTo>
              <a:lnTo>
                <a:pt x="179941" y="1403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F0B1-407C-4F2D-A710-7525BA69C094}">
      <dsp:nvSpPr>
        <dsp:cNvPr id="0" name=""/>
        <dsp:cNvSpPr/>
      </dsp:nvSpPr>
      <dsp:spPr>
        <a:xfrm>
          <a:off x="8020156" y="1451858"/>
          <a:ext cx="179941" cy="55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20"/>
              </a:lnTo>
              <a:lnTo>
                <a:pt x="179941" y="5518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79E31-E12F-4568-96FF-8408F3EAB0F4}">
      <dsp:nvSpPr>
        <dsp:cNvPr id="0" name=""/>
        <dsp:cNvSpPr/>
      </dsp:nvSpPr>
      <dsp:spPr>
        <a:xfrm>
          <a:off x="5596946" y="600136"/>
          <a:ext cx="2903053" cy="25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8"/>
              </a:lnTo>
              <a:lnTo>
                <a:pt x="2903053" y="125958"/>
              </a:lnTo>
              <a:lnTo>
                <a:pt x="2903053" y="2519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5670F-DD83-4C70-908B-321E0DDB42BF}">
      <dsp:nvSpPr>
        <dsp:cNvPr id="0" name=""/>
        <dsp:cNvSpPr/>
      </dsp:nvSpPr>
      <dsp:spPr>
        <a:xfrm>
          <a:off x="4997142" y="331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Producto</a:t>
          </a:r>
          <a:endParaRPr lang="es-ES" sz="1400" kern="1200" dirty="0"/>
        </a:p>
      </dsp:txBody>
      <dsp:txXfrm>
        <a:off x="4997142" y="331"/>
        <a:ext cx="1199608" cy="599804"/>
      </dsp:txXfrm>
    </dsp:sp>
    <dsp:sp modelId="{80AD1FA1-0480-4213-8A92-8852AB6FF707}">
      <dsp:nvSpPr>
        <dsp:cNvPr id="0" name=""/>
        <dsp:cNvSpPr/>
      </dsp:nvSpPr>
      <dsp:spPr>
        <a:xfrm>
          <a:off x="7900195" y="852054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Sistema instalado</a:t>
          </a:r>
          <a:endParaRPr lang="es-ES" sz="1400" kern="1200" dirty="0"/>
        </a:p>
      </dsp:txBody>
      <dsp:txXfrm>
        <a:off x="7900195" y="852054"/>
        <a:ext cx="1199608" cy="599804"/>
      </dsp:txXfrm>
    </dsp:sp>
    <dsp:sp modelId="{69BB0EEA-9881-4512-B7D9-E7E74554AEA6}">
      <dsp:nvSpPr>
        <dsp:cNvPr id="0" name=""/>
        <dsp:cNvSpPr/>
      </dsp:nvSpPr>
      <dsp:spPr>
        <a:xfrm>
          <a:off x="8200097" y="1703776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Planificación</a:t>
          </a:r>
          <a:endParaRPr lang="es-ES" sz="1400" kern="1200" dirty="0"/>
        </a:p>
      </dsp:txBody>
      <dsp:txXfrm>
        <a:off x="8200097" y="1703776"/>
        <a:ext cx="1199608" cy="599804"/>
      </dsp:txXfrm>
    </dsp:sp>
    <dsp:sp modelId="{9D286B88-4289-480D-8ABE-B480F04BD313}">
      <dsp:nvSpPr>
        <dsp:cNvPr id="0" name=""/>
        <dsp:cNvSpPr/>
      </dsp:nvSpPr>
      <dsp:spPr>
        <a:xfrm>
          <a:off x="8200097" y="2555498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Testing</a:t>
          </a:r>
          <a:r>
            <a:rPr lang="es-ES" sz="1400" kern="1200" dirty="0" smtClean="0"/>
            <a:t> de integración</a:t>
          </a:r>
          <a:endParaRPr lang="es-ES" sz="1400" kern="1200" dirty="0"/>
        </a:p>
      </dsp:txBody>
      <dsp:txXfrm>
        <a:off x="8200097" y="2555498"/>
        <a:ext cx="1199608" cy="599804"/>
      </dsp:txXfrm>
    </dsp:sp>
    <dsp:sp modelId="{EB2209BC-2CEE-4B44-80FF-F96673DD1BE2}">
      <dsp:nvSpPr>
        <dsp:cNvPr id="0" name=""/>
        <dsp:cNvSpPr/>
      </dsp:nvSpPr>
      <dsp:spPr>
        <a:xfrm>
          <a:off x="8200097" y="3407220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Puesta en marcha</a:t>
          </a:r>
          <a:endParaRPr lang="es-ES" sz="1400" kern="1200" dirty="0"/>
        </a:p>
      </dsp:txBody>
      <dsp:txXfrm>
        <a:off x="8200097" y="3407220"/>
        <a:ext cx="1199608" cy="599804"/>
      </dsp:txXfrm>
    </dsp:sp>
    <dsp:sp modelId="{5119CBDB-727D-424E-9D04-6E4FC24CE21E}">
      <dsp:nvSpPr>
        <dsp:cNvPr id="0" name=""/>
        <dsp:cNvSpPr/>
      </dsp:nvSpPr>
      <dsp:spPr>
        <a:xfrm>
          <a:off x="8200097" y="4258942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Entrenamiento</a:t>
          </a:r>
          <a:endParaRPr lang="es-ES" sz="1400" kern="1200" dirty="0"/>
        </a:p>
      </dsp:txBody>
      <dsp:txXfrm>
        <a:off x="8200097" y="4258942"/>
        <a:ext cx="1199608" cy="599804"/>
      </dsp:txXfrm>
    </dsp:sp>
    <dsp:sp modelId="{E94ACF5B-5316-4904-8C3B-1FC51AA04E00}">
      <dsp:nvSpPr>
        <dsp:cNvPr id="0" name=""/>
        <dsp:cNvSpPr/>
      </dsp:nvSpPr>
      <dsp:spPr>
        <a:xfrm>
          <a:off x="6448668" y="852054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Hardware</a:t>
          </a:r>
          <a:endParaRPr lang="es-ES" sz="1400" kern="1200" dirty="0"/>
        </a:p>
      </dsp:txBody>
      <dsp:txXfrm>
        <a:off x="6448668" y="852054"/>
        <a:ext cx="1199608" cy="599804"/>
      </dsp:txXfrm>
    </dsp:sp>
    <dsp:sp modelId="{DA997418-FC50-4854-B170-D575C92023E8}">
      <dsp:nvSpPr>
        <dsp:cNvPr id="0" name=""/>
        <dsp:cNvSpPr/>
      </dsp:nvSpPr>
      <dsp:spPr>
        <a:xfrm>
          <a:off x="6748570" y="1703776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Definición del sistema</a:t>
          </a:r>
          <a:endParaRPr lang="es-ES" sz="1400" kern="1200" dirty="0"/>
        </a:p>
      </dsp:txBody>
      <dsp:txXfrm>
        <a:off x="6748570" y="1703776"/>
        <a:ext cx="1199608" cy="599804"/>
      </dsp:txXfrm>
    </dsp:sp>
    <dsp:sp modelId="{B6714295-A44A-4075-953A-6DBF861E4828}">
      <dsp:nvSpPr>
        <dsp:cNvPr id="0" name=""/>
        <dsp:cNvSpPr/>
      </dsp:nvSpPr>
      <dsp:spPr>
        <a:xfrm>
          <a:off x="6748570" y="2555498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Selección de componentes</a:t>
          </a:r>
          <a:endParaRPr lang="es-ES" sz="1400" kern="1200" dirty="0"/>
        </a:p>
      </dsp:txBody>
      <dsp:txXfrm>
        <a:off x="6748570" y="2555498"/>
        <a:ext cx="1199608" cy="599804"/>
      </dsp:txXfrm>
    </dsp:sp>
    <dsp:sp modelId="{1E430708-806E-4F4A-8041-4112797E6A7C}">
      <dsp:nvSpPr>
        <dsp:cNvPr id="0" name=""/>
        <dsp:cNvSpPr/>
      </dsp:nvSpPr>
      <dsp:spPr>
        <a:xfrm>
          <a:off x="6748570" y="3407220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Testing</a:t>
          </a:r>
          <a:r>
            <a:rPr lang="es-ES" sz="1400" kern="1200" dirty="0" smtClean="0"/>
            <a:t> unitario de componentes</a:t>
          </a:r>
          <a:endParaRPr lang="es-ES" sz="1400" kern="1200" dirty="0"/>
        </a:p>
      </dsp:txBody>
      <dsp:txXfrm>
        <a:off x="6748570" y="3407220"/>
        <a:ext cx="1199608" cy="599804"/>
      </dsp:txXfrm>
    </dsp:sp>
    <dsp:sp modelId="{52D53A0E-11A5-4025-9471-7ED08BAA2081}">
      <dsp:nvSpPr>
        <dsp:cNvPr id="0" name=""/>
        <dsp:cNvSpPr/>
      </dsp:nvSpPr>
      <dsp:spPr>
        <a:xfrm>
          <a:off x="4997142" y="852054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Software</a:t>
          </a:r>
          <a:endParaRPr lang="es-ES" sz="1400" kern="1200" dirty="0"/>
        </a:p>
      </dsp:txBody>
      <dsp:txXfrm>
        <a:off x="4997142" y="852054"/>
        <a:ext cx="1199608" cy="599804"/>
      </dsp:txXfrm>
    </dsp:sp>
    <dsp:sp modelId="{94AF17B9-06F2-4258-B252-796D1451A6E4}">
      <dsp:nvSpPr>
        <dsp:cNvPr id="0" name=""/>
        <dsp:cNvSpPr/>
      </dsp:nvSpPr>
      <dsp:spPr>
        <a:xfrm>
          <a:off x="5297044" y="1703776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Diseño</a:t>
          </a:r>
          <a:endParaRPr lang="es-ES" sz="1400" kern="1200" dirty="0"/>
        </a:p>
      </dsp:txBody>
      <dsp:txXfrm>
        <a:off x="5297044" y="1703776"/>
        <a:ext cx="1199608" cy="599804"/>
      </dsp:txXfrm>
    </dsp:sp>
    <dsp:sp modelId="{51F3EA39-97A8-455D-BECC-0B74E4216257}">
      <dsp:nvSpPr>
        <dsp:cNvPr id="0" name=""/>
        <dsp:cNvSpPr/>
      </dsp:nvSpPr>
      <dsp:spPr>
        <a:xfrm>
          <a:off x="5297044" y="2555498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Construcción</a:t>
          </a:r>
          <a:endParaRPr lang="es-ES" sz="1400" kern="1200" dirty="0"/>
        </a:p>
      </dsp:txBody>
      <dsp:txXfrm>
        <a:off x="5297044" y="2555498"/>
        <a:ext cx="1199608" cy="599804"/>
      </dsp:txXfrm>
    </dsp:sp>
    <dsp:sp modelId="{FC48C9AA-B958-4FEE-9D12-6FF27A38558C}">
      <dsp:nvSpPr>
        <dsp:cNvPr id="0" name=""/>
        <dsp:cNvSpPr/>
      </dsp:nvSpPr>
      <dsp:spPr>
        <a:xfrm>
          <a:off x="5297044" y="3407220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Testing</a:t>
          </a:r>
          <a:endParaRPr lang="es-ES" sz="1400" kern="1200" dirty="0"/>
        </a:p>
      </dsp:txBody>
      <dsp:txXfrm>
        <a:off x="5297044" y="3407220"/>
        <a:ext cx="1199608" cy="599804"/>
      </dsp:txXfrm>
    </dsp:sp>
    <dsp:sp modelId="{2EF69B21-F760-4F7B-8B29-51E8BF38D46C}">
      <dsp:nvSpPr>
        <dsp:cNvPr id="0" name=""/>
        <dsp:cNvSpPr/>
      </dsp:nvSpPr>
      <dsp:spPr>
        <a:xfrm>
          <a:off x="3545615" y="852054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Ingeniería de Sistemas</a:t>
          </a:r>
          <a:endParaRPr lang="es-ES" sz="1400" kern="1200" dirty="0"/>
        </a:p>
      </dsp:txBody>
      <dsp:txXfrm>
        <a:off x="3545615" y="852054"/>
        <a:ext cx="1199608" cy="599804"/>
      </dsp:txXfrm>
    </dsp:sp>
    <dsp:sp modelId="{E9562210-19A8-4FA2-9C8B-707E727A6792}">
      <dsp:nvSpPr>
        <dsp:cNvPr id="0" name=""/>
        <dsp:cNvSpPr/>
      </dsp:nvSpPr>
      <dsp:spPr>
        <a:xfrm>
          <a:off x="3845517" y="1703776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Especificación de Requisitos de Negocio</a:t>
          </a:r>
          <a:endParaRPr lang="es-ES" sz="1400" kern="1200" dirty="0"/>
        </a:p>
      </dsp:txBody>
      <dsp:txXfrm>
        <a:off x="3845517" y="1703776"/>
        <a:ext cx="1199608" cy="599804"/>
      </dsp:txXfrm>
    </dsp:sp>
    <dsp:sp modelId="{1DF6AA90-B491-4836-BE4E-6B78D2729AC9}">
      <dsp:nvSpPr>
        <dsp:cNvPr id="0" name=""/>
        <dsp:cNvSpPr/>
      </dsp:nvSpPr>
      <dsp:spPr>
        <a:xfrm>
          <a:off x="3845517" y="2555498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Especificaciones de arquitectura</a:t>
          </a:r>
          <a:endParaRPr lang="es-ES" sz="1400" kern="1200" dirty="0"/>
        </a:p>
      </dsp:txBody>
      <dsp:txXfrm>
        <a:off x="3845517" y="2555498"/>
        <a:ext cx="1199608" cy="599804"/>
      </dsp:txXfrm>
    </dsp:sp>
    <dsp:sp modelId="{93E94F09-2900-4099-8323-C120DF1A0B97}">
      <dsp:nvSpPr>
        <dsp:cNvPr id="0" name=""/>
        <dsp:cNvSpPr/>
      </dsp:nvSpPr>
      <dsp:spPr>
        <a:xfrm>
          <a:off x="3845517" y="3407220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Especificaciones técnicas</a:t>
          </a:r>
          <a:endParaRPr lang="es-ES" sz="1400" kern="1200" dirty="0"/>
        </a:p>
      </dsp:txBody>
      <dsp:txXfrm>
        <a:off x="3845517" y="3407220"/>
        <a:ext cx="1199608" cy="599804"/>
      </dsp:txXfrm>
    </dsp:sp>
    <dsp:sp modelId="{C0B58BBA-1730-4BC6-BBB5-3A6C76E27EAD}">
      <dsp:nvSpPr>
        <dsp:cNvPr id="0" name=""/>
        <dsp:cNvSpPr/>
      </dsp:nvSpPr>
      <dsp:spPr>
        <a:xfrm>
          <a:off x="2094088" y="852054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Dirección del proyecto</a:t>
          </a:r>
          <a:endParaRPr lang="es-ES" sz="1400" kern="1200" dirty="0"/>
        </a:p>
      </dsp:txBody>
      <dsp:txXfrm>
        <a:off x="2094088" y="852054"/>
        <a:ext cx="1199608" cy="599804"/>
      </dsp:txXfrm>
    </dsp:sp>
    <dsp:sp modelId="{0DCBCBE2-6F9B-4D14-B809-C39DC7D2356D}">
      <dsp:nvSpPr>
        <dsp:cNvPr id="0" name=""/>
        <dsp:cNvSpPr/>
      </dsp:nvSpPr>
      <dsp:spPr>
        <a:xfrm>
          <a:off x="2393991" y="1703776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Planificación</a:t>
          </a:r>
          <a:endParaRPr lang="es-ES" sz="1400" kern="1200" dirty="0"/>
        </a:p>
      </dsp:txBody>
      <dsp:txXfrm>
        <a:off x="2393991" y="1703776"/>
        <a:ext cx="1199608" cy="599804"/>
      </dsp:txXfrm>
    </dsp:sp>
    <dsp:sp modelId="{8F9C89AF-CFCD-475F-9BC6-0C9C25799B88}">
      <dsp:nvSpPr>
        <dsp:cNvPr id="0" name=""/>
        <dsp:cNvSpPr/>
      </dsp:nvSpPr>
      <dsp:spPr>
        <a:xfrm>
          <a:off x="2393991" y="2555498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Reuniones</a:t>
          </a:r>
          <a:endParaRPr lang="es-ES" sz="1400" kern="1200" dirty="0"/>
        </a:p>
      </dsp:txBody>
      <dsp:txXfrm>
        <a:off x="2393991" y="2555498"/>
        <a:ext cx="1199608" cy="599804"/>
      </dsp:txXfrm>
    </dsp:sp>
    <dsp:sp modelId="{70D00819-17EA-456B-AA32-204C517F82DF}">
      <dsp:nvSpPr>
        <dsp:cNvPr id="0" name=""/>
        <dsp:cNvSpPr/>
      </dsp:nvSpPr>
      <dsp:spPr>
        <a:xfrm>
          <a:off x="2393991" y="3407220"/>
          <a:ext cx="1199608" cy="599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Administración</a:t>
          </a:r>
          <a:endParaRPr lang="es-ES" sz="1400" kern="1200" dirty="0"/>
        </a:p>
      </dsp:txBody>
      <dsp:txXfrm>
        <a:off x="2393991" y="3407220"/>
        <a:ext cx="1199608" cy="599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78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67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6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68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24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720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96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9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518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004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771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8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2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996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55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27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0BAE-CCD0-4E04-BCB0-001642A1EAB6}" type="datetimeFigureOut">
              <a:rPr lang="es-CL" smtClean="0"/>
              <a:t>21-04-2021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2298-879F-4B6C-B3A7-F1EDAAACD5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94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n-US" dirty="0" err="1" smtClean="0"/>
              <a:t>Trabajo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Capitaria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9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Objetivo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200" dirty="0"/>
              <a:t>"Toda la información necesaria de forma recurrente diaria, semanal y mensual, disponible a no más de tres </a:t>
            </a:r>
            <a:r>
              <a:rPr lang="es-CL" sz="3200" dirty="0" err="1"/>
              <a:t>clicks</a:t>
            </a:r>
            <a:r>
              <a:rPr lang="es-CL" sz="3200" dirty="0"/>
              <a:t> de distancia".</a:t>
            </a:r>
          </a:p>
        </p:txBody>
      </p:sp>
    </p:spTree>
    <p:extLst>
      <p:ext uri="{BB962C8B-B14F-4D97-AF65-F5344CB8AC3E}">
        <p14:creationId xmlns:p14="http://schemas.microsoft.com/office/powerpoint/2010/main" val="27704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EDT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39853"/>
              </p:ext>
            </p:extLst>
          </p:nvPr>
        </p:nvGraphicFramePr>
        <p:xfrm>
          <a:off x="347514" y="1828801"/>
          <a:ext cx="11493795" cy="485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2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Metodología</a:t>
            </a:r>
            <a:r>
              <a:rPr lang="en-US" dirty="0" smtClean="0"/>
              <a:t> PMBOK, EDT: </a:t>
            </a:r>
            <a:r>
              <a:rPr lang="en-US" dirty="0" err="1"/>
              <a:t>E</a:t>
            </a:r>
            <a:r>
              <a:rPr lang="en-US" dirty="0" err="1" smtClean="0"/>
              <a:t>structura</a:t>
            </a:r>
            <a:r>
              <a:rPr lang="en-US" dirty="0" smtClean="0"/>
              <a:t> de </a:t>
            </a:r>
            <a:r>
              <a:rPr lang="en-US" dirty="0" err="1" smtClean="0"/>
              <a:t>Descomposición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Reuniones</a:t>
            </a:r>
            <a:r>
              <a:rPr lang="en-US" dirty="0" smtClean="0"/>
              <a:t> con stakeholders: </a:t>
            </a:r>
            <a:r>
              <a:rPr lang="es-CL" dirty="0"/>
              <a:t>Mesa de Dinero, Administración y control de gestión, </a:t>
            </a:r>
            <a:r>
              <a:rPr lang="es-CL" dirty="0" err="1"/>
              <a:t>Compliance</a:t>
            </a:r>
            <a:r>
              <a:rPr lang="es-CL" dirty="0"/>
              <a:t>, Estudios de Trading, Capital Humano, Ventas, Marketing, </a:t>
            </a:r>
            <a:r>
              <a:rPr lang="es-CL" dirty="0" err="1"/>
              <a:t>Growth</a:t>
            </a:r>
            <a:r>
              <a:rPr lang="es-CL" dirty="0"/>
              <a:t> y Tecnología &amp; Innovación</a:t>
            </a:r>
            <a:r>
              <a:rPr lang="es-CL" dirty="0" smtClean="0"/>
              <a:t>.</a:t>
            </a:r>
          </a:p>
          <a:p>
            <a:pPr lvl="0"/>
            <a:r>
              <a:rPr lang="es-ES" dirty="0"/>
              <a:t>Especificación de Requisitos </a:t>
            </a:r>
            <a:r>
              <a:rPr lang="es-ES" dirty="0" smtClean="0"/>
              <a:t>de Reportes: Cierre día de comercio, </a:t>
            </a:r>
            <a:r>
              <a:rPr lang="es-CL" dirty="0"/>
              <a:t>Depósitos y </a:t>
            </a:r>
            <a:r>
              <a:rPr lang="es-CL" dirty="0" smtClean="0"/>
              <a:t>Retiros, </a:t>
            </a:r>
            <a:r>
              <a:rPr lang="es-CL" dirty="0"/>
              <a:t>Estado de </a:t>
            </a:r>
            <a:r>
              <a:rPr lang="es-CL" dirty="0" smtClean="0"/>
              <a:t>clientes, </a:t>
            </a:r>
            <a:r>
              <a:rPr lang="es-CL" dirty="0"/>
              <a:t>Operaciones abiertas al cierre después de </a:t>
            </a:r>
            <a:r>
              <a:rPr lang="es-CL" dirty="0" err="1" smtClean="0"/>
              <a:t>rollover</a:t>
            </a:r>
            <a:r>
              <a:rPr lang="es-CL" dirty="0" smtClean="0"/>
              <a:t>, </a:t>
            </a:r>
            <a:r>
              <a:rPr lang="es-CL" dirty="0"/>
              <a:t>Operaciones </a:t>
            </a:r>
            <a:r>
              <a:rPr lang="es-CL" dirty="0" smtClean="0"/>
              <a:t>cerradas, </a:t>
            </a:r>
            <a:r>
              <a:rPr lang="es-CL" dirty="0"/>
              <a:t>Informe de </a:t>
            </a:r>
            <a:r>
              <a:rPr lang="es-CL" dirty="0" smtClean="0"/>
              <a:t>precios, </a:t>
            </a:r>
            <a:r>
              <a:rPr lang="es-CL" dirty="0"/>
              <a:t>Operaciones </a:t>
            </a:r>
            <a:r>
              <a:rPr lang="es-CL" dirty="0" smtClean="0"/>
              <a:t>abiertas, </a:t>
            </a:r>
            <a:r>
              <a:rPr lang="es-CL" dirty="0"/>
              <a:t>Volumen </a:t>
            </a:r>
            <a:r>
              <a:rPr lang="es-CL" dirty="0" smtClean="0"/>
              <a:t>Ponderado, </a:t>
            </a:r>
            <a:r>
              <a:rPr lang="es-CL" dirty="0"/>
              <a:t>Reporte de </a:t>
            </a:r>
            <a:r>
              <a:rPr lang="es-CL" dirty="0" smtClean="0"/>
              <a:t>negocios, </a:t>
            </a:r>
            <a:r>
              <a:rPr lang="es-CL" dirty="0"/>
              <a:t>Clientes para evaluar por </a:t>
            </a:r>
            <a:r>
              <a:rPr lang="es-CL" dirty="0" err="1" smtClean="0"/>
              <a:t>Compliance</a:t>
            </a:r>
            <a:r>
              <a:rPr lang="es-CL" dirty="0" smtClean="0"/>
              <a:t>, </a:t>
            </a:r>
            <a:r>
              <a:rPr lang="es-CL" dirty="0"/>
              <a:t>Gestiones de clientes por </a:t>
            </a:r>
            <a:r>
              <a:rPr lang="es-CL" dirty="0" smtClean="0"/>
              <a:t>ejecutivo y </a:t>
            </a:r>
            <a:r>
              <a:rPr lang="es-CL" dirty="0"/>
              <a:t>Tickets de </a:t>
            </a:r>
            <a:r>
              <a:rPr lang="es-CL" dirty="0" smtClean="0"/>
              <a:t>TI.</a:t>
            </a:r>
            <a:endParaRPr lang="es-ES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94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Propuesta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plan de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plantea</a:t>
            </a:r>
            <a:r>
              <a:rPr lang="en-US" dirty="0" smtClean="0"/>
              <a:t> </a:t>
            </a:r>
            <a:r>
              <a:rPr lang="en-US" dirty="0" err="1" smtClean="0"/>
              <a:t>marco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para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y no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Son de </a:t>
            </a:r>
            <a:r>
              <a:rPr lang="en-US" dirty="0" err="1" smtClean="0"/>
              <a:t>importancia</a:t>
            </a:r>
            <a:r>
              <a:rPr lang="en-US" dirty="0" smtClean="0"/>
              <a:t> </a:t>
            </a:r>
            <a:r>
              <a:rPr lang="en-US" dirty="0" err="1" smtClean="0"/>
              <a:t>reuniones</a:t>
            </a:r>
            <a:r>
              <a:rPr lang="en-US" dirty="0" smtClean="0"/>
              <a:t> con stakeholders para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requerimientos</a:t>
            </a:r>
            <a:r>
              <a:rPr lang="en-US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730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163</TotalTime>
  <Words>214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Plan de Trabajo</vt:lpstr>
      <vt:lpstr>Objetivo</vt:lpstr>
      <vt:lpstr>EDT</vt:lpstr>
      <vt:lpstr>EDT</vt:lpstr>
      <vt:lpstr>Propuesta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Trabajo</dc:title>
  <dc:creator>Hugo Pacheco</dc:creator>
  <cp:lastModifiedBy>Hugo Pacheco</cp:lastModifiedBy>
  <cp:revision>13</cp:revision>
  <dcterms:created xsi:type="dcterms:W3CDTF">2021-04-22T00:51:33Z</dcterms:created>
  <dcterms:modified xsi:type="dcterms:W3CDTF">2021-04-22T03:34:42Z</dcterms:modified>
</cp:coreProperties>
</file>