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Elementos Por Lista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Plan1!$B$2:$B$102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3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2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833786752"/>
        <c:axId val="-833786208"/>
      </c:barChart>
      <c:catAx>
        <c:axId val="-833786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833786208"/>
        <c:crosses val="autoZero"/>
        <c:auto val="1"/>
        <c:lblAlgn val="ctr"/>
        <c:lblOffset val="100"/>
        <c:noMultiLvlLbl val="0"/>
      </c:catAx>
      <c:valAx>
        <c:axId val="-83378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8337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Elementos Por Lista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Plan1!$A$2:$A$54</c:f>
              <c:numCache>
                <c:formatCode>General</c:formatCode>
                <c:ptCount val="5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</c:numCache>
            </c:numRef>
          </c:cat>
          <c:val>
            <c:numRef>
              <c:f>Plan1!$B$2:$B$54</c:f>
              <c:numCache>
                <c:formatCode>General</c:formatCode>
                <c:ptCount val="53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3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053233600"/>
        <c:axId val="-1053229792"/>
      </c:barChart>
      <c:catAx>
        <c:axId val="-1053233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53229792"/>
        <c:crosses val="autoZero"/>
        <c:auto val="1"/>
        <c:lblAlgn val="ctr"/>
        <c:lblOffset val="100"/>
        <c:noMultiLvlLbl val="0"/>
      </c:catAx>
      <c:valAx>
        <c:axId val="-105322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05323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Elementos Por Lista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Plan1!$A$2:$A$24</c:f>
              <c:numCache>
                <c:formatCode>General</c:formatCode>
                <c:ptCount val="2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</c:numCache>
            </c:numRef>
          </c:cat>
          <c:val>
            <c:numRef>
              <c:f>Plan1!$B$2:$B$24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6</c:v>
                </c:pt>
                <c:pt idx="4">
                  <c:v>6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87760896"/>
        <c:axId val="-787759808"/>
      </c:barChart>
      <c:catAx>
        <c:axId val="-78776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87759808"/>
        <c:crosses val="autoZero"/>
        <c:auto val="1"/>
        <c:lblAlgn val="ctr"/>
        <c:lblOffset val="100"/>
        <c:noMultiLvlLbl val="0"/>
      </c:catAx>
      <c:valAx>
        <c:axId val="-78775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8776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Elementos Por Lista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Plan1!$B$2:$B$12</c:f>
              <c:numCache>
                <c:formatCode>General</c:formatCode>
                <c:ptCount val="11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7</c:v>
                </c:pt>
                <c:pt idx="4">
                  <c:v>8</c:v>
                </c:pt>
                <c:pt idx="5">
                  <c:v>10</c:v>
                </c:pt>
                <c:pt idx="6">
                  <c:v>10</c:v>
                </c:pt>
                <c:pt idx="7">
                  <c:v>9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85809664"/>
        <c:axId val="-785811840"/>
      </c:barChart>
      <c:catAx>
        <c:axId val="-78580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85811840"/>
        <c:crosses val="autoZero"/>
        <c:auto val="1"/>
        <c:lblAlgn val="ctr"/>
        <c:lblOffset val="100"/>
        <c:noMultiLvlLbl val="0"/>
      </c:catAx>
      <c:valAx>
        <c:axId val="-78581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8580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sz="5400" cap="none" dirty="0" smtClean="0"/>
              <a:t>Aplicação da Tabela </a:t>
            </a:r>
            <a:r>
              <a:rPr lang="pt-BR" sz="5400" cap="none" dirty="0" err="1"/>
              <a:t>H</a:t>
            </a:r>
            <a:r>
              <a:rPr lang="pt-BR" sz="5400" cap="none" dirty="0" err="1" smtClean="0"/>
              <a:t>ash</a:t>
            </a:r>
            <a:r>
              <a:rPr lang="pt-BR" sz="5400" cap="none" dirty="0" smtClean="0"/>
              <a:t> com Encadeamento </a:t>
            </a:r>
            <a:r>
              <a:rPr lang="pt-BR" sz="5400" cap="none" dirty="0"/>
              <a:t>S</a:t>
            </a:r>
            <a:r>
              <a:rPr lang="pt-BR" sz="5400" cap="none" dirty="0" smtClean="0"/>
              <a:t>eparado</a:t>
            </a:r>
            <a:endParaRPr lang="pt-BR" sz="5400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Unifacs</a:t>
            </a:r>
            <a:r>
              <a:rPr lang="pt-BR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– Universidade </a:t>
            </a:r>
            <a:r>
              <a:rPr lang="pt-BR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Salvaodr</a:t>
            </a:r>
            <a:endParaRPr lang="pt-BR" dirty="0" smtClean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pt-BR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Marcos </a:t>
            </a:r>
            <a:r>
              <a:rPr lang="pt-BR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henrique</a:t>
            </a:r>
            <a:r>
              <a:rPr lang="pt-BR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lordelo</a:t>
            </a:r>
            <a:r>
              <a:rPr lang="pt-BR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marques – 144162016</a:t>
            </a:r>
          </a:p>
          <a:p>
            <a:pPr algn="r">
              <a:lnSpc>
                <a:spcPct val="100000"/>
              </a:lnSpc>
            </a:pPr>
            <a:r>
              <a:rPr lang="pt-BR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Pablo </a:t>
            </a:r>
            <a:r>
              <a:rPr lang="pt-BR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rufat</a:t>
            </a:r>
            <a:r>
              <a:rPr lang="pt-BR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umñoz</a:t>
            </a:r>
            <a:r>
              <a:rPr lang="pt-BR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- 144162026</a:t>
            </a:r>
            <a:endParaRPr lang="pt-BR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o fator 1                                 </a:t>
            </a:r>
            <a:r>
              <a:rPr lang="pt-BR" sz="2800" dirty="0" smtClean="0"/>
              <a:t>(101 listas)</a:t>
            </a:r>
            <a:endParaRPr lang="pt-BR" sz="2800" dirty="0"/>
          </a:p>
        </p:txBody>
      </p:sp>
      <p:graphicFrame>
        <p:nvGraphicFramePr>
          <p:cNvPr id="22" name="Espaço Reservado para Conteúdo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60420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02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o fator 2					      </a:t>
            </a:r>
            <a:r>
              <a:rPr lang="pt-BR" sz="2800" dirty="0" smtClean="0"/>
              <a:t>(53 listas)</a:t>
            </a:r>
            <a:endParaRPr lang="pt-BR" sz="2800" dirty="0"/>
          </a:p>
        </p:txBody>
      </p:sp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20769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o fator 5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52672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459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o fator 10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0679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54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39</TotalTime>
  <Words>54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Aplicação da Tabela Hash com Encadeamento Separado</vt:lpstr>
      <vt:lpstr>Para o fator 1                                 (101 listas)</vt:lpstr>
      <vt:lpstr>Para o fator 2           (53 listas)</vt:lpstr>
      <vt:lpstr>Para o fator 5</vt:lpstr>
      <vt:lpstr>Para o fator 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da Tabela Hash com Encadeamento Separado</dc:title>
  <dc:creator>MARCOS HENRIQUE LORDELO MARQUES</dc:creator>
  <cp:lastModifiedBy>MARCOS HENRIQUE LORDELO MARQUES</cp:lastModifiedBy>
  <cp:revision>4</cp:revision>
  <dcterms:created xsi:type="dcterms:W3CDTF">2019-04-09T22:42:39Z</dcterms:created>
  <dcterms:modified xsi:type="dcterms:W3CDTF">2019-04-09T23:22:11Z</dcterms:modified>
</cp:coreProperties>
</file>