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4.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4"/>
    <p:sldMasterId id="2147483749" r:id="rId5"/>
    <p:sldMasterId id="2147483775" r:id="rId6"/>
    <p:sldMasterId id="2147483885" r:id="rId7"/>
    <p:sldMasterId id="2147483916" r:id="rId8"/>
  </p:sldMasterIdLst>
  <p:notesMasterIdLst>
    <p:notesMasterId r:id="rId31"/>
  </p:notesMasterIdLst>
  <p:handoutMasterIdLst>
    <p:handoutMasterId r:id="rId32"/>
  </p:handoutMasterIdLst>
  <p:sldIdLst>
    <p:sldId id="330" r:id="rId9"/>
    <p:sldId id="768" r:id="rId10"/>
    <p:sldId id="769" r:id="rId11"/>
    <p:sldId id="770" r:id="rId12"/>
    <p:sldId id="771" r:id="rId13"/>
    <p:sldId id="772" r:id="rId14"/>
    <p:sldId id="773" r:id="rId15"/>
    <p:sldId id="766" r:id="rId16"/>
    <p:sldId id="653" r:id="rId17"/>
    <p:sldId id="654" r:id="rId18"/>
    <p:sldId id="745" r:id="rId19"/>
    <p:sldId id="775" r:id="rId20"/>
    <p:sldId id="776" r:id="rId21"/>
    <p:sldId id="779" r:id="rId22"/>
    <p:sldId id="774" r:id="rId23"/>
    <p:sldId id="781" r:id="rId24"/>
    <p:sldId id="782" r:id="rId25"/>
    <p:sldId id="509" r:id="rId26"/>
    <p:sldId id="657" r:id="rId27"/>
    <p:sldId id="714" r:id="rId28"/>
    <p:sldId id="767" r:id="rId29"/>
    <p:sldId id="614" r:id="rId30"/>
  </p:sldIdLst>
  <p:sldSz cx="12188825" cy="6858000"/>
  <p:notesSz cx="7023100" cy="93091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Global Azure BootCamp" id="{C32BF143-2A19-4EE7-8BD5-6798161C09D7}">
          <p14:sldIdLst>
            <p14:sldId id="330"/>
            <p14:sldId id="768"/>
            <p14:sldId id="769"/>
            <p14:sldId id="770"/>
            <p14:sldId id="771"/>
            <p14:sldId id="772"/>
            <p14:sldId id="773"/>
            <p14:sldId id="766"/>
            <p14:sldId id="653"/>
            <p14:sldId id="654"/>
            <p14:sldId id="745"/>
            <p14:sldId id="775"/>
            <p14:sldId id="776"/>
            <p14:sldId id="779"/>
            <p14:sldId id="774"/>
            <p14:sldId id="781"/>
            <p14:sldId id="782"/>
            <p14:sldId id="509"/>
            <p14:sldId id="657"/>
            <p14:sldId id="714"/>
            <p14:sldId id="767"/>
            <p14:sldId id="614"/>
          </p14:sldIdLst>
        </p14:section>
      </p14:sectionLst>
    </p:ext>
    <p:ext uri="{EFAFB233-063F-42B5-8137-9DF3F51BA10A}">
      <p15:sldGuideLst xmlns:p15="http://schemas.microsoft.com/office/powerpoint/2012/main">
        <p15:guide id="1" orient="horz" pos="2160">
          <p15:clr>
            <a:srgbClr val="A4A3A4"/>
          </p15:clr>
        </p15:guide>
        <p15:guide id="2" orient="horz" pos="911">
          <p15:clr>
            <a:srgbClr val="A4A3A4"/>
          </p15:clr>
        </p15:guide>
        <p15:guide id="3" orient="horz" pos="1199">
          <p15:clr>
            <a:srgbClr val="A4A3A4"/>
          </p15:clr>
        </p15:guide>
        <p15:guide id="4" orient="horz" pos="1487">
          <p15:clr>
            <a:srgbClr val="A4A3A4"/>
          </p15:clr>
        </p15:guide>
        <p15:guide id="5" orient="horz" pos="2729">
          <p15:clr>
            <a:srgbClr val="A4A3A4"/>
          </p15:clr>
        </p15:guide>
        <p15:guide id="6" orient="horz" pos="4176">
          <p15:clr>
            <a:srgbClr val="A4A3A4"/>
          </p15:clr>
        </p15:guide>
        <p15:guide id="7" pos="3839">
          <p15:clr>
            <a:srgbClr val="A4A3A4"/>
          </p15:clr>
        </p15:guide>
        <p15:guide id="8" pos="326">
          <p15:clr>
            <a:srgbClr val="A4A3A4"/>
          </p15:clr>
        </p15:guide>
        <p15:guide id="9" pos="7067">
          <p15:clr>
            <a:srgbClr val="A4A3A4"/>
          </p15:clr>
        </p15:guide>
        <p15:guide id="10" pos="7355">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mes Conard" initials="JC" lastIdx="3" clrIdx="0"/>
  <p:cmAuthor id="1" name="Jonah Sterling" initials="JB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3300"/>
    <a:srgbClr val="3399FF"/>
    <a:srgbClr val="00AEEF"/>
    <a:srgbClr val="5BADFF"/>
    <a:srgbClr val="9A009A"/>
    <a:srgbClr val="92D050"/>
    <a:srgbClr val="000000"/>
    <a:srgbClr val="A6A6A6"/>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16" autoAdjust="0"/>
    <p:restoredTop sz="82529" autoAdjust="0"/>
  </p:normalViewPr>
  <p:slideViewPr>
    <p:cSldViewPr snapToGrid="0">
      <p:cViewPr varScale="1">
        <p:scale>
          <a:sx n="60" d="100"/>
          <a:sy n="60" d="100"/>
        </p:scale>
        <p:origin x="294" y="60"/>
      </p:cViewPr>
      <p:guideLst>
        <p:guide orient="horz" pos="2160"/>
        <p:guide orient="horz" pos="911"/>
        <p:guide orient="horz" pos="1199"/>
        <p:guide orient="horz" pos="1487"/>
        <p:guide orient="horz" pos="2729"/>
        <p:guide orient="horz" pos="4176"/>
        <p:guide pos="3839"/>
        <p:guide pos="326"/>
        <p:guide pos="7067"/>
        <p:guide pos="7355"/>
      </p:guideLst>
    </p:cSldViewPr>
  </p:slideViewPr>
  <p:notesTextViewPr>
    <p:cViewPr>
      <p:scale>
        <a:sx n="100" d="100"/>
        <a:sy n="100" d="100"/>
      </p:scale>
      <p:origin x="0" y="0"/>
    </p:cViewPr>
  </p:notesTextViewPr>
  <p:sorterViewPr>
    <p:cViewPr>
      <p:scale>
        <a:sx n="42" d="100"/>
        <a:sy n="42" d="100"/>
      </p:scale>
      <p:origin x="0" y="0"/>
    </p:cViewPr>
  </p:sorterViewPr>
  <p:notesViewPr>
    <p:cSldViewPr snapToGrid="0" showGuides="1">
      <p:cViewPr varScale="1">
        <p:scale>
          <a:sx n="55" d="100"/>
          <a:sy n="55" d="100"/>
        </p:scale>
        <p:origin x="2850" y="90"/>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presProps" Target="presProps.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commentAuthors" Target="commentAuthors.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theme" Target="theme/theme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rnando Henrique da Silva" userId="74cc1bd0-a7bc-4633-867f-6efd266883ef" providerId="ADAL" clId="{24F1A087-ADEE-4E4D-83FB-933BAAC8B117}"/>
    <pc:docChg chg="undo custSel addSld delSld modSld sldOrd modSection">
      <pc:chgData name="Fernando Henrique da Silva" userId="74cc1bd0-a7bc-4633-867f-6efd266883ef" providerId="ADAL" clId="{24F1A087-ADEE-4E4D-83FB-933BAAC8B117}" dt="2018-04-21T13:34:35.042" v="2049" actId="2696"/>
      <pc:docMkLst>
        <pc:docMk/>
      </pc:docMkLst>
      <pc:sldChg chg="del">
        <pc:chgData name="Fernando Henrique da Silva" userId="74cc1bd0-a7bc-4633-867f-6efd266883ef" providerId="ADAL" clId="{24F1A087-ADEE-4E4D-83FB-933BAAC8B117}" dt="2018-04-21T06:05:32.887" v="2038" actId="2696"/>
        <pc:sldMkLst>
          <pc:docMk/>
          <pc:sldMk cId="2782714001" sldId="470"/>
        </pc:sldMkLst>
      </pc:sldChg>
      <pc:sldChg chg="del">
        <pc:chgData name="Fernando Henrique da Silva" userId="74cc1bd0-a7bc-4633-867f-6efd266883ef" providerId="ADAL" clId="{24F1A087-ADEE-4E4D-83FB-933BAAC8B117}" dt="2018-04-21T06:05:40.641" v="2039" actId="2696"/>
        <pc:sldMkLst>
          <pc:docMk/>
          <pc:sldMk cId="2740247731" sldId="479"/>
        </pc:sldMkLst>
      </pc:sldChg>
      <pc:sldChg chg="addSp delSp modSp del ord addAnim delAnim modAnim">
        <pc:chgData name="Fernando Henrique da Silva" userId="74cc1bd0-a7bc-4633-867f-6efd266883ef" providerId="ADAL" clId="{24F1A087-ADEE-4E4D-83FB-933BAAC8B117}" dt="2018-04-21T06:09:34.633" v="2045" actId="2696"/>
        <pc:sldMkLst>
          <pc:docMk/>
          <pc:sldMk cId="1930854580" sldId="507"/>
        </pc:sldMkLst>
        <pc:spChg chg="add del mod">
          <ac:chgData name="Fernando Henrique da Silva" userId="74cc1bd0-a7bc-4633-867f-6efd266883ef" providerId="ADAL" clId="{24F1A087-ADEE-4E4D-83FB-933BAAC8B117}" dt="2018-04-21T05:50:24.834" v="1488" actId="478"/>
          <ac:spMkLst>
            <pc:docMk/>
            <pc:sldMk cId="1930854580" sldId="507"/>
            <ac:spMk id="6" creationId="{DCA481B2-2376-4FA9-826D-F11BBEADE7D6}"/>
          </ac:spMkLst>
        </pc:spChg>
        <pc:spChg chg="mod">
          <ac:chgData name="Fernando Henrique da Silva" userId="74cc1bd0-a7bc-4633-867f-6efd266883ef" providerId="ADAL" clId="{24F1A087-ADEE-4E4D-83FB-933BAAC8B117}" dt="2018-04-21T05:50:06.660" v="1484" actId="20577"/>
          <ac:spMkLst>
            <pc:docMk/>
            <pc:sldMk cId="1930854580" sldId="507"/>
            <ac:spMk id="12" creationId="{00000000-0000-0000-0000-000000000000}"/>
          </ac:spMkLst>
        </pc:spChg>
        <pc:spChg chg="add del mod">
          <ac:chgData name="Fernando Henrique da Silva" userId="74cc1bd0-a7bc-4633-867f-6efd266883ef" providerId="ADAL" clId="{24F1A087-ADEE-4E4D-83FB-933BAAC8B117}" dt="2018-04-21T05:59:05.227" v="1744"/>
          <ac:spMkLst>
            <pc:docMk/>
            <pc:sldMk cId="1930854580" sldId="507"/>
            <ac:spMk id="13" creationId="{00000000-0000-0000-0000-000000000000}"/>
          </ac:spMkLst>
        </pc:spChg>
        <pc:picChg chg="del">
          <ac:chgData name="Fernando Henrique da Silva" userId="74cc1bd0-a7bc-4633-867f-6efd266883ef" providerId="ADAL" clId="{24F1A087-ADEE-4E4D-83FB-933BAAC8B117}" dt="2018-04-21T05:49:48.709" v="1464" actId="478"/>
          <ac:picMkLst>
            <pc:docMk/>
            <pc:sldMk cId="1930854580" sldId="507"/>
            <ac:picMk id="2" creationId="{00000000-0000-0000-0000-000000000000}"/>
          </ac:picMkLst>
        </pc:picChg>
        <pc:picChg chg="add del mod">
          <ac:chgData name="Fernando Henrique da Silva" userId="74cc1bd0-a7bc-4633-867f-6efd266883ef" providerId="ADAL" clId="{24F1A087-ADEE-4E4D-83FB-933BAAC8B117}" dt="2018-04-21T05:57:21.416" v="1732"/>
          <ac:picMkLst>
            <pc:docMk/>
            <pc:sldMk cId="1930854580" sldId="507"/>
            <ac:picMk id="4" creationId="{FB2D7D7A-A94B-4D4D-82F8-1DAB6896FF75}"/>
          </ac:picMkLst>
        </pc:picChg>
      </pc:sldChg>
      <pc:sldChg chg="addSp modSp">
        <pc:chgData name="Fernando Henrique da Silva" userId="74cc1bd0-a7bc-4633-867f-6efd266883ef" providerId="ADAL" clId="{24F1A087-ADEE-4E4D-83FB-933BAAC8B117}" dt="2018-04-21T05:54:59.046" v="1523" actId="1076"/>
        <pc:sldMkLst>
          <pc:docMk/>
          <pc:sldMk cId="3440057037" sldId="509"/>
        </pc:sldMkLst>
        <pc:picChg chg="add mod">
          <ac:chgData name="Fernando Henrique da Silva" userId="74cc1bd0-a7bc-4633-867f-6efd266883ef" providerId="ADAL" clId="{24F1A087-ADEE-4E4D-83FB-933BAAC8B117}" dt="2018-04-21T05:54:59.046" v="1523" actId="1076"/>
          <ac:picMkLst>
            <pc:docMk/>
            <pc:sldMk cId="3440057037" sldId="509"/>
            <ac:picMk id="12290" creationId="{DD2663E0-05F6-44FF-9F16-B7153D26BA6C}"/>
          </ac:picMkLst>
        </pc:picChg>
      </pc:sldChg>
      <pc:sldChg chg="del">
        <pc:chgData name="Fernando Henrique da Silva" userId="74cc1bd0-a7bc-4633-867f-6efd266883ef" providerId="ADAL" clId="{24F1A087-ADEE-4E4D-83FB-933BAAC8B117}" dt="2018-04-21T06:05:26.541" v="2037" actId="2696"/>
        <pc:sldMkLst>
          <pc:docMk/>
          <pc:sldMk cId="2186036544" sldId="514"/>
        </pc:sldMkLst>
      </pc:sldChg>
      <pc:sldChg chg="addSp delSp modSp">
        <pc:chgData name="Fernando Henrique da Silva" userId="74cc1bd0-a7bc-4633-867f-6efd266883ef" providerId="ADAL" clId="{24F1A087-ADEE-4E4D-83FB-933BAAC8B117}" dt="2018-04-21T05:52:45.529" v="1510" actId="1076"/>
        <pc:sldMkLst>
          <pc:docMk/>
          <pc:sldMk cId="1090773371" sldId="653"/>
        </pc:sldMkLst>
        <pc:picChg chg="add mod">
          <ac:chgData name="Fernando Henrique da Silva" userId="74cc1bd0-a7bc-4633-867f-6efd266883ef" providerId="ADAL" clId="{24F1A087-ADEE-4E4D-83FB-933BAAC8B117}" dt="2018-04-21T05:52:42.240" v="1508" actId="1076"/>
          <ac:picMkLst>
            <pc:docMk/>
            <pc:sldMk cId="1090773371" sldId="653"/>
            <ac:picMk id="9" creationId="{67831F31-6C72-45CC-8587-129A8C48BA56}"/>
          </ac:picMkLst>
        </pc:picChg>
        <pc:picChg chg="add del mod">
          <ac:chgData name="Fernando Henrique da Silva" userId="74cc1bd0-a7bc-4633-867f-6efd266883ef" providerId="ADAL" clId="{24F1A087-ADEE-4E4D-83FB-933BAAC8B117}" dt="2018-04-21T05:52:12.526" v="1499" actId="478"/>
          <ac:picMkLst>
            <pc:docMk/>
            <pc:sldMk cId="1090773371" sldId="653"/>
            <ac:picMk id="11" creationId="{8E041B53-5451-4088-82B8-3FDA60C6D090}"/>
          </ac:picMkLst>
        </pc:picChg>
        <pc:picChg chg="add mod">
          <ac:chgData name="Fernando Henrique da Silva" userId="74cc1bd0-a7bc-4633-867f-6efd266883ef" providerId="ADAL" clId="{24F1A087-ADEE-4E4D-83FB-933BAAC8B117}" dt="2018-04-21T05:52:44.136" v="1509" actId="1076"/>
          <ac:picMkLst>
            <pc:docMk/>
            <pc:sldMk cId="1090773371" sldId="653"/>
            <ac:picMk id="13" creationId="{A131A2B2-C746-4DA9-A6B2-502965EA269F}"/>
          </ac:picMkLst>
        </pc:picChg>
        <pc:picChg chg="del">
          <ac:chgData name="Fernando Henrique da Silva" userId="74cc1bd0-a7bc-4633-867f-6efd266883ef" providerId="ADAL" clId="{24F1A087-ADEE-4E4D-83FB-933BAAC8B117}" dt="2018-04-21T05:51:21.372" v="1491" actId="478"/>
          <ac:picMkLst>
            <pc:docMk/>
            <pc:sldMk cId="1090773371" sldId="653"/>
            <ac:picMk id="1030" creationId="{3A500F03-24F0-4366-B3EA-D00ADBB96B6E}"/>
          </ac:picMkLst>
        </pc:picChg>
        <pc:picChg chg="del mod">
          <ac:chgData name="Fernando Henrique da Silva" userId="74cc1bd0-a7bc-4633-867f-6efd266883ef" providerId="ADAL" clId="{24F1A087-ADEE-4E4D-83FB-933BAAC8B117}" dt="2018-04-21T05:51:48.393" v="1495" actId="478"/>
          <ac:picMkLst>
            <pc:docMk/>
            <pc:sldMk cId="1090773371" sldId="653"/>
            <ac:picMk id="1032" creationId="{968DA8F5-93E4-43E7-9040-2A6045EA4117}"/>
          </ac:picMkLst>
        </pc:picChg>
        <pc:picChg chg="mod">
          <ac:chgData name="Fernando Henrique da Silva" userId="74cc1bd0-a7bc-4633-867f-6efd266883ef" providerId="ADAL" clId="{24F1A087-ADEE-4E4D-83FB-933BAAC8B117}" dt="2018-04-21T05:52:45.529" v="1510" actId="1076"/>
          <ac:picMkLst>
            <pc:docMk/>
            <pc:sldMk cId="1090773371" sldId="653"/>
            <ac:picMk id="1034" creationId="{888013BB-6E2E-4F4E-B76B-B57EB56673D2}"/>
          </ac:picMkLst>
        </pc:picChg>
      </pc:sldChg>
      <pc:sldChg chg="addSp delSp modSp">
        <pc:chgData name="Fernando Henrique da Silva" userId="74cc1bd0-a7bc-4633-867f-6efd266883ef" providerId="ADAL" clId="{24F1A087-ADEE-4E4D-83FB-933BAAC8B117}" dt="2018-04-21T04:45:01.537" v="552" actId="14100"/>
        <pc:sldMkLst>
          <pc:docMk/>
          <pc:sldMk cId="2025293297" sldId="654"/>
        </pc:sldMkLst>
        <pc:picChg chg="del">
          <ac:chgData name="Fernando Henrique da Silva" userId="74cc1bd0-a7bc-4633-867f-6efd266883ef" providerId="ADAL" clId="{24F1A087-ADEE-4E4D-83FB-933BAAC8B117}" dt="2018-04-20T02:55:04.368" v="505" actId="478"/>
          <ac:picMkLst>
            <pc:docMk/>
            <pc:sldMk cId="2025293297" sldId="654"/>
            <ac:picMk id="30" creationId="{6D26A78C-AA28-4408-92BC-7160AE80C3AB}"/>
          </ac:picMkLst>
        </pc:picChg>
        <pc:picChg chg="add del mod">
          <ac:chgData name="Fernando Henrique da Silva" userId="74cc1bd0-a7bc-4633-867f-6efd266883ef" providerId="ADAL" clId="{24F1A087-ADEE-4E4D-83FB-933BAAC8B117}" dt="2018-04-20T05:13:10.770" v="515" actId="478"/>
          <ac:picMkLst>
            <pc:docMk/>
            <pc:sldMk cId="2025293297" sldId="654"/>
            <ac:picMk id="40" creationId="{379092FD-2F28-40D1-B375-D155FE62AC92}"/>
          </ac:picMkLst>
        </pc:picChg>
        <pc:picChg chg="add del mod">
          <ac:chgData name="Fernando Henrique da Silva" userId="74cc1bd0-a7bc-4633-867f-6efd266883ef" providerId="ADAL" clId="{24F1A087-ADEE-4E4D-83FB-933BAAC8B117}" dt="2018-04-21T04:11:54.676" v="521" actId="478"/>
          <ac:picMkLst>
            <pc:docMk/>
            <pc:sldMk cId="2025293297" sldId="654"/>
            <ac:picMk id="41" creationId="{EB8E610C-FEBE-4FC9-B058-44D784D5FA7B}"/>
          </ac:picMkLst>
        </pc:picChg>
        <pc:picChg chg="add del mod">
          <ac:chgData name="Fernando Henrique da Silva" userId="74cc1bd0-a7bc-4633-867f-6efd266883ef" providerId="ADAL" clId="{24F1A087-ADEE-4E4D-83FB-933BAAC8B117}" dt="2018-04-21T04:15:50.333" v="530" actId="478"/>
          <ac:picMkLst>
            <pc:docMk/>
            <pc:sldMk cId="2025293297" sldId="654"/>
            <ac:picMk id="42" creationId="{4B4B6A7C-59D9-460D-BE14-B12AACDF657A}"/>
          </ac:picMkLst>
        </pc:picChg>
        <pc:picChg chg="add del mod">
          <ac:chgData name="Fernando Henrique da Silva" userId="74cc1bd0-a7bc-4633-867f-6efd266883ef" providerId="ADAL" clId="{24F1A087-ADEE-4E4D-83FB-933BAAC8B117}" dt="2018-04-21T04:30:21.133" v="534" actId="478"/>
          <ac:picMkLst>
            <pc:docMk/>
            <pc:sldMk cId="2025293297" sldId="654"/>
            <ac:picMk id="44" creationId="{386FD8A4-0D13-4440-B266-3705F351A0B0}"/>
          </ac:picMkLst>
        </pc:picChg>
        <pc:picChg chg="add del mod">
          <ac:chgData name="Fernando Henrique da Silva" userId="74cc1bd0-a7bc-4633-867f-6efd266883ef" providerId="ADAL" clId="{24F1A087-ADEE-4E4D-83FB-933BAAC8B117}" dt="2018-04-21T04:40:20.051" v="538" actId="478"/>
          <ac:picMkLst>
            <pc:docMk/>
            <pc:sldMk cId="2025293297" sldId="654"/>
            <ac:picMk id="45" creationId="{6BD70EDB-5F8E-4072-84A0-B39D430BFF3B}"/>
          </ac:picMkLst>
        </pc:picChg>
        <pc:picChg chg="add del mod">
          <ac:chgData name="Fernando Henrique da Silva" userId="74cc1bd0-a7bc-4633-867f-6efd266883ef" providerId="ADAL" clId="{24F1A087-ADEE-4E4D-83FB-933BAAC8B117}" dt="2018-04-21T04:44:50.702" v="546" actId="478"/>
          <ac:picMkLst>
            <pc:docMk/>
            <pc:sldMk cId="2025293297" sldId="654"/>
            <ac:picMk id="47" creationId="{3C6214FE-B26F-4909-8B1F-109B9F922D56}"/>
          </ac:picMkLst>
        </pc:picChg>
        <pc:picChg chg="add mod">
          <ac:chgData name="Fernando Henrique da Silva" userId="74cc1bd0-a7bc-4633-867f-6efd266883ef" providerId="ADAL" clId="{24F1A087-ADEE-4E4D-83FB-933BAAC8B117}" dt="2018-04-21T04:45:01.537" v="552" actId="14100"/>
          <ac:picMkLst>
            <pc:docMk/>
            <pc:sldMk cId="2025293297" sldId="654"/>
            <ac:picMk id="48" creationId="{36230A21-78AF-491D-94BF-2A038845C9CD}"/>
          </ac:picMkLst>
        </pc:picChg>
      </pc:sldChg>
      <pc:sldChg chg="del">
        <pc:chgData name="Fernando Henrique da Silva" userId="74cc1bd0-a7bc-4633-867f-6efd266883ef" providerId="ADAL" clId="{24F1A087-ADEE-4E4D-83FB-933BAAC8B117}" dt="2018-04-21T06:05:41.821" v="2040" actId="2696"/>
        <pc:sldMkLst>
          <pc:docMk/>
          <pc:sldMk cId="2304976" sldId="684"/>
        </pc:sldMkLst>
      </pc:sldChg>
      <pc:sldChg chg="del">
        <pc:chgData name="Fernando Henrique da Silva" userId="74cc1bd0-a7bc-4633-867f-6efd266883ef" providerId="ADAL" clId="{24F1A087-ADEE-4E4D-83FB-933BAAC8B117}" dt="2018-04-21T06:05:20.226" v="2035" actId="2696"/>
        <pc:sldMkLst>
          <pc:docMk/>
          <pc:sldMk cId="633363369" sldId="730"/>
        </pc:sldMkLst>
      </pc:sldChg>
      <pc:sldChg chg="del">
        <pc:chgData name="Fernando Henrique da Silva" userId="74cc1bd0-a7bc-4633-867f-6efd266883ef" providerId="ADAL" clId="{24F1A087-ADEE-4E4D-83FB-933BAAC8B117}" dt="2018-04-21T06:05:25.637" v="2036" actId="2696"/>
        <pc:sldMkLst>
          <pc:docMk/>
          <pc:sldMk cId="217886469" sldId="747"/>
        </pc:sldMkLst>
      </pc:sldChg>
      <pc:sldChg chg="del">
        <pc:chgData name="Fernando Henrique da Silva" userId="74cc1bd0-a7bc-4633-867f-6efd266883ef" providerId="ADAL" clId="{24F1A087-ADEE-4E4D-83FB-933BAAC8B117}" dt="2018-04-21T06:05:18.498" v="2034" actId="2696"/>
        <pc:sldMkLst>
          <pc:docMk/>
          <pc:sldMk cId="577455604" sldId="753"/>
        </pc:sldMkLst>
      </pc:sldChg>
      <pc:sldChg chg="del">
        <pc:chgData name="Fernando Henrique da Silva" userId="74cc1bd0-a7bc-4633-867f-6efd266883ef" providerId="ADAL" clId="{24F1A087-ADEE-4E4D-83FB-933BAAC8B117}" dt="2018-04-21T06:05:03.882" v="2033" actId="2696"/>
        <pc:sldMkLst>
          <pc:docMk/>
          <pc:sldMk cId="2364951434" sldId="754"/>
        </pc:sldMkLst>
      </pc:sldChg>
      <pc:sldChg chg="addSp delSp modSp ord">
        <pc:chgData name="Fernando Henrique da Silva" userId="74cc1bd0-a7bc-4633-867f-6efd266883ef" providerId="ADAL" clId="{24F1A087-ADEE-4E4D-83FB-933BAAC8B117}" dt="2018-04-21T05:45:01.480" v="1321"/>
        <pc:sldMkLst>
          <pc:docMk/>
          <pc:sldMk cId="2320198016" sldId="774"/>
        </pc:sldMkLst>
        <pc:spChg chg="del">
          <ac:chgData name="Fernando Henrique da Silva" userId="74cc1bd0-a7bc-4633-867f-6efd266883ef" providerId="ADAL" clId="{24F1A087-ADEE-4E4D-83FB-933BAAC8B117}" dt="2018-04-21T05:35:45.367" v="601" actId="478"/>
          <ac:spMkLst>
            <pc:docMk/>
            <pc:sldMk cId="2320198016" sldId="774"/>
            <ac:spMk id="2" creationId="{589C8B1D-2F55-4BD9-9745-8E176EBAB0FC}"/>
          </ac:spMkLst>
        </pc:spChg>
        <pc:picChg chg="add mod">
          <ac:chgData name="Fernando Henrique da Silva" userId="74cc1bd0-a7bc-4633-867f-6efd266883ef" providerId="ADAL" clId="{24F1A087-ADEE-4E4D-83FB-933BAAC8B117}" dt="2018-04-21T05:35:55.500" v="605" actId="14100"/>
          <ac:picMkLst>
            <pc:docMk/>
            <pc:sldMk cId="2320198016" sldId="774"/>
            <ac:picMk id="3" creationId="{AC215102-87E9-41E3-BC80-1D76785E0B55}"/>
          </ac:picMkLst>
        </pc:picChg>
      </pc:sldChg>
      <pc:sldChg chg="modSp">
        <pc:chgData name="Fernando Henrique da Silva" userId="74cc1bd0-a7bc-4633-867f-6efd266883ef" providerId="ADAL" clId="{24F1A087-ADEE-4E4D-83FB-933BAAC8B117}" dt="2018-04-21T05:33:09.964" v="590" actId="20577"/>
        <pc:sldMkLst>
          <pc:docMk/>
          <pc:sldMk cId="1951153372" sldId="775"/>
        </pc:sldMkLst>
        <pc:spChg chg="mod">
          <ac:chgData name="Fernando Henrique da Silva" userId="74cc1bd0-a7bc-4633-867f-6efd266883ef" providerId="ADAL" clId="{24F1A087-ADEE-4E4D-83FB-933BAAC8B117}" dt="2018-04-21T05:33:09.964" v="590" actId="20577"/>
          <ac:spMkLst>
            <pc:docMk/>
            <pc:sldMk cId="1951153372" sldId="775"/>
            <ac:spMk id="9" creationId="{A60D6679-896E-4B5C-BCA6-CF4C02757816}"/>
          </ac:spMkLst>
        </pc:spChg>
      </pc:sldChg>
      <pc:sldChg chg="addSp delSp modSp add ord modAnim">
        <pc:chgData name="Fernando Henrique da Silva" userId="74cc1bd0-a7bc-4633-867f-6efd266883ef" providerId="ADAL" clId="{24F1A087-ADEE-4E4D-83FB-933BAAC8B117}" dt="2018-04-20T02:18:38.381" v="504" actId="20577"/>
        <pc:sldMkLst>
          <pc:docMk/>
          <pc:sldMk cId="874742285" sldId="776"/>
        </pc:sldMkLst>
        <pc:spChg chg="mod">
          <ac:chgData name="Fernando Henrique da Silva" userId="74cc1bd0-a7bc-4633-867f-6efd266883ef" providerId="ADAL" clId="{24F1A087-ADEE-4E4D-83FB-933BAAC8B117}" dt="2018-04-20T02:06:27.348" v="20" actId="20577"/>
          <ac:spMkLst>
            <pc:docMk/>
            <pc:sldMk cId="874742285" sldId="776"/>
            <ac:spMk id="15" creationId="{00000000-0000-0000-0000-000000000000}"/>
          </ac:spMkLst>
        </pc:spChg>
        <pc:spChg chg="mod">
          <ac:chgData name="Fernando Henrique da Silva" userId="74cc1bd0-a7bc-4633-867f-6efd266883ef" providerId="ADAL" clId="{24F1A087-ADEE-4E4D-83FB-933BAAC8B117}" dt="2018-04-20T02:18:35.231" v="502" actId="20577"/>
          <ac:spMkLst>
            <pc:docMk/>
            <pc:sldMk cId="874742285" sldId="776"/>
            <ac:spMk id="45" creationId="{C2F3529D-91F1-4B61-B827-A5EBF4FEC0C5}"/>
          </ac:spMkLst>
        </pc:spChg>
        <pc:picChg chg="del">
          <ac:chgData name="Fernando Henrique da Silva" userId="74cc1bd0-a7bc-4633-867f-6efd266883ef" providerId="ADAL" clId="{24F1A087-ADEE-4E4D-83FB-933BAAC8B117}" dt="2018-04-20T02:11:03.840" v="454" actId="478"/>
          <ac:picMkLst>
            <pc:docMk/>
            <pc:sldMk cId="874742285" sldId="776"/>
            <ac:picMk id="17" creationId="{7F7633E2-A0FA-4B0A-8E57-997FB3BA8996}"/>
          </ac:picMkLst>
        </pc:picChg>
        <pc:picChg chg="del">
          <ac:chgData name="Fernando Henrique da Silva" userId="74cc1bd0-a7bc-4633-867f-6efd266883ef" providerId="ADAL" clId="{24F1A087-ADEE-4E4D-83FB-933BAAC8B117}" dt="2018-04-20T02:11:11.342" v="457" actId="478"/>
          <ac:picMkLst>
            <pc:docMk/>
            <pc:sldMk cId="874742285" sldId="776"/>
            <ac:picMk id="44" creationId="{CAFC2D56-E69B-4048-AB4C-E5A2F3ADB5E0}"/>
          </ac:picMkLst>
        </pc:picChg>
        <pc:picChg chg="add mod">
          <ac:chgData name="Fernando Henrique da Silva" userId="74cc1bd0-a7bc-4633-867f-6efd266883ef" providerId="ADAL" clId="{24F1A087-ADEE-4E4D-83FB-933BAAC8B117}" dt="2018-04-20T02:11:14.412" v="458" actId="1076"/>
          <ac:picMkLst>
            <pc:docMk/>
            <pc:sldMk cId="874742285" sldId="776"/>
            <ac:picMk id="5122" creationId="{4474782D-B345-48BA-9597-2E5FF9A03AB5}"/>
          </ac:picMkLst>
        </pc:picChg>
      </pc:sldChg>
      <pc:sldChg chg="addSp delSp modSp add del modAnim">
        <pc:chgData name="Fernando Henrique da Silva" userId="74cc1bd0-a7bc-4633-867f-6efd266883ef" providerId="ADAL" clId="{24F1A087-ADEE-4E4D-83FB-933BAAC8B117}" dt="2018-04-21T13:29:31.086" v="2046" actId="2696"/>
        <pc:sldMkLst>
          <pc:docMk/>
          <pc:sldMk cId="752024652" sldId="777"/>
        </pc:sldMkLst>
        <pc:spChg chg="add">
          <ac:chgData name="Fernando Henrique da Silva" userId="74cc1bd0-a7bc-4633-867f-6efd266883ef" providerId="ADAL" clId="{24F1A087-ADEE-4E4D-83FB-933BAAC8B117}" dt="2018-04-20T02:18:17.049" v="488"/>
          <ac:spMkLst>
            <pc:docMk/>
            <pc:sldMk cId="752024652" sldId="777"/>
            <ac:spMk id="5" creationId="{97452987-53F7-4BF6-9A2E-7FD5CB46C5EB}"/>
          </ac:spMkLst>
        </pc:spChg>
        <pc:spChg chg="mod">
          <ac:chgData name="Fernando Henrique da Silva" userId="74cc1bd0-a7bc-4633-867f-6efd266883ef" providerId="ADAL" clId="{24F1A087-ADEE-4E4D-83FB-933BAAC8B117}" dt="2018-04-20T02:18:04.105" v="487" actId="20577"/>
          <ac:spMkLst>
            <pc:docMk/>
            <pc:sldMk cId="752024652" sldId="777"/>
            <ac:spMk id="15" creationId="{00000000-0000-0000-0000-000000000000}"/>
          </ac:spMkLst>
        </pc:spChg>
        <pc:spChg chg="mod">
          <ac:chgData name="Fernando Henrique da Silva" userId="74cc1bd0-a7bc-4633-867f-6efd266883ef" providerId="ADAL" clId="{24F1A087-ADEE-4E4D-83FB-933BAAC8B117}" dt="2018-04-20T02:17:49.963" v="462" actId="20577"/>
          <ac:spMkLst>
            <pc:docMk/>
            <pc:sldMk cId="752024652" sldId="777"/>
            <ac:spMk id="45" creationId="{C2F3529D-91F1-4B61-B827-A5EBF4FEC0C5}"/>
          </ac:spMkLst>
        </pc:spChg>
        <pc:picChg chg="del">
          <ac:chgData name="Fernando Henrique da Silva" userId="74cc1bd0-a7bc-4633-867f-6efd266883ef" providerId="ADAL" clId="{24F1A087-ADEE-4E4D-83FB-933BAAC8B117}" dt="2018-04-20T02:17:46.374" v="461" actId="478"/>
          <ac:picMkLst>
            <pc:docMk/>
            <pc:sldMk cId="752024652" sldId="777"/>
            <ac:picMk id="5122" creationId="{4474782D-B345-48BA-9597-2E5FF9A03AB5}"/>
          </ac:picMkLst>
        </pc:picChg>
      </pc:sldChg>
      <pc:sldChg chg="addSp delSp modSp add del ord">
        <pc:chgData name="Fernando Henrique da Silva" userId="74cc1bd0-a7bc-4633-867f-6efd266883ef" providerId="ADAL" clId="{24F1A087-ADEE-4E4D-83FB-933BAAC8B117}" dt="2018-04-21T13:29:39.089" v="2047" actId="2696"/>
        <pc:sldMkLst>
          <pc:docMk/>
          <pc:sldMk cId="2954195313" sldId="778"/>
        </pc:sldMkLst>
        <pc:picChg chg="mod">
          <ac:chgData name="Fernando Henrique da Silva" userId="74cc1bd0-a7bc-4633-867f-6efd266883ef" providerId="ADAL" clId="{24F1A087-ADEE-4E4D-83FB-933BAAC8B117}" dt="2018-04-21T05:35:35.140" v="598" actId="1076"/>
          <ac:picMkLst>
            <pc:docMk/>
            <pc:sldMk cId="2954195313" sldId="778"/>
            <ac:picMk id="5122" creationId="{4474782D-B345-48BA-9597-2E5FF9A03AB5}"/>
          </ac:picMkLst>
        </pc:picChg>
        <pc:picChg chg="add del mod">
          <ac:chgData name="Fernando Henrique da Silva" userId="74cc1bd0-a7bc-4633-867f-6efd266883ef" providerId="ADAL" clId="{24F1A087-ADEE-4E4D-83FB-933BAAC8B117}" dt="2018-04-21T05:35:39.196" v="600"/>
          <ac:picMkLst>
            <pc:docMk/>
            <pc:sldMk cId="2954195313" sldId="778"/>
            <ac:picMk id="6146" creationId="{0D336334-3B3F-4111-906E-8AEBE5E81E88}"/>
          </ac:picMkLst>
        </pc:picChg>
      </pc:sldChg>
      <pc:sldChg chg="delSp modSp add ord modAnim modNotesTx">
        <pc:chgData name="Fernando Henrique da Silva" userId="74cc1bd0-a7bc-4633-867f-6efd266883ef" providerId="ADAL" clId="{24F1A087-ADEE-4E4D-83FB-933BAAC8B117}" dt="2018-04-21T05:44:42.540" v="1320" actId="5793"/>
        <pc:sldMkLst>
          <pc:docMk/>
          <pc:sldMk cId="408870020" sldId="779"/>
        </pc:sldMkLst>
        <pc:spChg chg="mod">
          <ac:chgData name="Fernando Henrique da Silva" userId="74cc1bd0-a7bc-4633-867f-6efd266883ef" providerId="ADAL" clId="{24F1A087-ADEE-4E4D-83FB-933BAAC8B117}" dt="2018-04-21T05:37:07.881" v="632" actId="20577"/>
          <ac:spMkLst>
            <pc:docMk/>
            <pc:sldMk cId="408870020" sldId="779"/>
            <ac:spMk id="15" creationId="{00000000-0000-0000-0000-000000000000}"/>
          </ac:spMkLst>
        </pc:spChg>
        <pc:spChg chg="mod">
          <ac:chgData name="Fernando Henrique da Silva" userId="74cc1bd0-a7bc-4633-867f-6efd266883ef" providerId="ADAL" clId="{24F1A087-ADEE-4E4D-83FB-933BAAC8B117}" dt="2018-04-21T05:44:42.540" v="1320" actId="5793"/>
          <ac:spMkLst>
            <pc:docMk/>
            <pc:sldMk cId="408870020" sldId="779"/>
            <ac:spMk id="45" creationId="{C2F3529D-91F1-4B61-B827-A5EBF4FEC0C5}"/>
          </ac:spMkLst>
        </pc:spChg>
        <pc:picChg chg="del">
          <ac:chgData name="Fernando Henrique da Silva" userId="74cc1bd0-a7bc-4633-867f-6efd266883ef" providerId="ADAL" clId="{24F1A087-ADEE-4E4D-83FB-933BAAC8B117}" dt="2018-04-21T05:36:57.684" v="608" actId="478"/>
          <ac:picMkLst>
            <pc:docMk/>
            <pc:sldMk cId="408870020" sldId="779"/>
            <ac:picMk id="5122" creationId="{4474782D-B345-48BA-9597-2E5FF9A03AB5}"/>
          </ac:picMkLst>
        </pc:picChg>
      </pc:sldChg>
      <pc:sldChg chg="modSp add del ord">
        <pc:chgData name="Fernando Henrique da Silva" userId="74cc1bd0-a7bc-4633-867f-6efd266883ef" providerId="ADAL" clId="{24F1A087-ADEE-4E4D-83FB-933BAAC8B117}" dt="2018-04-21T13:34:35.042" v="2049" actId="2696"/>
        <pc:sldMkLst>
          <pc:docMk/>
          <pc:sldMk cId="2835278024" sldId="780"/>
        </pc:sldMkLst>
        <pc:spChg chg="mod">
          <ac:chgData name="Fernando Henrique da Silva" userId="74cc1bd0-a7bc-4633-867f-6efd266883ef" providerId="ADAL" clId="{24F1A087-ADEE-4E4D-83FB-933BAAC8B117}" dt="2018-04-21T05:46:30.944" v="1437" actId="20577"/>
          <ac:spMkLst>
            <pc:docMk/>
            <pc:sldMk cId="2835278024" sldId="780"/>
            <ac:spMk id="45" creationId="{C2F3529D-91F1-4B61-B827-A5EBF4FEC0C5}"/>
          </ac:spMkLst>
        </pc:spChg>
      </pc:sldChg>
      <pc:sldChg chg="addSp delSp modSp add">
        <pc:chgData name="Fernando Henrique da Silva" userId="74cc1bd0-a7bc-4633-867f-6efd266883ef" providerId="ADAL" clId="{24F1A087-ADEE-4E4D-83FB-933BAAC8B117}" dt="2018-04-21T05:48:28.805" v="1462" actId="1076"/>
        <pc:sldMkLst>
          <pc:docMk/>
          <pc:sldMk cId="2045691487" sldId="781"/>
        </pc:sldMkLst>
        <pc:spChg chg="del">
          <ac:chgData name="Fernando Henrique da Silva" userId="74cc1bd0-a7bc-4633-867f-6efd266883ef" providerId="ADAL" clId="{24F1A087-ADEE-4E4D-83FB-933BAAC8B117}" dt="2018-04-21T05:47:04.740" v="1439" actId="478"/>
          <ac:spMkLst>
            <pc:docMk/>
            <pc:sldMk cId="2045691487" sldId="781"/>
            <ac:spMk id="2" creationId="{21DA2DF6-92E7-42C8-984B-BF039498C356}"/>
          </ac:spMkLst>
        </pc:spChg>
        <pc:spChg chg="add del">
          <ac:chgData name="Fernando Henrique da Silva" userId="74cc1bd0-a7bc-4633-867f-6efd266883ef" providerId="ADAL" clId="{24F1A087-ADEE-4E4D-83FB-933BAAC8B117}" dt="2018-04-21T05:47:13.250" v="1441" actId="478"/>
          <ac:spMkLst>
            <pc:docMk/>
            <pc:sldMk cId="2045691487" sldId="781"/>
            <ac:spMk id="3" creationId="{F6CF666E-1EA2-4D3A-93D7-A69E3126F4F4}"/>
          </ac:spMkLst>
        </pc:spChg>
        <pc:spChg chg="add">
          <ac:chgData name="Fernando Henrique da Silva" userId="74cc1bd0-a7bc-4633-867f-6efd266883ef" providerId="ADAL" clId="{24F1A087-ADEE-4E4D-83FB-933BAAC8B117}" dt="2018-04-21T05:47:14.711" v="1442"/>
          <ac:spMkLst>
            <pc:docMk/>
            <pc:sldMk cId="2045691487" sldId="781"/>
            <ac:spMk id="4" creationId="{4D6BDFE9-1075-4665-A906-1B5224E05DAF}"/>
          </ac:spMkLst>
        </pc:spChg>
        <pc:spChg chg="add">
          <ac:chgData name="Fernando Henrique da Silva" userId="74cc1bd0-a7bc-4633-867f-6efd266883ef" providerId="ADAL" clId="{24F1A087-ADEE-4E4D-83FB-933BAAC8B117}" dt="2018-04-21T05:47:23.951" v="1443"/>
          <ac:spMkLst>
            <pc:docMk/>
            <pc:sldMk cId="2045691487" sldId="781"/>
            <ac:spMk id="5" creationId="{DA565B44-D853-481E-9394-C3DB933090E4}"/>
          </ac:spMkLst>
        </pc:spChg>
        <pc:picChg chg="add del mod">
          <ac:chgData name="Fernando Henrique da Silva" userId="74cc1bd0-a7bc-4633-867f-6efd266883ef" providerId="ADAL" clId="{24F1A087-ADEE-4E4D-83FB-933BAAC8B117}" dt="2018-04-21T05:48:15.208" v="1459" actId="478"/>
          <ac:picMkLst>
            <pc:docMk/>
            <pc:sldMk cId="2045691487" sldId="781"/>
            <ac:picMk id="6" creationId="{7618E2A5-3122-47EE-9B02-4452478B933F}"/>
          </ac:picMkLst>
        </pc:picChg>
        <pc:picChg chg="add mod">
          <ac:chgData name="Fernando Henrique da Silva" userId="74cc1bd0-a7bc-4633-867f-6efd266883ef" providerId="ADAL" clId="{24F1A087-ADEE-4E4D-83FB-933BAAC8B117}" dt="2018-04-21T05:48:28.805" v="1462" actId="1076"/>
          <ac:picMkLst>
            <pc:docMk/>
            <pc:sldMk cId="2045691487" sldId="781"/>
            <ac:picMk id="7" creationId="{DC670008-CF0D-4A1F-A059-3D27BE1DD7D1}"/>
          </ac:picMkLst>
        </pc:picChg>
      </pc:sldChg>
      <pc:sldChg chg="addSp delSp modSp add ord modAnim">
        <pc:chgData name="Fernando Henrique da Silva" userId="74cc1bd0-a7bc-4633-867f-6efd266883ef" providerId="ADAL" clId="{24F1A087-ADEE-4E4D-83FB-933BAAC8B117}" dt="2018-04-21T06:04:09.171" v="2032" actId="20577"/>
        <pc:sldMkLst>
          <pc:docMk/>
          <pc:sldMk cId="778447919" sldId="782"/>
        </pc:sldMkLst>
        <pc:spChg chg="mod">
          <ac:chgData name="Fernando Henrique da Silva" userId="74cc1bd0-a7bc-4633-867f-6efd266883ef" providerId="ADAL" clId="{24F1A087-ADEE-4E4D-83FB-933BAAC8B117}" dt="2018-04-21T05:57:16.532" v="1730" actId="20577"/>
          <ac:spMkLst>
            <pc:docMk/>
            <pc:sldMk cId="778447919" sldId="782"/>
            <ac:spMk id="15" creationId="{00000000-0000-0000-0000-000000000000}"/>
          </ac:spMkLst>
        </pc:spChg>
        <pc:spChg chg="mod">
          <ac:chgData name="Fernando Henrique da Silva" userId="74cc1bd0-a7bc-4633-867f-6efd266883ef" providerId="ADAL" clId="{24F1A087-ADEE-4E4D-83FB-933BAAC8B117}" dt="2018-04-21T06:04:09.171" v="2032" actId="20577"/>
          <ac:spMkLst>
            <pc:docMk/>
            <pc:sldMk cId="778447919" sldId="782"/>
            <ac:spMk id="45" creationId="{C2F3529D-91F1-4B61-B827-A5EBF4FEC0C5}"/>
          </ac:spMkLst>
        </pc:spChg>
        <pc:picChg chg="add del mod">
          <ac:chgData name="Fernando Henrique da Silva" userId="74cc1bd0-a7bc-4633-867f-6efd266883ef" providerId="ADAL" clId="{24F1A087-ADEE-4E4D-83FB-933BAAC8B117}" dt="2018-04-21T05:58:50.375" v="1741" actId="478"/>
          <ac:picMkLst>
            <pc:docMk/>
            <pc:sldMk cId="778447919" sldId="782"/>
            <ac:picMk id="2" creationId="{C164AF03-1F67-4B3D-A1A2-A8E6477C90E9}"/>
          </ac:picMkLst>
        </pc:picChg>
        <pc:picChg chg="add mod">
          <ac:chgData name="Fernando Henrique da Silva" userId="74cc1bd0-a7bc-4633-867f-6efd266883ef" providerId="ADAL" clId="{24F1A087-ADEE-4E4D-83FB-933BAAC8B117}" dt="2018-04-21T05:58:53.683" v="1743" actId="1076"/>
          <ac:picMkLst>
            <pc:docMk/>
            <pc:sldMk cId="778447919" sldId="782"/>
            <ac:picMk id="3" creationId="{958BF2B4-FE03-467D-8631-D106520BEB2D}"/>
          </ac:picMkLst>
        </pc:picChg>
        <pc:picChg chg="add mod">
          <ac:chgData name="Fernando Henrique da Silva" userId="74cc1bd0-a7bc-4633-867f-6efd266883ef" providerId="ADAL" clId="{24F1A087-ADEE-4E4D-83FB-933BAAC8B117}" dt="2018-04-21T05:57:36.394" v="1737" actId="14100"/>
          <ac:picMkLst>
            <pc:docMk/>
            <pc:sldMk cId="778447919" sldId="782"/>
            <ac:picMk id="6" creationId="{15DC01D9-9AE4-49B6-A882-62AC110D0F3D}"/>
          </ac:picMkLst>
        </pc:picChg>
        <pc:picChg chg="del">
          <ac:chgData name="Fernando Henrique da Silva" userId="74cc1bd0-a7bc-4633-867f-6efd266883ef" providerId="ADAL" clId="{24F1A087-ADEE-4E4D-83FB-933BAAC8B117}" dt="2018-04-21T05:57:18.431" v="1731" actId="478"/>
          <ac:picMkLst>
            <pc:docMk/>
            <pc:sldMk cId="778447919" sldId="782"/>
            <ac:picMk id="17" creationId="{7F7633E2-A0FA-4B0A-8E57-997FB3BA8996}"/>
          </ac:picMkLst>
        </pc:picChg>
        <pc:picChg chg="del">
          <ac:chgData name="Fernando Henrique da Silva" userId="74cc1bd0-a7bc-4633-867f-6efd266883ef" providerId="ADAL" clId="{24F1A087-ADEE-4E4D-83FB-933BAAC8B117}" dt="2018-04-21T05:57:37.530" v="1738" actId="478"/>
          <ac:picMkLst>
            <pc:docMk/>
            <pc:sldMk cId="778447919" sldId="782"/>
            <ac:picMk id="44" creationId="{CAFC2D56-E69B-4048-AB4C-E5A2F3ADB5E0}"/>
          </ac:picMkLst>
        </pc:picChg>
      </pc:sldChg>
      <pc:sldChg chg="addSp delSp modSp add del">
        <pc:chgData name="Fernando Henrique da Silva" userId="74cc1bd0-a7bc-4633-867f-6efd266883ef" providerId="ADAL" clId="{24F1A087-ADEE-4E4D-83FB-933BAAC8B117}" dt="2018-04-21T13:30:07.053" v="2048" actId="2696"/>
        <pc:sldMkLst>
          <pc:docMk/>
          <pc:sldMk cId="1768585137" sldId="783"/>
        </pc:sldMkLst>
        <pc:graphicFrameChg chg="add del modGraphic">
          <ac:chgData name="Fernando Henrique da Silva" userId="74cc1bd0-a7bc-4633-867f-6efd266883ef" providerId="ADAL" clId="{24F1A087-ADEE-4E4D-83FB-933BAAC8B117}" dt="2018-04-21T06:09:30.434" v="2044" actId="478"/>
          <ac:graphicFrameMkLst>
            <pc:docMk/>
            <pc:sldMk cId="1768585137" sldId="783"/>
            <ac:graphicFrameMk id="3" creationId="{0DB05080-F61E-4D3A-990B-4EFC23DC72D7}"/>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773"/>
          </a:xfrm>
          <a:prstGeom prst="rect">
            <a:avLst/>
          </a:prstGeom>
        </p:spPr>
        <p:txBody>
          <a:bodyPr vert="horz" lIns="92446" tIns="46223" rIns="92446" bIns="46223" rtlCol="0"/>
          <a:lstStyle>
            <a:lvl1pPr algn="l">
              <a:defRPr sz="1200"/>
            </a:lvl1pPr>
          </a:lstStyle>
          <a:p>
            <a:r>
              <a:rPr lang="en-US" dirty="0">
                <a:latin typeface="Segoe UI" pitchFamily="34" charset="0"/>
              </a:rPr>
              <a:t>Windows Azure Overview</a:t>
            </a:r>
          </a:p>
        </p:txBody>
      </p:sp>
      <p:sp>
        <p:nvSpPr>
          <p:cNvPr id="3" name="Date Placeholder 2"/>
          <p:cNvSpPr>
            <a:spLocks noGrp="1"/>
          </p:cNvSpPr>
          <p:nvPr>
            <p:ph type="dt" sz="quarter" idx="1"/>
          </p:nvPr>
        </p:nvSpPr>
        <p:spPr>
          <a:xfrm>
            <a:off x="3978132" y="0"/>
            <a:ext cx="3043343" cy="465773"/>
          </a:xfrm>
          <a:prstGeom prst="rect">
            <a:avLst/>
          </a:prstGeom>
        </p:spPr>
        <p:txBody>
          <a:bodyPr vert="horz" lIns="92446" tIns="46223" rIns="92446" bIns="46223" rtlCol="0"/>
          <a:lstStyle>
            <a:lvl1pPr algn="r">
              <a:defRPr sz="1200"/>
            </a:lvl1pPr>
          </a:lstStyle>
          <a:p>
            <a:fld id="{126C4AC0-4315-44D1-8268-F58D6F432E18}" type="datetimeFigureOut">
              <a:rPr lang="en-US" smtClean="0">
                <a:latin typeface="Segoe UI" pitchFamily="34" charset="0"/>
              </a:rPr>
              <a:t>4/19/2018</a:t>
            </a:fld>
            <a:endParaRPr lang="en-US" dirty="0">
              <a:latin typeface="Segoe UI" pitchFamily="34" charset="0"/>
            </a:endParaRPr>
          </a:p>
        </p:txBody>
      </p:sp>
      <p:sp>
        <p:nvSpPr>
          <p:cNvPr id="4" name="Footer Placeholder 3"/>
          <p:cNvSpPr>
            <a:spLocks noGrp="1"/>
          </p:cNvSpPr>
          <p:nvPr>
            <p:ph type="ftr" sz="quarter" idx="2"/>
          </p:nvPr>
        </p:nvSpPr>
        <p:spPr>
          <a:xfrm>
            <a:off x="0" y="8841738"/>
            <a:ext cx="3043343" cy="465773"/>
          </a:xfrm>
          <a:prstGeom prst="rect">
            <a:avLst/>
          </a:prstGeom>
        </p:spPr>
        <p:txBody>
          <a:bodyPr vert="horz" lIns="92446" tIns="46223" rIns="92446" bIns="46223"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978132" y="8841738"/>
            <a:ext cx="3043343" cy="465773"/>
          </a:xfrm>
          <a:prstGeom prst="rect">
            <a:avLst/>
          </a:prstGeom>
        </p:spPr>
        <p:txBody>
          <a:bodyPr vert="horz" lIns="92446" tIns="46223" rIns="92446" bIns="46223" rtlCol="0" anchor="b"/>
          <a:lstStyle>
            <a:lvl1pPr algn="r">
              <a:defRPr sz="1200"/>
            </a:lvl1pPr>
          </a:lstStyle>
          <a:p>
            <a:fld id="{FF899423-EDC2-457D-B42B-E8AC52DB47D2}" type="slidenum">
              <a:rPr lang="en-US" smtClean="0">
                <a:latin typeface="Segoe UI" pitchFamily="34" charset="0"/>
              </a:rPr>
              <a:t>‹nº›</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2446" tIns="46223" rIns="92446" bIns="46223" rtlCol="0"/>
          <a:lstStyle>
            <a:lvl1pPr algn="l">
              <a:defRPr sz="1200">
                <a:latin typeface="Segoe UI" pitchFamily="34" charset="0"/>
              </a:defRPr>
            </a:lvl1pPr>
          </a:lstStyle>
          <a:p>
            <a:r>
              <a:rPr lang="en-US" dirty="0"/>
              <a:t>Windows Azure Overview</a:t>
            </a:r>
          </a:p>
        </p:txBody>
      </p:sp>
      <p:sp>
        <p:nvSpPr>
          <p:cNvPr id="3" name="Date Placeholder 2"/>
          <p:cNvSpPr>
            <a:spLocks noGrp="1"/>
          </p:cNvSpPr>
          <p:nvPr>
            <p:ph type="dt" idx="1"/>
          </p:nvPr>
        </p:nvSpPr>
        <p:spPr>
          <a:xfrm>
            <a:off x="3978132" y="0"/>
            <a:ext cx="3043343" cy="465455"/>
          </a:xfrm>
          <a:prstGeom prst="rect">
            <a:avLst/>
          </a:prstGeom>
        </p:spPr>
        <p:txBody>
          <a:bodyPr vert="horz" lIns="92446" tIns="46223" rIns="92446" bIns="46223" rtlCol="0"/>
          <a:lstStyle>
            <a:lvl1pPr algn="r">
              <a:defRPr sz="1200">
                <a:latin typeface="Segoe UI" pitchFamily="34" charset="0"/>
              </a:defRPr>
            </a:lvl1pPr>
          </a:lstStyle>
          <a:p>
            <a:fld id="{CAE3F082-F902-42D8-A765-720E172C3194}" type="datetimeFigureOut">
              <a:rPr lang="en-US" smtClean="0"/>
              <a:pPr/>
              <a:t>4/19/2018</a:t>
            </a:fld>
            <a:endParaRPr lang="en-US" dirty="0"/>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2446" tIns="46223" rIns="92446" bIns="46223"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2446" tIns="46223" rIns="92446" bIns="46223"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42030"/>
            <a:ext cx="3043343" cy="465455"/>
          </a:xfrm>
          <a:prstGeom prst="rect">
            <a:avLst/>
          </a:prstGeom>
        </p:spPr>
        <p:txBody>
          <a:bodyPr vert="horz" lIns="92446" tIns="46223" rIns="92446" bIns="46223"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978132" y="8842030"/>
            <a:ext cx="3043343" cy="465455"/>
          </a:xfrm>
          <a:prstGeom prst="rect">
            <a:avLst/>
          </a:prstGeom>
        </p:spPr>
        <p:txBody>
          <a:bodyPr vert="horz" lIns="92446" tIns="46223" rIns="92446" bIns="46223" rtlCol="0" anchor="b"/>
          <a:lstStyle>
            <a:lvl1pPr algn="r">
              <a:defRPr sz="1200">
                <a:latin typeface="Segoe UI" pitchFamily="34" charset="0"/>
              </a:defRPr>
            </a:lvl1pPr>
          </a:lstStyle>
          <a:p>
            <a:fld id="{82AABF77-E2E4-44CA-BA5C-65E132CF08D8}" type="slidenum">
              <a:rPr lang="en-US" smtClean="0"/>
              <a:pPr/>
              <a:t>‹nº›</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050"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a:t>
            </a:fld>
            <a:endParaRPr lang="en-US" dirty="0"/>
          </a:p>
        </p:txBody>
      </p:sp>
    </p:spTree>
    <p:extLst>
      <p:ext uri="{BB962C8B-B14F-4D97-AF65-F5344CB8AC3E}">
        <p14:creationId xmlns:p14="http://schemas.microsoft.com/office/powerpoint/2010/main" val="29859327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0000"/>
              </a:lnSpc>
            </a:pPr>
            <a:r>
              <a:rPr lang="en-US" sz="900" kern="1200" dirty="0">
                <a:solidFill>
                  <a:schemeClr val="tx1"/>
                </a:solidFill>
                <a:effectLst/>
                <a:latin typeface="Segoe UI Light" pitchFamily="34" charset="0"/>
                <a:ea typeface="+mn-ea"/>
                <a:cs typeface="+mn-cs"/>
              </a:rPr>
              <a:t>https://docs.microsoft.com/en-us/azure/load-balancer/load-balancer-overview</a:t>
            </a:r>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31436" eaLnBrk="0" hangingPunct="0"/>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534176A-80CC-4C76-9958-976D95308047}" type="datetime1">
              <a:rPr lang="en-US" smtClean="0">
                <a:solidFill>
                  <a:prstClr val="black"/>
                </a:solidFill>
              </a:rPr>
              <a:pPr/>
              <a:t>4/21/2018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6667196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18</a:t>
            </a:fld>
            <a:endParaRPr lang="en-US" dirty="0"/>
          </a:p>
        </p:txBody>
      </p:sp>
    </p:spTree>
    <p:extLst>
      <p:ext uri="{BB962C8B-B14F-4D97-AF65-F5344CB8AC3E}">
        <p14:creationId xmlns:p14="http://schemas.microsoft.com/office/powerpoint/2010/main" val="29859327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extLst>
      <p:ext uri="{BB962C8B-B14F-4D97-AF65-F5344CB8AC3E}">
        <p14:creationId xmlns:p14="http://schemas.microsoft.com/office/powerpoint/2010/main" val="8289640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extLst>
      <p:ext uri="{BB962C8B-B14F-4D97-AF65-F5344CB8AC3E}">
        <p14:creationId xmlns:p14="http://schemas.microsoft.com/office/powerpoint/2010/main" val="21786825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sz="3000" dirty="0"/>
              <a:t>Microsoft</a:t>
            </a:r>
            <a:r>
              <a:rPr lang="en-US" sz="3000" baseline="0" dirty="0"/>
              <a:t> for Startup é o </a:t>
            </a:r>
            <a:r>
              <a:rPr lang="en-US" sz="3000" baseline="0" dirty="0" err="1"/>
              <a:t>substituto</a:t>
            </a:r>
            <a:r>
              <a:rPr lang="en-US" sz="3000" baseline="0" dirty="0"/>
              <a:t> do </a:t>
            </a:r>
            <a:r>
              <a:rPr lang="en-US" sz="3000" baseline="0" dirty="0" err="1"/>
              <a:t>antigo</a:t>
            </a:r>
            <a:r>
              <a:rPr lang="en-US" sz="3000" baseline="0" dirty="0"/>
              <a:t> “Microsoft BizSpark”.</a:t>
            </a:r>
            <a:endParaRPr lang="en-US" sz="3000"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extLst>
      <p:ext uri="{BB962C8B-B14F-4D97-AF65-F5344CB8AC3E}">
        <p14:creationId xmlns:p14="http://schemas.microsoft.com/office/powerpoint/2010/main" val="32188483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1681448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D10B1CD-E74A-4C0E-84E5-AF5B297AC5FC}" type="datetime1">
              <a:rPr kumimoji="0" lang="en-US" sz="1800" b="0" i="0" u="none" strike="noStrike" kern="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4/19/2018</a:t>
            </a:fld>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sp>
        <p:nvSpPr>
          <p:cNvPr id="6" name="Header Placeholder 5"/>
          <p:cNvSpPr>
            <a:spLocks noGrp="1"/>
          </p:cNvSpPr>
          <p:nvPr>
            <p:ph type="hdr"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a:ea typeface="+mn-ea"/>
                <a:cs typeface="+mn-cs"/>
              </a:rPr>
              <a:t>Microsoft Office</a:t>
            </a:r>
          </a:p>
        </p:txBody>
      </p:sp>
      <p:sp>
        <p:nvSpPr>
          <p:cNvPr id="7" name="Footer Placeholder 6"/>
          <p:cNvSpPr>
            <a:spLocks noGrp="1"/>
          </p:cNvSpPr>
          <p:nvPr>
            <p:ph type="ftr" sz="quarter" idx="13"/>
          </p:nvPr>
        </p:nvSpPr>
        <p:spPr/>
        <p:txBody>
          <a:bodyPr/>
          <a:lstStyle/>
          <a:p>
            <a:pPr marL="231775" marR="0" lvl="0" indent="0" algn="l" defTabSz="914099" rtl="0" eaLnBrk="0" fontAlgn="auto" latinLnBrk="0" hangingPunct="0">
              <a:lnSpc>
                <a:spcPct val="100000"/>
              </a:lnSpc>
              <a:spcBef>
                <a:spcPts val="0"/>
              </a:spcBef>
              <a:spcAft>
                <a:spcPts val="0"/>
              </a:spcAft>
              <a:buClrTx/>
              <a:buSzTx/>
              <a:buFontTx/>
              <a:buNone/>
              <a:tabLst/>
              <a:defRPr/>
            </a:pPr>
            <a:r>
              <a:rPr kumimoji="0" lang="en-US" sz="5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marR="0" lvl="0" indent="0" algn="l" defTabSz="914099" rtl="0" eaLnBrk="0" fontAlgn="auto" latinLnBrk="0" hangingPunct="0">
              <a:lnSpc>
                <a:spcPct val="100000"/>
              </a:lnSpc>
              <a:spcBef>
                <a:spcPts val="0"/>
              </a:spcBef>
              <a:spcAft>
                <a:spcPts val="0"/>
              </a:spcAft>
              <a:buClrTx/>
              <a:buSzTx/>
              <a:buFontTx/>
              <a:buNone/>
              <a:tabLst/>
              <a:defRPr/>
            </a:pPr>
            <a:r>
              <a:rPr kumimoji="0" lang="en-US" sz="5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953068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2543784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10</a:t>
            </a:fld>
            <a:endParaRPr lang="en-US" dirty="0"/>
          </a:p>
        </p:txBody>
      </p:sp>
    </p:spTree>
    <p:extLst>
      <p:ext uri="{BB962C8B-B14F-4D97-AF65-F5344CB8AC3E}">
        <p14:creationId xmlns:p14="http://schemas.microsoft.com/office/powerpoint/2010/main" val="2901439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0000"/>
              </a:lnSpc>
            </a:pPr>
            <a:r>
              <a:rPr lang="en-US" sz="900" kern="1200" dirty="0">
                <a:solidFill>
                  <a:schemeClr val="tx1"/>
                </a:solidFill>
                <a:effectLst/>
                <a:latin typeface="Segoe UI Light" pitchFamily="34" charset="0"/>
                <a:ea typeface="+mn-ea"/>
                <a:cs typeface="+mn-cs"/>
              </a:rPr>
              <a:t>https://docs.microsoft.com/en-us/azure/load-balancer/load-balancer-overview</a:t>
            </a:r>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31436" eaLnBrk="0" hangingPunct="0"/>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534176A-80CC-4C76-9958-976D95308047}" type="datetime1">
              <a:rPr lang="en-US" smtClean="0">
                <a:solidFill>
                  <a:prstClr val="black"/>
                </a:solidFill>
              </a:rPr>
              <a:pPr/>
              <a:t>4/19/2018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31660164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0000"/>
              </a:lnSpc>
            </a:pPr>
            <a:endParaRPr lang="en-US"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31436" eaLnBrk="0" hangingPunct="0"/>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534176A-80CC-4C76-9958-976D95308047}" type="datetime1">
              <a:rPr lang="en-US" smtClean="0">
                <a:solidFill>
                  <a:prstClr val="black"/>
                </a:solidFill>
              </a:rPr>
              <a:pPr/>
              <a:t>4/19/2018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40463419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0000"/>
              </a:lnSpc>
            </a:pPr>
            <a:r>
              <a:rPr lang="en-US" sz="900" kern="1200" dirty="0">
                <a:solidFill>
                  <a:schemeClr val="tx1"/>
                </a:solidFill>
                <a:effectLst/>
                <a:latin typeface="Segoe UI Light" pitchFamily="34" charset="0"/>
                <a:ea typeface="+mn-ea"/>
                <a:cs typeface="+mn-cs"/>
              </a:rPr>
              <a:t>https://docs.microsoft.com/pt-br/azure/application-gateway/application-gateway-introduction</a:t>
            </a:r>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31436" eaLnBrk="0" hangingPunct="0"/>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534176A-80CC-4C76-9958-976D95308047}" type="datetime1">
              <a:rPr lang="en-US" smtClean="0">
                <a:solidFill>
                  <a:prstClr val="black"/>
                </a:solidFill>
              </a:rPr>
              <a:pPr/>
              <a:t>4/19/2018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15769747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0000"/>
              </a:lnSpc>
            </a:pPr>
            <a:r>
              <a:rPr lang="en-US" sz="900" kern="1200" dirty="0">
                <a:solidFill>
                  <a:schemeClr val="tx1"/>
                </a:solidFill>
                <a:effectLst/>
                <a:latin typeface="Segoe UI Light" pitchFamily="34" charset="0"/>
                <a:ea typeface="+mn-ea"/>
                <a:cs typeface="+mn-cs"/>
              </a:rPr>
              <a:t>https://docs.microsoft.com/en-us/azure/application-gateway/application-gateway-web-application-firewall-overview</a:t>
            </a:r>
          </a:p>
          <a:p>
            <a:pPr>
              <a:lnSpc>
                <a:spcPct val="110000"/>
              </a:lnSpc>
            </a:pPr>
            <a:r>
              <a:rPr lang="en-US" sz="900" kern="1200" dirty="0">
                <a:solidFill>
                  <a:schemeClr val="tx1"/>
                </a:solidFill>
                <a:effectLst/>
                <a:latin typeface="Segoe UI Light" pitchFamily="34" charset="0"/>
                <a:ea typeface="+mn-ea"/>
                <a:cs typeface="+mn-cs"/>
              </a:rPr>
              <a:t>https://www.owasp.org/index.php/Category:OWASP_ModSecurity_Core_Rule_Set_Project</a:t>
            </a:r>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31436" eaLnBrk="0" hangingPunct="0"/>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534176A-80CC-4C76-9958-976D95308047}" type="datetime1">
              <a:rPr lang="en-US" smtClean="0">
                <a:solidFill>
                  <a:prstClr val="black"/>
                </a:solidFill>
              </a:rPr>
              <a:pPr/>
              <a:t>4/21/2018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27176838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82AABF77-E2E4-44CA-BA5C-65E132CF08D8}" type="slidenum">
              <a:rPr lang="en-US" smtClean="0"/>
              <a:pPr/>
              <a:t>16</a:t>
            </a:fld>
            <a:endParaRPr lang="en-US" dirty="0"/>
          </a:p>
        </p:txBody>
      </p:sp>
    </p:spTree>
    <p:extLst>
      <p:ext uri="{BB962C8B-B14F-4D97-AF65-F5344CB8AC3E}">
        <p14:creationId xmlns:p14="http://schemas.microsoft.com/office/powerpoint/2010/main" val="25020485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6.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9.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g"/><Relationship Id="rId1" Type="http://schemas.openxmlformats.org/officeDocument/2006/relationships/slideMaster" Target="../slideMasters/slideMaster4.xml"/><Relationship Id="rId5" Type="http://schemas.openxmlformats.org/officeDocument/2006/relationships/image" Target="../media/image4.png"/><Relationship Id="rId4" Type="http://schemas.openxmlformats.org/officeDocument/2006/relationships/image" Target="../media/image9.png"/></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a:t>Name</a:t>
            </a:r>
          </a:p>
          <a:p>
            <a:pPr lvl="0"/>
            <a:r>
              <a:rPr lang="en-US" dirty="0"/>
              <a:t>Title</a:t>
            </a:r>
          </a:p>
          <a:p>
            <a:pPr lvl="0"/>
            <a:r>
              <a:rPr lang="en-US" dirty="0"/>
              <a:t>Global Azure </a:t>
            </a:r>
            <a:r>
              <a:rPr lang="en-US" dirty="0" err="1"/>
              <a:t>BootCamp</a:t>
            </a:r>
            <a:endParaRPr lang="en-US" dirty="0"/>
          </a:p>
        </p:txBody>
      </p:sp>
      <p:pic>
        <p:nvPicPr>
          <p:cNvPr id="4" name="Picture 3">
            <a:extLst>
              <a:ext uri="{FF2B5EF4-FFF2-40B4-BE49-F238E27FC236}">
                <a16:creationId xmlns:a16="http://schemas.microsoft.com/office/drawing/2014/main" id="{6024DE7A-851A-4749-A799-3818B95BB2C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254646" y="5181600"/>
            <a:ext cx="1627790" cy="1446212"/>
          </a:xfrm>
          <a:prstGeom prst="rect">
            <a:avLst/>
          </a:prstGeom>
        </p:spPr>
      </p:pic>
      <p:pic>
        <p:nvPicPr>
          <p:cNvPr id="6" name="Picture 5">
            <a:extLst>
              <a:ext uri="{FF2B5EF4-FFF2-40B4-BE49-F238E27FC236}">
                <a16:creationId xmlns:a16="http://schemas.microsoft.com/office/drawing/2014/main" id="{B64B1EF3-194A-4250-BD79-8C929C81582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154491572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4" name="Picture 3">
            <a:extLst>
              <a:ext uri="{FF2B5EF4-FFF2-40B4-BE49-F238E27FC236}">
                <a16:creationId xmlns:a16="http://schemas.microsoft.com/office/drawing/2014/main" id="{FEB60100-75EC-45CA-9870-489A3303D78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pic>
        <p:nvPicPr>
          <p:cNvPr id="5" name="Picture 4">
            <a:extLst>
              <a:ext uri="{FF2B5EF4-FFF2-40B4-BE49-F238E27FC236}">
                <a16:creationId xmlns:a16="http://schemas.microsoft.com/office/drawing/2014/main" id="{203A1873-7420-4E82-BDC0-09B59C799BC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92239676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4527936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033" y="3877271"/>
            <a:ext cx="9856241" cy="1794661"/>
          </a:xfrm>
          <a:noFill/>
        </p:spPr>
        <p:txBody>
          <a:bodyPr lIns="107563" tIns="80672" rIns="107563" bIns="80672">
            <a:noAutofit/>
          </a:bodyPr>
          <a:lstStyle>
            <a:lvl1pPr marL="0" indent="0">
              <a:spcBef>
                <a:spcPts val="0"/>
              </a:spcBef>
              <a:buNone/>
              <a:defRPr sz="3466"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232" y="2075841"/>
            <a:ext cx="9858043" cy="1801436"/>
          </a:xfrm>
          <a:noFill/>
        </p:spPr>
        <p:txBody>
          <a:bodyPr lIns="107563" tIns="67227" rIns="107563" bIns="67227" anchor="t" anchorCtr="0"/>
          <a:lstStyle>
            <a:lvl1pPr>
              <a:defRPr sz="5865" spc="-99" baseline="0">
                <a:gradFill>
                  <a:gsLst>
                    <a:gs pos="3333">
                      <a:schemeClr val="tx1"/>
                    </a:gs>
                    <a:gs pos="39000">
                      <a:schemeClr val="tx1"/>
                    </a:gs>
                  </a:gsLst>
                  <a:lin ang="5400000" scaled="0"/>
                </a:gradFill>
              </a:defRPr>
            </a:lvl1pPr>
          </a:lstStyle>
          <a:p>
            <a:r>
              <a:rPr lang="en-US" dirty="0"/>
              <a:t>Presentation title</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10204542" y="470411"/>
            <a:ext cx="1522008" cy="326167"/>
          </a:xfrm>
          <a:prstGeom prst="rect">
            <a:avLst/>
          </a:prstGeom>
        </p:spPr>
      </p:pic>
      <p:sp>
        <p:nvSpPr>
          <p:cNvPr id="7" name="TextBox 7"/>
          <p:cNvSpPr txBox="1"/>
          <p:nvPr/>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650951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Walk-in">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75892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4" name="Rectangle 3"/>
          <p:cNvSpPr/>
          <p:nvPr/>
        </p:nvSpPr>
        <p:spPr bwMode="auto">
          <a:xfrm>
            <a:off x="269231" y="1187645"/>
            <a:ext cx="9858043" cy="2689633"/>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4" tIns="143380" rIns="179224" bIns="143380" numCol="1" spcCol="0" rtlCol="0" fromWordArt="0" anchor="t" anchorCtr="0" forceAA="0" compatLnSpc="1">
            <a:prstTxWarp prst="textNoShape">
              <a:avLst/>
            </a:prstTxWarp>
            <a:noAutofit/>
          </a:bodyPr>
          <a:lstStyle/>
          <a:p>
            <a:pPr algn="ctr" defTabSz="913842" fontAlgn="base">
              <a:lnSpc>
                <a:spcPct val="90000"/>
              </a:lnSpc>
              <a:spcBef>
                <a:spcPct val="0"/>
              </a:spcBef>
              <a:spcAft>
                <a:spcPct val="0"/>
              </a:spcAft>
            </a:pPr>
            <a:endParaRPr lang="en-US" sz="2399"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0" y="1186357"/>
            <a:ext cx="9856549" cy="2697988"/>
          </a:xfrm>
          <a:noFill/>
        </p:spPr>
        <p:txBody>
          <a:bodyPr tIns="67227" bIns="67227" anchor="t" anchorCtr="0"/>
          <a:lstStyle>
            <a:lvl1pPr>
              <a:defRPr sz="7065" spc="-99" baseline="0">
                <a:gradFill>
                  <a:gsLst>
                    <a:gs pos="5833">
                      <a:srgbClr val="FFFFFF"/>
                    </a:gs>
                    <a:gs pos="18000">
                      <a:srgbClr val="FFFFFF"/>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171" y="3877278"/>
            <a:ext cx="9858105" cy="1793881"/>
          </a:xfrm>
          <a:noFill/>
        </p:spPr>
        <p:txBody>
          <a:bodyPr lIns="134453" tIns="107563" rIns="134453" bIns="107563">
            <a:noAutofit/>
          </a:bodyPr>
          <a:lstStyle>
            <a:lvl1pPr marL="0" indent="0">
              <a:spcBef>
                <a:spcPts val="0"/>
              </a:spcBef>
              <a:buNone/>
              <a:defRPr sz="3466"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52291826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ideo slide">
    <p:spTree>
      <p:nvGrpSpPr>
        <p:cNvPr id="1" name=""/>
        <p:cNvGrpSpPr/>
        <p:nvPr/>
      </p:nvGrpSpPr>
      <p:grpSpPr>
        <a:xfrm>
          <a:off x="0" y="0"/>
          <a:ext cx="0" cy="0"/>
          <a:chOff x="0" y="0"/>
          <a:chExt cx="0" cy="0"/>
        </a:xfrm>
      </p:grpSpPr>
      <p:sp>
        <p:nvSpPr>
          <p:cNvPr id="4" name="Rectangle 3"/>
          <p:cNvSpPr/>
          <p:nvPr/>
        </p:nvSpPr>
        <p:spPr bwMode="auto">
          <a:xfrm>
            <a:off x="269231" y="1187644"/>
            <a:ext cx="9858043" cy="2689632"/>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4" tIns="143380" rIns="179224" bIns="143380" numCol="1" spcCol="0" rtlCol="0" fromWordArt="0" anchor="t" anchorCtr="0" forceAA="0" compatLnSpc="1">
            <a:prstTxWarp prst="textNoShape">
              <a:avLst/>
            </a:prstTxWarp>
            <a:noAutofit/>
          </a:bodyPr>
          <a:lstStyle/>
          <a:p>
            <a:pPr algn="ctr" defTabSz="913842" fontAlgn="base">
              <a:lnSpc>
                <a:spcPct val="90000"/>
              </a:lnSpc>
              <a:spcBef>
                <a:spcPct val="0"/>
              </a:spcBef>
              <a:spcAft>
                <a:spcPct val="0"/>
              </a:spcAft>
            </a:pPr>
            <a:endParaRPr lang="en-US" sz="2399"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0" y="1186357"/>
            <a:ext cx="9856549" cy="2697988"/>
          </a:xfrm>
          <a:noFill/>
        </p:spPr>
        <p:txBody>
          <a:bodyPr tIns="67227" bIns="67227" anchor="t" anchorCtr="0"/>
          <a:lstStyle>
            <a:lvl1pPr>
              <a:defRPr sz="7065" spc="-99" baseline="0">
                <a:gradFill>
                  <a:gsLst>
                    <a:gs pos="5833">
                      <a:srgbClr val="FFFFFF"/>
                    </a:gs>
                    <a:gs pos="18000">
                      <a:srgbClr val="FFFFFF"/>
                    </a:gs>
                  </a:gsLst>
                  <a:lin ang="5400000" scaled="0"/>
                </a:gradFill>
              </a:defRPr>
            </a:lvl1pPr>
          </a:lstStyle>
          <a:p>
            <a:r>
              <a:rPr lang="en-US" dirty="0"/>
              <a:t>Video title</a:t>
            </a:r>
          </a:p>
        </p:txBody>
      </p:sp>
    </p:spTree>
    <p:extLst>
      <p:ext uri="{BB962C8B-B14F-4D97-AF65-F5344CB8AC3E}">
        <p14:creationId xmlns:p14="http://schemas.microsoft.com/office/powerpoint/2010/main" val="27999206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34777178"/>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38697243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24752196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169" y="1189177"/>
            <a:ext cx="11650488"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4033" indent="0">
              <a:buNone/>
              <a:defRPr/>
            </a:lvl3pPr>
            <a:lvl4pPr marL="448065" indent="0">
              <a:buNone/>
              <a:defRPr/>
            </a:lvl4pPr>
            <a:lvl5pPr marL="672099"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106873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allouts - JBS">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sp>
        <p:nvSpPr>
          <p:cNvPr id="5" name="Text Placeholder 4"/>
          <p:cNvSpPr>
            <a:spLocks noGrp="1"/>
          </p:cNvSpPr>
          <p:nvPr>
            <p:ph type="body" sz="quarter" idx="10"/>
          </p:nvPr>
        </p:nvSpPr>
        <p:spPr>
          <a:xfrm>
            <a:off x="5131596" y="3271520"/>
            <a:ext cx="6222365" cy="2641600"/>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a:t>Click to edit Master text styles</a:t>
            </a:r>
          </a:p>
          <a:p>
            <a:pPr lvl="1"/>
            <a:r>
              <a:rPr lang="en-US" dirty="0"/>
              <a:t>Second level</a:t>
            </a:r>
          </a:p>
        </p:txBody>
      </p:sp>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pic>
        <p:nvPicPr>
          <p:cNvPr id="6" name="Picture 5">
            <a:extLst>
              <a:ext uri="{FF2B5EF4-FFF2-40B4-BE49-F238E27FC236}">
                <a16:creationId xmlns:a16="http://schemas.microsoft.com/office/drawing/2014/main" id="{BFD3AA73-E622-4290-9B12-165811D3EE0C}"/>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39705897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500"/>
                                        <p:tgtEl>
                                          <p:spTgt spid="3"/>
                                        </p:tgtEl>
                                      </p:cBhvr>
                                    </p:animEffect>
                                  </p:childTnLst>
                                </p:cTn>
                              </p:par>
                              <p:par>
                                <p:cTn id="8" presetID="10" presetClass="exit" presetSubtype="0" fill="hold" nodeType="withEffect">
                                  <p:stCondLst>
                                    <p:cond delay="2500"/>
                                  </p:stCondLst>
                                  <p:childTnLst>
                                    <p:animEffect transition="out" filter="fade">
                                      <p:cBhvr>
                                        <p:cTn id="9" dur="1750"/>
                                        <p:tgtEl>
                                          <p:spTgt spid="3"/>
                                        </p:tgtEl>
                                      </p:cBhvr>
                                    </p:animEffect>
                                    <p:set>
                                      <p:cBhvr>
                                        <p:cTn id="10" dur="1" fill="hold">
                                          <p:stCondLst>
                                            <p:cond delay="174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169" y="1189177"/>
            <a:ext cx="11650488"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4033" indent="0">
              <a:buNone/>
              <a:defRPr/>
            </a:lvl3pPr>
            <a:lvl4pPr marL="448065" indent="0">
              <a:buNone/>
              <a:defRPr/>
            </a:lvl4pPr>
            <a:lvl5pPr marL="672099"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25129222"/>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6"/>
            <a:ext cx="11650488" cy="2048200"/>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60606434"/>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6"/>
            <a:ext cx="11650488" cy="2048200"/>
          </a:xfrm>
        </p:spPr>
        <p:txBody>
          <a:bodyPr>
            <a:spAutoFit/>
          </a:bodyPr>
          <a:lstStyle>
            <a:lvl1pPr>
              <a:defRPr>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4820901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171" y="1189177"/>
            <a:ext cx="5377147" cy="2420188"/>
          </a:xfrm>
        </p:spPr>
        <p:txBody>
          <a:bodyPr wrap="square">
            <a:spAutoFit/>
          </a:bodyPr>
          <a:lstStyle>
            <a:lvl1pPr marL="0" indent="0">
              <a:spcBef>
                <a:spcPts val="1200"/>
              </a:spcBef>
              <a:buClr>
                <a:schemeClr val="tx1"/>
              </a:buClr>
              <a:buFont typeface="Wingdings" pitchFamily="2" charset="2"/>
              <a:buNone/>
              <a:defRPr sz="3466">
                <a:gradFill>
                  <a:gsLst>
                    <a:gs pos="1250">
                      <a:schemeClr val="tx2"/>
                    </a:gs>
                    <a:gs pos="99000">
                      <a:schemeClr val="tx2"/>
                    </a:gs>
                  </a:gsLst>
                  <a:lin ang="5400000" scaled="0"/>
                </a:gradFill>
              </a:defRPr>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2511" y="1189177"/>
            <a:ext cx="5377147" cy="2420188"/>
          </a:xfrm>
        </p:spPr>
        <p:txBody>
          <a:bodyPr wrap="square">
            <a:spAutoFit/>
          </a:bodyPr>
          <a:lstStyle>
            <a:lvl1pPr marL="0" indent="0">
              <a:spcBef>
                <a:spcPts val="1200"/>
              </a:spcBef>
              <a:buClr>
                <a:schemeClr val="tx1"/>
              </a:buClr>
              <a:buFont typeface="Wingdings" pitchFamily="2" charset="2"/>
              <a:buNone/>
              <a:defRPr sz="3466">
                <a:gradFill>
                  <a:gsLst>
                    <a:gs pos="1250">
                      <a:schemeClr val="tx2"/>
                    </a:gs>
                    <a:gs pos="99000">
                      <a:schemeClr val="tx2"/>
                    </a:gs>
                  </a:gsLst>
                  <a:lin ang="5400000" scaled="0"/>
                </a:gradFill>
              </a:defRPr>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08056321"/>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171" y="1189177"/>
            <a:ext cx="5377147" cy="2420188"/>
          </a:xfrm>
        </p:spPr>
        <p:txBody>
          <a:bodyPr wrap="square">
            <a:spAutoFit/>
          </a:bodyPr>
          <a:lstStyle>
            <a:lvl1pPr marL="0" indent="0">
              <a:spcBef>
                <a:spcPts val="1200"/>
              </a:spcBef>
              <a:buClr>
                <a:schemeClr val="tx1"/>
              </a:buClr>
              <a:buFont typeface="Wingdings" pitchFamily="2" charset="2"/>
              <a:buNone/>
              <a:defRPr sz="3466"/>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2511" y="1189177"/>
            <a:ext cx="5377147" cy="2420188"/>
          </a:xfrm>
        </p:spPr>
        <p:txBody>
          <a:bodyPr wrap="square">
            <a:spAutoFit/>
          </a:bodyPr>
          <a:lstStyle>
            <a:lvl1pPr marL="0" indent="0">
              <a:spcBef>
                <a:spcPts val="1200"/>
              </a:spcBef>
              <a:buClr>
                <a:schemeClr val="tx1"/>
              </a:buClr>
              <a:buFont typeface="Wingdings" pitchFamily="2" charset="2"/>
              <a:buNone/>
              <a:defRPr sz="3466"/>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05106103"/>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171" y="1189177"/>
            <a:ext cx="5377147" cy="2486577"/>
          </a:xfrm>
        </p:spPr>
        <p:txBody>
          <a:bodyPr wrap="square">
            <a:spAutoFit/>
          </a:bodyPr>
          <a:lstStyle>
            <a:lvl1pPr marL="281598" indent="-281598">
              <a:spcBef>
                <a:spcPts val="1200"/>
              </a:spcBef>
              <a:buClr>
                <a:schemeClr val="tx1"/>
              </a:buClr>
              <a:buFont typeface="Arial" pitchFamily="34" charset="0"/>
              <a:buChar char="•"/>
              <a:defRPr sz="3466"/>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2511" y="1189177"/>
            <a:ext cx="5377147" cy="2486577"/>
          </a:xfrm>
        </p:spPr>
        <p:txBody>
          <a:bodyPr wrap="square">
            <a:spAutoFit/>
          </a:bodyPr>
          <a:lstStyle>
            <a:lvl1pPr marL="281598" indent="-281598">
              <a:spcBef>
                <a:spcPts val="1200"/>
              </a:spcBef>
              <a:buClr>
                <a:schemeClr val="tx1"/>
              </a:buClr>
              <a:buFont typeface="Arial" pitchFamily="34" charset="0"/>
              <a:buChar char="•"/>
              <a:defRPr sz="3466"/>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80056741"/>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171" y="1189177"/>
            <a:ext cx="5377147" cy="2486577"/>
          </a:xfrm>
        </p:spPr>
        <p:txBody>
          <a:bodyPr wrap="square">
            <a:spAutoFit/>
          </a:bodyPr>
          <a:lstStyle>
            <a:lvl1pPr marL="281598" indent="-281598">
              <a:spcBef>
                <a:spcPts val="1200"/>
              </a:spcBef>
              <a:buClr>
                <a:schemeClr val="tx2"/>
              </a:buClr>
              <a:buFont typeface="Arial" pitchFamily="34" charset="0"/>
              <a:buChar char="•"/>
              <a:defRPr sz="3466">
                <a:gradFill>
                  <a:gsLst>
                    <a:gs pos="1250">
                      <a:schemeClr val="tx2"/>
                    </a:gs>
                    <a:gs pos="99000">
                      <a:schemeClr val="tx2"/>
                    </a:gs>
                  </a:gsLst>
                  <a:lin ang="5400000" scaled="0"/>
                </a:gradFill>
              </a:defRPr>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2511" y="1189177"/>
            <a:ext cx="5377147" cy="2486577"/>
          </a:xfrm>
        </p:spPr>
        <p:txBody>
          <a:bodyPr wrap="square">
            <a:spAutoFit/>
          </a:bodyPr>
          <a:lstStyle>
            <a:lvl1pPr marL="281598" indent="-281598">
              <a:spcBef>
                <a:spcPts val="1200"/>
              </a:spcBef>
              <a:buClr>
                <a:schemeClr val="tx2"/>
              </a:buClr>
              <a:buFont typeface="Arial" pitchFamily="34" charset="0"/>
              <a:buChar char="•"/>
              <a:defRPr sz="3466">
                <a:gradFill>
                  <a:gsLst>
                    <a:gs pos="1250">
                      <a:schemeClr val="tx2"/>
                    </a:gs>
                    <a:gs pos="99000">
                      <a:schemeClr val="tx2"/>
                    </a:gs>
                  </a:gsLst>
                  <a:lin ang="5400000" scaled="0"/>
                </a:gradFill>
              </a:defRPr>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4910014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74656190"/>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3759120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047872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gram Blank - JBS">
    <p:spTree>
      <p:nvGrpSpPr>
        <p:cNvPr id="1" name=""/>
        <p:cNvGrpSpPr/>
        <p:nvPr/>
      </p:nvGrpSpPr>
      <p:grpSpPr>
        <a:xfrm>
          <a:off x="0" y="0"/>
          <a:ext cx="0" cy="0"/>
          <a:chOff x="0" y="0"/>
          <a:chExt cx="0" cy="0"/>
        </a:xfrm>
      </p:grpSpPr>
      <p:sp>
        <p:nvSpPr>
          <p:cNvPr id="8" name="Rectangle 7"/>
          <p:cNvSpPr/>
          <p:nvPr userDrawn="1"/>
        </p:nvSpPr>
        <p:spPr bwMode="auto">
          <a:xfrm>
            <a:off x="-1" y="0"/>
            <a:ext cx="12212763" cy="6858000"/>
          </a:xfrm>
          <a:prstGeom prst="rect">
            <a:avLst/>
          </a:prstGeom>
          <a:solidFill>
            <a:srgbClr val="000000">
              <a:alpha val="4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pic>
        <p:nvPicPr>
          <p:cNvPr id="4" name="Picture 3">
            <a:extLst>
              <a:ext uri="{FF2B5EF4-FFF2-40B4-BE49-F238E27FC236}">
                <a16:creationId xmlns:a16="http://schemas.microsoft.com/office/drawing/2014/main" id="{3ED7BE5F-0622-4C87-84B6-F5C6BF07A09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210591179"/>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5130449"/>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0178650"/>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p:nvSpPr>
        <p:spPr bwMode="hidden">
          <a:xfrm>
            <a:off x="1" y="1189176"/>
            <a:ext cx="12188825"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7" tIns="45707" rIns="45707" bIns="45707" numCol="1" spcCol="0" rtlCol="0" fromWordArt="0" anchor="ctr" anchorCtr="0" forceAA="0" compatLnSpc="1">
            <a:prstTxWarp prst="textNoShape">
              <a:avLst/>
            </a:prstTxWarp>
            <a:noAutofit/>
          </a:bodyPr>
          <a:lstStyle/>
          <a:p>
            <a:pPr algn="ctr" defTabSz="913842" fontAlgn="base">
              <a:spcBef>
                <a:spcPct val="0"/>
              </a:spcBef>
              <a:spcAft>
                <a:spcPct val="0"/>
              </a:spcAft>
            </a:pPr>
            <a:endParaRPr lang="en-US" sz="2399"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170" y="1197322"/>
            <a:ext cx="11650487" cy="1956973"/>
          </a:xfrm>
        </p:spPr>
        <p:txBody>
          <a:bodyPr/>
          <a:lstStyle>
            <a:lvl1pPr marL="0" indent="0">
              <a:buNone/>
              <a:defRPr sz="3199">
                <a:gradFill>
                  <a:gsLst>
                    <a:gs pos="1250">
                      <a:srgbClr val="000000"/>
                    </a:gs>
                    <a:gs pos="100000">
                      <a:srgbClr val="000000"/>
                    </a:gs>
                  </a:gsLst>
                  <a:lin ang="5400000" scaled="0"/>
                </a:gradFill>
                <a:latin typeface="Segoe UI" pitchFamily="34" charset="0"/>
                <a:cs typeface="Segoe UI" pitchFamily="34" charset="0"/>
              </a:defRPr>
            </a:lvl1pPr>
            <a:lvl2pPr marL="339630" indent="0">
              <a:buNone/>
              <a:defRPr>
                <a:gradFill>
                  <a:gsLst>
                    <a:gs pos="1250">
                      <a:srgbClr val="000000"/>
                    </a:gs>
                    <a:gs pos="100000">
                      <a:srgbClr val="000000"/>
                    </a:gs>
                  </a:gsLst>
                  <a:lin ang="5400000" scaled="0"/>
                </a:gradFill>
                <a:latin typeface="Segoe UI" pitchFamily="34" charset="0"/>
                <a:cs typeface="Segoe UI" pitchFamily="34" charset="0"/>
              </a:defRPr>
            </a:lvl2pPr>
            <a:lvl3pPr marL="572927" indent="0">
              <a:buNone/>
              <a:defRPr>
                <a:gradFill>
                  <a:gsLst>
                    <a:gs pos="1250">
                      <a:srgbClr val="000000"/>
                    </a:gs>
                    <a:gs pos="100000">
                      <a:srgbClr val="000000"/>
                    </a:gs>
                  </a:gsLst>
                  <a:lin ang="5400000" scaled="0"/>
                </a:gradFill>
                <a:latin typeface="Segoe UI" pitchFamily="34" charset="0"/>
                <a:cs typeface="Segoe UI" pitchFamily="34" charset="0"/>
              </a:defRPr>
            </a:lvl3pPr>
            <a:lvl4pPr marL="798290"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000"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20403446"/>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169" y="1189178"/>
            <a:ext cx="11650488" cy="2421636"/>
          </a:xfrm>
          <a:prstGeom prst="rect">
            <a:avLst/>
          </a:prstGeom>
        </p:spPr>
        <p:txBody>
          <a:bodyPr/>
          <a:lstStyle>
            <a:lvl1pPr marL="284709" indent="-284709">
              <a:buClr>
                <a:schemeClr val="tx1"/>
              </a:buClr>
              <a:buSzPct val="90000"/>
              <a:buFont typeface="Arial" pitchFamily="34" charset="0"/>
              <a:buChar char="•"/>
              <a:defRPr sz="3466">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83" indent="-275374">
              <a:buClr>
                <a:schemeClr val="tx1"/>
              </a:buClr>
              <a:buSzPct val="90000"/>
              <a:buFont typeface="Arial" pitchFamily="34" charset="0"/>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791" indent="-284709">
              <a:buClr>
                <a:schemeClr val="tx1"/>
              </a:buClr>
              <a:buSzPct val="90000"/>
              <a:buFont typeface="Arial" pitchFamily="34" charset="0"/>
              <a:buChar char="•"/>
              <a:defRPr sz="279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825" indent="-224033">
              <a:buClr>
                <a:schemeClr val="tx1"/>
              </a:buClr>
              <a:buSzPct val="90000"/>
              <a:buFont typeface="Arial" pitchFamily="34" charset="0"/>
              <a:buChar char="•"/>
              <a:defRPr sz="2399">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857" indent="-224033">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238876"/>
            <a:ext cx="12188826" cy="619125"/>
          </a:xfrm>
          <a:prstGeom prst="rect">
            <a:avLst/>
          </a:prstGeom>
          <a:solidFill>
            <a:srgbClr val="FFFF99"/>
          </a:solidFill>
        </p:spPr>
        <p:txBody>
          <a:bodyPr wrap="square" lIns="114292" tIns="57146" rIns="114292" bIns="57146" anchor="b" anchorCtr="0">
            <a:noAutofit/>
          </a:bodyPr>
          <a:lstStyle>
            <a:lvl1pPr algn="r">
              <a:buFont typeface="Arial" pitchFamily="34" charset="0"/>
              <a:buNone/>
              <a:defRPr sz="3599" spc="-49"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822631033"/>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3" y="1447801"/>
            <a:ext cx="11149013" cy="205203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6255122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181452" y="3231975"/>
            <a:ext cx="6718301" cy="1232464"/>
          </a:xfrm>
        </p:spPr>
        <p:txBody>
          <a:bodyPr anchor="ctr">
            <a:noAutofit/>
          </a:bodyPr>
          <a:lstStyle>
            <a:lvl1pPr algn="l" defTabSz="914218" rtl="0" eaLnBrk="1" latinLnBrk="0" hangingPunct="1">
              <a:lnSpc>
                <a:spcPct val="90000"/>
              </a:lnSpc>
              <a:spcBef>
                <a:spcPct val="0"/>
              </a:spcBef>
              <a:buNone/>
              <a:defRPr lang="en-US" sz="3999"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4181454" y="5029203"/>
            <a:ext cx="6870702" cy="463255"/>
          </a:xfrm>
        </p:spPr>
        <p:txBody>
          <a:bodyPr>
            <a:noAutofit/>
          </a:bodyPr>
          <a:lstStyle>
            <a:lvl1pPr marL="0" indent="0" algn="l" defTabSz="914218"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10" indent="0" algn="ctr">
              <a:buNone/>
              <a:defRPr>
                <a:solidFill>
                  <a:schemeClr val="tx1">
                    <a:tint val="75000"/>
                  </a:schemeClr>
                </a:solidFill>
              </a:defRPr>
            </a:lvl2pPr>
            <a:lvl3pPr marL="914218" indent="0" algn="ctr">
              <a:buNone/>
              <a:defRPr>
                <a:solidFill>
                  <a:schemeClr val="tx1">
                    <a:tint val="75000"/>
                  </a:schemeClr>
                </a:solidFill>
              </a:defRPr>
            </a:lvl3pPr>
            <a:lvl4pPr marL="1371328" indent="0" algn="ctr">
              <a:buNone/>
              <a:defRPr>
                <a:solidFill>
                  <a:schemeClr val="tx1">
                    <a:tint val="75000"/>
                  </a:schemeClr>
                </a:solidFill>
              </a:defRPr>
            </a:lvl4pPr>
            <a:lvl5pPr marL="1828437" indent="0" algn="ctr">
              <a:buNone/>
              <a:defRPr>
                <a:solidFill>
                  <a:schemeClr val="tx1">
                    <a:tint val="75000"/>
                  </a:schemeClr>
                </a:solidFill>
              </a:defRPr>
            </a:lvl5pPr>
            <a:lvl6pPr marL="2285546" indent="0" algn="ctr">
              <a:buNone/>
              <a:defRPr>
                <a:solidFill>
                  <a:schemeClr val="tx1">
                    <a:tint val="75000"/>
                  </a:schemeClr>
                </a:solidFill>
              </a:defRPr>
            </a:lvl6pPr>
            <a:lvl7pPr marL="2742655" indent="0" algn="ctr">
              <a:buNone/>
              <a:defRPr>
                <a:solidFill>
                  <a:schemeClr val="tx1">
                    <a:tint val="75000"/>
                  </a:schemeClr>
                </a:solidFill>
              </a:defRPr>
            </a:lvl7pPr>
            <a:lvl8pPr marL="3199765" indent="0" algn="ctr">
              <a:buNone/>
              <a:defRPr>
                <a:solidFill>
                  <a:schemeClr val="tx1">
                    <a:tint val="75000"/>
                  </a:schemeClr>
                </a:solidFill>
              </a:defRPr>
            </a:lvl8pPr>
            <a:lvl9pPr marL="3656874" indent="0" algn="ctr">
              <a:buNone/>
              <a:defRPr>
                <a:solidFill>
                  <a:schemeClr val="tx1">
                    <a:tint val="75000"/>
                  </a:schemeClr>
                </a:solidFill>
              </a:defRPr>
            </a:lvl9pPr>
          </a:lstStyle>
          <a:p>
            <a:r>
              <a:rPr lang="en-US"/>
              <a:t>Click to edit Master subtitle style</a:t>
            </a:r>
            <a:endParaRPr lang="en-US" dirty="0"/>
          </a:p>
        </p:txBody>
      </p:sp>
      <p:pic>
        <p:nvPicPr>
          <p:cNvPr id="42"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1386883" y="1733063"/>
            <a:ext cx="2098477" cy="1498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2028867"/>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lgn="l" defTabSz="914142" rtl="0" eaLnBrk="1" latinLnBrk="0" hangingPunct="1">
              <a:lnSpc>
                <a:spcPct val="90000"/>
              </a:lnSpc>
              <a:spcBef>
                <a:spcPct val="0"/>
              </a:spcBef>
              <a:buNone/>
              <a:defRPr lang="en-US" sz="5465"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113" y="1447799"/>
            <a:ext cx="11149013" cy="2080530"/>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809" indent="-34281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817" indent="-342817">
              <a:spcBef>
                <a:spcPts val="0"/>
              </a:spcBef>
              <a:spcAft>
                <a:spcPts val="400"/>
              </a:spcAft>
              <a:buFont typeface="Arial" pitchFamily="34" charset="0"/>
              <a:buChar char="•"/>
              <a:defRPr/>
            </a:lvl5pPr>
            <a:lvl6pPr marL="1033211" indent="-342817">
              <a:buFont typeface="Arial" pitchFamily="34" charset="0"/>
              <a:buChar char="•"/>
              <a:defRPr sz="2399">
                <a:gradFill>
                  <a:gsLst>
                    <a:gs pos="0">
                      <a:srgbClr val="595959"/>
                    </a:gs>
                    <a:gs pos="86000">
                      <a:srgbClr val="595959"/>
                    </a:gs>
                  </a:gsLst>
                  <a:lin ang="5400000" scaled="0"/>
                </a:gradFill>
              </a:defRPr>
            </a:lvl6pPr>
            <a:lvl7pPr marL="1255410" indent="-225370">
              <a:defRPr>
                <a:gradFill>
                  <a:gsLst>
                    <a:gs pos="0">
                      <a:srgbClr val="595959"/>
                    </a:gs>
                    <a:gs pos="86000">
                      <a:srgbClr val="595959"/>
                    </a:gs>
                  </a:gsLst>
                  <a:lin ang="5400000" scaled="0"/>
                </a:gradFill>
              </a:defRPr>
            </a:lvl7pPr>
            <a:lvl8pPr marL="1487128" indent="-231718">
              <a:defRPr>
                <a:gradFill>
                  <a:gsLst>
                    <a:gs pos="0">
                      <a:srgbClr val="595959"/>
                    </a:gs>
                    <a:gs pos="86000">
                      <a:srgbClr val="595959"/>
                    </a:gs>
                  </a:gsLst>
                  <a:lin ang="5400000" scaled="0"/>
                </a:gradFill>
              </a:defRPr>
            </a:lvl8pPr>
          </a:lstStyle>
          <a:p>
            <a:pPr marL="345991" lvl="0" indent="-345991" algn="l" defTabSz="914142" rtl="0" eaLnBrk="1" latinLnBrk="0" hangingPunct="1">
              <a:lnSpc>
                <a:spcPct val="90000"/>
              </a:lnSpc>
              <a:spcBef>
                <a:spcPct val="20000"/>
              </a:spcBef>
              <a:buSzPct val="90000"/>
              <a:buFont typeface="Arial" pitchFamily="34" charset="0"/>
              <a:buChar char="•"/>
            </a:pPr>
            <a:r>
              <a:rPr lang="en-US"/>
              <a:t>Click to edit Master text styles</a:t>
            </a:r>
          </a:p>
          <a:p>
            <a:pPr marL="345991" lvl="1" indent="-345991" algn="l" defTabSz="914142" rtl="0" eaLnBrk="1" latinLnBrk="0" hangingPunct="1">
              <a:lnSpc>
                <a:spcPct val="90000"/>
              </a:lnSpc>
              <a:spcBef>
                <a:spcPct val="20000"/>
              </a:spcBef>
              <a:buSzPct val="90000"/>
              <a:buFont typeface="Arial" pitchFamily="34" charset="0"/>
              <a:buChar char="•"/>
            </a:pPr>
            <a:r>
              <a:rPr lang="en-US"/>
              <a:t>Second level</a:t>
            </a:r>
          </a:p>
          <a:p>
            <a:pPr marL="345991" lvl="2" indent="-345991" algn="l" defTabSz="914142" rtl="0" eaLnBrk="1" latinLnBrk="0" hangingPunct="1">
              <a:lnSpc>
                <a:spcPct val="90000"/>
              </a:lnSpc>
              <a:spcBef>
                <a:spcPct val="20000"/>
              </a:spcBef>
              <a:buSzPct val="90000"/>
              <a:buFont typeface="Arial" pitchFamily="34" charset="0"/>
              <a:buChar char="•"/>
            </a:pPr>
            <a:r>
              <a:rPr lang="en-US"/>
              <a:t>Third level</a:t>
            </a:r>
          </a:p>
          <a:p>
            <a:pPr marL="345991" lvl="3" indent="-345991" algn="l" defTabSz="914142" rtl="0" eaLnBrk="1" latinLnBrk="0" hangingPunct="1">
              <a:lnSpc>
                <a:spcPct val="90000"/>
              </a:lnSpc>
              <a:spcBef>
                <a:spcPct val="20000"/>
              </a:spcBef>
              <a:buSzPct val="90000"/>
              <a:buFont typeface="Arial" pitchFamily="34" charset="0"/>
              <a:buChar char="•"/>
            </a:pPr>
            <a:r>
              <a:rPr lang="en-US"/>
              <a:t>Fourth level</a:t>
            </a:r>
          </a:p>
          <a:p>
            <a:pPr marL="345991" lvl="4" indent="-345991" algn="l" defTabSz="914142" rtl="0" eaLnBrk="1" latinLnBrk="0" hangingPunct="1">
              <a:lnSpc>
                <a:spcPct val="90000"/>
              </a:lnSpc>
              <a:spcBef>
                <a:spcPct val="20000"/>
              </a:spcBef>
              <a:buSzPct val="90000"/>
              <a:buFont typeface="Arial" pitchFamily="34" charset="0"/>
              <a:buChar char="•"/>
            </a:pPr>
            <a:r>
              <a:rPr lang="en-US"/>
              <a:t>Fifth level</a:t>
            </a:r>
            <a:endParaRPr lang="en-US" dirty="0"/>
          </a:p>
        </p:txBody>
      </p:sp>
    </p:spTree>
    <p:extLst>
      <p:ext uri="{BB962C8B-B14F-4D97-AF65-F5344CB8AC3E}">
        <p14:creationId xmlns:p14="http://schemas.microsoft.com/office/powerpoint/2010/main" val="14949902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033" y="3877271"/>
            <a:ext cx="9856241" cy="1794661"/>
          </a:xfrm>
          <a:noFill/>
        </p:spPr>
        <p:txBody>
          <a:bodyPr lIns="107563" tIns="80672" rIns="107563" bIns="80672">
            <a:noAutofit/>
          </a:bodyPr>
          <a:lstStyle>
            <a:lvl1pPr marL="0" indent="0">
              <a:spcBef>
                <a:spcPts val="0"/>
              </a:spcBef>
              <a:buNone/>
              <a:defRPr sz="3466"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232" y="2075841"/>
            <a:ext cx="9858043" cy="1801436"/>
          </a:xfrm>
          <a:noFill/>
        </p:spPr>
        <p:txBody>
          <a:bodyPr lIns="107563" tIns="67227" rIns="107563" bIns="67227" anchor="t" anchorCtr="0"/>
          <a:lstStyle>
            <a:lvl1pPr>
              <a:defRPr sz="5865" spc="-99" baseline="0">
                <a:gradFill>
                  <a:gsLst>
                    <a:gs pos="3333">
                      <a:schemeClr val="tx1"/>
                    </a:gs>
                    <a:gs pos="39000">
                      <a:schemeClr val="tx1"/>
                    </a:gs>
                  </a:gsLst>
                  <a:lin ang="5400000" scaled="0"/>
                </a:gradFill>
              </a:defRPr>
            </a:lvl1pPr>
          </a:lstStyle>
          <a:p>
            <a:r>
              <a:rPr lang="en-US" dirty="0"/>
              <a:t>Presentation title</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10204542" y="470411"/>
            <a:ext cx="1522008" cy="326167"/>
          </a:xfrm>
          <a:prstGeom prst="rect">
            <a:avLst/>
          </a:prstGeom>
        </p:spPr>
      </p:pic>
    </p:spTree>
    <p:extLst>
      <p:ext uri="{BB962C8B-B14F-4D97-AF65-F5344CB8AC3E}">
        <p14:creationId xmlns:p14="http://schemas.microsoft.com/office/powerpoint/2010/main" val="28592818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4" name="Rectangle 3"/>
          <p:cNvSpPr/>
          <p:nvPr/>
        </p:nvSpPr>
        <p:spPr bwMode="auto">
          <a:xfrm>
            <a:off x="269231" y="1187645"/>
            <a:ext cx="9858043" cy="2689633"/>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4" tIns="143380" rIns="179224" bIns="143380" numCol="1" spcCol="0" rtlCol="0" fromWordArt="0" anchor="t" anchorCtr="0" forceAA="0" compatLnSpc="1">
            <a:prstTxWarp prst="textNoShape">
              <a:avLst/>
            </a:prstTxWarp>
            <a:noAutofit/>
          </a:bodyPr>
          <a:lstStyle/>
          <a:p>
            <a:pPr algn="ctr" defTabSz="913842" fontAlgn="base">
              <a:lnSpc>
                <a:spcPct val="90000"/>
              </a:lnSpc>
              <a:spcBef>
                <a:spcPct val="0"/>
              </a:spcBef>
              <a:spcAft>
                <a:spcPct val="0"/>
              </a:spcAft>
            </a:pPr>
            <a:endParaRPr lang="en-US" sz="2399"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0" y="1186357"/>
            <a:ext cx="9856549" cy="2697988"/>
          </a:xfrm>
          <a:noFill/>
        </p:spPr>
        <p:txBody>
          <a:bodyPr tIns="67227" bIns="67227" anchor="t" anchorCtr="0"/>
          <a:lstStyle>
            <a:lvl1pPr>
              <a:defRPr sz="7065" spc="-99" baseline="0">
                <a:gradFill>
                  <a:gsLst>
                    <a:gs pos="5833">
                      <a:srgbClr val="FFFFFF"/>
                    </a:gs>
                    <a:gs pos="18000">
                      <a:srgbClr val="FFFFFF"/>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171" y="3877278"/>
            <a:ext cx="9858105" cy="1793881"/>
          </a:xfrm>
          <a:noFill/>
        </p:spPr>
        <p:txBody>
          <a:bodyPr lIns="134453" tIns="107563" rIns="134453" bIns="107563">
            <a:noAutofit/>
          </a:bodyPr>
          <a:lstStyle>
            <a:lvl1pPr marL="0" indent="0">
              <a:spcBef>
                <a:spcPts val="0"/>
              </a:spcBef>
              <a:buNone/>
              <a:defRPr sz="3466"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3207796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Video slide">
    <p:spTree>
      <p:nvGrpSpPr>
        <p:cNvPr id="1" name=""/>
        <p:cNvGrpSpPr/>
        <p:nvPr/>
      </p:nvGrpSpPr>
      <p:grpSpPr>
        <a:xfrm>
          <a:off x="0" y="0"/>
          <a:ext cx="0" cy="0"/>
          <a:chOff x="0" y="0"/>
          <a:chExt cx="0" cy="0"/>
        </a:xfrm>
      </p:grpSpPr>
      <p:sp>
        <p:nvSpPr>
          <p:cNvPr id="4" name="Rectangle 3"/>
          <p:cNvSpPr/>
          <p:nvPr/>
        </p:nvSpPr>
        <p:spPr bwMode="auto">
          <a:xfrm>
            <a:off x="269231" y="1187644"/>
            <a:ext cx="9858043" cy="2689632"/>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4" tIns="143380" rIns="179224" bIns="143380" numCol="1" spcCol="0" rtlCol="0" fromWordArt="0" anchor="t" anchorCtr="0" forceAA="0" compatLnSpc="1">
            <a:prstTxWarp prst="textNoShape">
              <a:avLst/>
            </a:prstTxWarp>
            <a:noAutofit/>
          </a:bodyPr>
          <a:lstStyle/>
          <a:p>
            <a:pPr algn="ctr" defTabSz="913842" fontAlgn="base">
              <a:lnSpc>
                <a:spcPct val="90000"/>
              </a:lnSpc>
              <a:spcBef>
                <a:spcPct val="0"/>
              </a:spcBef>
              <a:spcAft>
                <a:spcPct val="0"/>
              </a:spcAft>
            </a:pPr>
            <a:endParaRPr lang="en-US" sz="2399"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0" y="1186357"/>
            <a:ext cx="9856549" cy="2697988"/>
          </a:xfrm>
          <a:noFill/>
        </p:spPr>
        <p:txBody>
          <a:bodyPr tIns="67227" bIns="67227" anchor="t" anchorCtr="0"/>
          <a:lstStyle>
            <a:lvl1pPr>
              <a:defRPr sz="7065" spc="-99" baseline="0">
                <a:gradFill>
                  <a:gsLst>
                    <a:gs pos="5833">
                      <a:srgbClr val="FFFFFF"/>
                    </a:gs>
                    <a:gs pos="18000">
                      <a:srgbClr val="FFFFFF"/>
                    </a:gs>
                  </a:gsLst>
                  <a:lin ang="5400000" scaled="0"/>
                </a:gradFill>
              </a:defRPr>
            </a:lvl1pPr>
          </a:lstStyle>
          <a:p>
            <a:r>
              <a:rPr lang="en-US" dirty="0"/>
              <a:t>Video title</a:t>
            </a:r>
          </a:p>
        </p:txBody>
      </p:sp>
    </p:spTree>
    <p:extLst>
      <p:ext uri="{BB962C8B-B14F-4D97-AF65-F5344CB8AC3E}">
        <p14:creationId xmlns:p14="http://schemas.microsoft.com/office/powerpoint/2010/main" val="22356042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tement Slide - JBS">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pic>
        <p:nvPicPr>
          <p:cNvPr id="3" name="Picture 2">
            <a:extLst>
              <a:ext uri="{FF2B5EF4-FFF2-40B4-BE49-F238E27FC236}">
                <a16:creationId xmlns:a16="http://schemas.microsoft.com/office/drawing/2014/main" id="{4AB2DD48-5A7B-4DD2-8EC9-9598277403E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495060882"/>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99275302"/>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68695141"/>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033074240"/>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169" y="1189177"/>
            <a:ext cx="11650488"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4033" indent="0">
              <a:buNone/>
              <a:defRPr/>
            </a:lvl3pPr>
            <a:lvl4pPr marL="448065" indent="0">
              <a:buNone/>
              <a:defRPr/>
            </a:lvl4pPr>
            <a:lvl5pPr marL="672099"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03126966"/>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169" y="1189177"/>
            <a:ext cx="11650488"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4033" indent="0">
              <a:buNone/>
              <a:defRPr/>
            </a:lvl3pPr>
            <a:lvl4pPr marL="448065" indent="0">
              <a:buNone/>
              <a:defRPr/>
            </a:lvl4pPr>
            <a:lvl5pPr marL="672099"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9550629"/>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6"/>
            <a:ext cx="11650488" cy="2048200"/>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10976646"/>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6"/>
            <a:ext cx="11650488" cy="2048200"/>
          </a:xfrm>
        </p:spPr>
        <p:txBody>
          <a:bodyPr>
            <a:spAutoFit/>
          </a:bodyPr>
          <a:lstStyle>
            <a:lvl1pPr>
              <a:defRPr>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94741248"/>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171" y="1189177"/>
            <a:ext cx="5377147" cy="2420188"/>
          </a:xfrm>
        </p:spPr>
        <p:txBody>
          <a:bodyPr wrap="square">
            <a:spAutoFit/>
          </a:bodyPr>
          <a:lstStyle>
            <a:lvl1pPr marL="0" indent="0">
              <a:spcBef>
                <a:spcPts val="1200"/>
              </a:spcBef>
              <a:buClr>
                <a:schemeClr val="tx1"/>
              </a:buClr>
              <a:buFont typeface="Wingdings" pitchFamily="2" charset="2"/>
              <a:buNone/>
              <a:defRPr sz="3466">
                <a:gradFill>
                  <a:gsLst>
                    <a:gs pos="1250">
                      <a:schemeClr val="tx2"/>
                    </a:gs>
                    <a:gs pos="99000">
                      <a:schemeClr val="tx2"/>
                    </a:gs>
                  </a:gsLst>
                  <a:lin ang="5400000" scaled="0"/>
                </a:gradFill>
              </a:defRPr>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2511" y="1189177"/>
            <a:ext cx="5377147" cy="2420188"/>
          </a:xfrm>
        </p:spPr>
        <p:txBody>
          <a:bodyPr wrap="square">
            <a:spAutoFit/>
          </a:bodyPr>
          <a:lstStyle>
            <a:lvl1pPr marL="0" indent="0">
              <a:spcBef>
                <a:spcPts val="1200"/>
              </a:spcBef>
              <a:buClr>
                <a:schemeClr val="tx1"/>
              </a:buClr>
              <a:buFont typeface="Wingdings" pitchFamily="2" charset="2"/>
              <a:buNone/>
              <a:defRPr sz="3466">
                <a:gradFill>
                  <a:gsLst>
                    <a:gs pos="1250">
                      <a:schemeClr val="tx2"/>
                    </a:gs>
                    <a:gs pos="99000">
                      <a:schemeClr val="tx2"/>
                    </a:gs>
                  </a:gsLst>
                  <a:lin ang="5400000" scaled="0"/>
                </a:gradFill>
              </a:defRPr>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71462681"/>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171" y="1189177"/>
            <a:ext cx="5377147" cy="2420188"/>
          </a:xfrm>
        </p:spPr>
        <p:txBody>
          <a:bodyPr wrap="square">
            <a:spAutoFit/>
          </a:bodyPr>
          <a:lstStyle>
            <a:lvl1pPr marL="0" indent="0">
              <a:spcBef>
                <a:spcPts val="1200"/>
              </a:spcBef>
              <a:buClr>
                <a:schemeClr val="tx1"/>
              </a:buClr>
              <a:buFont typeface="Wingdings" pitchFamily="2" charset="2"/>
              <a:buNone/>
              <a:defRPr sz="3466"/>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2511" y="1189177"/>
            <a:ext cx="5377147" cy="2420188"/>
          </a:xfrm>
        </p:spPr>
        <p:txBody>
          <a:bodyPr wrap="square">
            <a:spAutoFit/>
          </a:bodyPr>
          <a:lstStyle>
            <a:lvl1pPr marL="0" indent="0">
              <a:spcBef>
                <a:spcPts val="1200"/>
              </a:spcBef>
              <a:buClr>
                <a:schemeClr val="tx1"/>
              </a:buClr>
              <a:buFont typeface="Wingdings" pitchFamily="2" charset="2"/>
              <a:buNone/>
              <a:defRPr sz="3466"/>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21010204"/>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171" y="1189177"/>
            <a:ext cx="5377147" cy="2486577"/>
          </a:xfrm>
        </p:spPr>
        <p:txBody>
          <a:bodyPr wrap="square">
            <a:spAutoFit/>
          </a:bodyPr>
          <a:lstStyle>
            <a:lvl1pPr marL="281598" indent="-281598">
              <a:spcBef>
                <a:spcPts val="1200"/>
              </a:spcBef>
              <a:buClr>
                <a:schemeClr val="tx1"/>
              </a:buClr>
              <a:buFont typeface="Arial" pitchFamily="34" charset="0"/>
              <a:buChar char="•"/>
              <a:defRPr sz="3466"/>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2511" y="1189177"/>
            <a:ext cx="5377147" cy="2486577"/>
          </a:xfrm>
        </p:spPr>
        <p:txBody>
          <a:bodyPr wrap="square">
            <a:spAutoFit/>
          </a:bodyPr>
          <a:lstStyle>
            <a:lvl1pPr marL="281598" indent="-281598">
              <a:spcBef>
                <a:spcPts val="1200"/>
              </a:spcBef>
              <a:buClr>
                <a:schemeClr val="tx1"/>
              </a:buClr>
              <a:buFont typeface="Arial" pitchFamily="34" charset="0"/>
              <a:buChar char="•"/>
              <a:defRPr sz="3466"/>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1732808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402776"/>
            <a:ext cx="11149013" cy="747897"/>
          </a:xfrm>
        </p:spPr>
        <p:txBody>
          <a:bodyPr/>
          <a:lstStyle>
            <a:lvl1pPr>
              <a:defRPr sz="5400">
                <a:solidFill>
                  <a:schemeClr val="bg1"/>
                </a:solidFill>
              </a:defRPr>
            </a:lvl1pPr>
          </a:lstStyle>
          <a:p>
            <a:r>
              <a:rPr lang="en-US" dirty="0"/>
              <a:t>click to edit master title style</a:t>
            </a:r>
          </a:p>
        </p:txBody>
      </p:sp>
      <p:sp>
        <p:nvSpPr>
          <p:cNvPr id="5" name="Text Placeholder 4"/>
          <p:cNvSpPr>
            <a:spLocks noGrp="1"/>
          </p:cNvSpPr>
          <p:nvPr>
            <p:ph type="body" sz="quarter" idx="10"/>
          </p:nvPr>
        </p:nvSpPr>
        <p:spPr>
          <a:xfrm>
            <a:off x="519112" y="1370525"/>
            <a:ext cx="11149013" cy="946413"/>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a:t>Click to edit Master text styles</a:t>
            </a:r>
          </a:p>
          <a:p>
            <a:pPr lvl="1"/>
            <a:r>
              <a:rPr lang="en-US" dirty="0"/>
              <a:t>Second level</a:t>
            </a:r>
          </a:p>
        </p:txBody>
      </p:sp>
      <p:sp>
        <p:nvSpPr>
          <p:cNvPr id="8" name="Rectangle 7"/>
          <p:cNvSpPr/>
          <p:nvPr userDrawn="1"/>
        </p:nvSpPr>
        <p:spPr bwMode="auto">
          <a:xfrm>
            <a:off x="0" y="0"/>
            <a:ext cx="12188825" cy="457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0" name="Picture 9"/>
          <p:cNvPicPr>
            <a:picLocks noChangeAspect="1"/>
          </p:cNvPicPr>
          <p:nvPr userDrawn="1"/>
        </p:nvPicPr>
        <p:blipFill rotWithShape="1">
          <a:blip r:embed="rId3" cstate="print">
            <a:extLst>
              <a:ext uri="{28A0092B-C50C-407E-A947-70E740481C1C}">
                <a14:useLocalDpi xmlns:a14="http://schemas.microsoft.com/office/drawing/2010/main" val="0"/>
              </a:ext>
            </a:extLst>
          </a:blip>
          <a:srcRect l="49222"/>
          <a:stretch/>
        </p:blipFill>
        <p:spPr>
          <a:xfrm rot="10800000">
            <a:off x="11355786" y="-8278"/>
            <a:ext cx="846001" cy="834699"/>
          </a:xfrm>
          <a:prstGeom prst="rect">
            <a:avLst/>
          </a:prstGeom>
        </p:spPr>
      </p:pic>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0800000">
            <a:off x="10133012" y="-8277"/>
            <a:ext cx="1666075" cy="834699"/>
          </a:xfrm>
          <a:prstGeom prst="rect">
            <a:avLst/>
          </a:prstGeom>
        </p:spPr>
      </p:pic>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0800000">
            <a:off x="8910237" y="-8277"/>
            <a:ext cx="1666075" cy="834699"/>
          </a:xfrm>
          <a:prstGeom prst="rect">
            <a:avLst/>
          </a:prstGeom>
        </p:spPr>
      </p:pic>
      <p:pic>
        <p:nvPicPr>
          <p:cNvPr id="9" name="Picture 8">
            <a:extLst>
              <a:ext uri="{FF2B5EF4-FFF2-40B4-BE49-F238E27FC236}">
                <a16:creationId xmlns:a16="http://schemas.microsoft.com/office/drawing/2014/main" id="{21779974-8768-47F0-9756-09EEAA0FE155}"/>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1090136367"/>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171" y="1189177"/>
            <a:ext cx="5377147" cy="2486577"/>
          </a:xfrm>
        </p:spPr>
        <p:txBody>
          <a:bodyPr wrap="square">
            <a:spAutoFit/>
          </a:bodyPr>
          <a:lstStyle>
            <a:lvl1pPr marL="281598" indent="-281598">
              <a:spcBef>
                <a:spcPts val="1200"/>
              </a:spcBef>
              <a:buClr>
                <a:schemeClr val="tx2"/>
              </a:buClr>
              <a:buFont typeface="Arial" pitchFamily="34" charset="0"/>
              <a:buChar char="•"/>
              <a:defRPr sz="3466">
                <a:gradFill>
                  <a:gsLst>
                    <a:gs pos="1250">
                      <a:schemeClr val="tx2"/>
                    </a:gs>
                    <a:gs pos="99000">
                      <a:schemeClr val="tx2"/>
                    </a:gs>
                  </a:gsLst>
                  <a:lin ang="5400000" scaled="0"/>
                </a:gradFill>
              </a:defRPr>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2511" y="1189177"/>
            <a:ext cx="5377147" cy="2486577"/>
          </a:xfrm>
        </p:spPr>
        <p:txBody>
          <a:bodyPr wrap="square">
            <a:spAutoFit/>
          </a:bodyPr>
          <a:lstStyle>
            <a:lvl1pPr marL="281598" indent="-281598">
              <a:spcBef>
                <a:spcPts val="1200"/>
              </a:spcBef>
              <a:buClr>
                <a:schemeClr val="tx2"/>
              </a:buClr>
              <a:buFont typeface="Arial" pitchFamily="34" charset="0"/>
              <a:buChar char="•"/>
              <a:defRPr sz="3466">
                <a:gradFill>
                  <a:gsLst>
                    <a:gs pos="1250">
                      <a:schemeClr val="tx2"/>
                    </a:gs>
                    <a:gs pos="99000">
                      <a:schemeClr val="tx2"/>
                    </a:gs>
                  </a:gsLst>
                  <a:lin ang="5400000" scaled="0"/>
                </a:gradFill>
              </a:defRPr>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964240"/>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5" name="Picture 4">
            <a:extLst>
              <a:ext uri="{FF2B5EF4-FFF2-40B4-BE49-F238E27FC236}">
                <a16:creationId xmlns:a16="http://schemas.microsoft.com/office/drawing/2014/main" id="{900BC3E0-ECCF-4170-B452-7AD048AE782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3479340960"/>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2FBB047-9165-4473-AAAD-5D55B80BFC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3020579107"/>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08B1AE4-1703-4C70-80B0-BAEF662EB02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222380253"/>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2"/>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44DEF7F-727C-4510-B2A8-83A60B4D375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1140101034"/>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Blank Accent Color 3">
    <p:bg>
      <p:bgPr>
        <a:solidFill>
          <a:schemeClr val="accent3"/>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C096B2-E4B1-4691-B7AC-B47ADE25AA7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3617258298"/>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p:nvSpPr>
        <p:spPr bwMode="hidden">
          <a:xfrm>
            <a:off x="1" y="1189176"/>
            <a:ext cx="12188825"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7" tIns="45707" rIns="45707" bIns="45707" numCol="1" spcCol="0" rtlCol="0" fromWordArt="0" anchor="ctr" anchorCtr="0" forceAA="0" compatLnSpc="1">
            <a:prstTxWarp prst="textNoShape">
              <a:avLst/>
            </a:prstTxWarp>
            <a:noAutofit/>
          </a:bodyPr>
          <a:lstStyle/>
          <a:p>
            <a:pPr algn="ctr" defTabSz="913842" fontAlgn="base">
              <a:spcBef>
                <a:spcPct val="0"/>
              </a:spcBef>
              <a:spcAft>
                <a:spcPct val="0"/>
              </a:spcAft>
            </a:pPr>
            <a:endParaRPr lang="en-US" sz="2399"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170" y="1197322"/>
            <a:ext cx="11650487" cy="1956973"/>
          </a:xfrm>
        </p:spPr>
        <p:txBody>
          <a:bodyPr/>
          <a:lstStyle>
            <a:lvl1pPr marL="0" indent="0">
              <a:buNone/>
              <a:defRPr sz="3199">
                <a:gradFill>
                  <a:gsLst>
                    <a:gs pos="1250">
                      <a:srgbClr val="000000"/>
                    </a:gs>
                    <a:gs pos="100000">
                      <a:srgbClr val="000000"/>
                    </a:gs>
                  </a:gsLst>
                  <a:lin ang="5400000" scaled="0"/>
                </a:gradFill>
                <a:latin typeface="Segoe UI" pitchFamily="34" charset="0"/>
                <a:cs typeface="Segoe UI" pitchFamily="34" charset="0"/>
              </a:defRPr>
            </a:lvl1pPr>
            <a:lvl2pPr marL="339630" indent="0">
              <a:buNone/>
              <a:defRPr>
                <a:gradFill>
                  <a:gsLst>
                    <a:gs pos="1250">
                      <a:srgbClr val="000000"/>
                    </a:gs>
                    <a:gs pos="100000">
                      <a:srgbClr val="000000"/>
                    </a:gs>
                  </a:gsLst>
                  <a:lin ang="5400000" scaled="0"/>
                </a:gradFill>
                <a:latin typeface="Segoe UI" pitchFamily="34" charset="0"/>
                <a:cs typeface="Segoe UI" pitchFamily="34" charset="0"/>
              </a:defRPr>
            </a:lvl2pPr>
            <a:lvl3pPr marL="572927" indent="0">
              <a:buNone/>
              <a:defRPr>
                <a:gradFill>
                  <a:gsLst>
                    <a:gs pos="1250">
                      <a:srgbClr val="000000"/>
                    </a:gs>
                    <a:gs pos="100000">
                      <a:srgbClr val="000000"/>
                    </a:gs>
                  </a:gsLst>
                  <a:lin ang="5400000" scaled="0"/>
                </a:gradFill>
                <a:latin typeface="Segoe UI" pitchFamily="34" charset="0"/>
                <a:cs typeface="Segoe UI" pitchFamily="34" charset="0"/>
              </a:defRPr>
            </a:lvl3pPr>
            <a:lvl4pPr marL="798290"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000"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37362226"/>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169" y="1189178"/>
            <a:ext cx="11650488" cy="2421636"/>
          </a:xfrm>
          <a:prstGeom prst="rect">
            <a:avLst/>
          </a:prstGeom>
        </p:spPr>
        <p:txBody>
          <a:bodyPr/>
          <a:lstStyle>
            <a:lvl1pPr marL="284709" indent="-284709">
              <a:buClr>
                <a:schemeClr val="tx1"/>
              </a:buClr>
              <a:buSzPct val="90000"/>
              <a:buFont typeface="Arial" pitchFamily="34" charset="0"/>
              <a:buChar char="•"/>
              <a:defRPr sz="3466">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83" indent="-275374">
              <a:buClr>
                <a:schemeClr val="tx1"/>
              </a:buClr>
              <a:buSzPct val="90000"/>
              <a:buFont typeface="Arial" pitchFamily="34" charset="0"/>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791" indent="-284709">
              <a:buClr>
                <a:schemeClr val="tx1"/>
              </a:buClr>
              <a:buSzPct val="90000"/>
              <a:buFont typeface="Arial" pitchFamily="34" charset="0"/>
              <a:buChar char="•"/>
              <a:defRPr sz="279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825" indent="-224033">
              <a:buClr>
                <a:schemeClr val="tx1"/>
              </a:buClr>
              <a:buSzPct val="90000"/>
              <a:buFont typeface="Arial" pitchFamily="34" charset="0"/>
              <a:buChar char="•"/>
              <a:defRPr sz="2399">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857" indent="-224033">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238876"/>
            <a:ext cx="12188826" cy="619125"/>
          </a:xfrm>
          <a:prstGeom prst="rect">
            <a:avLst/>
          </a:prstGeom>
          <a:solidFill>
            <a:srgbClr val="FFFF99"/>
          </a:solidFill>
        </p:spPr>
        <p:txBody>
          <a:bodyPr wrap="square" lIns="114292" tIns="57146" rIns="114292" bIns="57146" anchor="b" anchorCtr="0">
            <a:noAutofit/>
          </a:bodyPr>
          <a:lstStyle>
            <a:lvl1pPr algn="r">
              <a:buFont typeface="Arial" pitchFamily="34" charset="0"/>
              <a:buNone/>
              <a:defRPr sz="3599" spc="-49"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795405810"/>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3" y="1447801"/>
            <a:ext cx="11149013" cy="205203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1903273"/>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181452" y="3231975"/>
            <a:ext cx="6718301" cy="1232464"/>
          </a:xfrm>
        </p:spPr>
        <p:txBody>
          <a:bodyPr anchor="ctr">
            <a:noAutofit/>
          </a:bodyPr>
          <a:lstStyle>
            <a:lvl1pPr algn="l" defTabSz="914218" rtl="0" eaLnBrk="1" latinLnBrk="0" hangingPunct="1">
              <a:lnSpc>
                <a:spcPct val="90000"/>
              </a:lnSpc>
              <a:spcBef>
                <a:spcPct val="0"/>
              </a:spcBef>
              <a:buNone/>
              <a:defRPr lang="en-US" sz="3999"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4181454" y="5029203"/>
            <a:ext cx="6870702" cy="463255"/>
          </a:xfrm>
        </p:spPr>
        <p:txBody>
          <a:bodyPr>
            <a:noAutofit/>
          </a:bodyPr>
          <a:lstStyle>
            <a:lvl1pPr marL="0" indent="0" algn="l" defTabSz="914218"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10" indent="0" algn="ctr">
              <a:buNone/>
              <a:defRPr>
                <a:solidFill>
                  <a:schemeClr val="tx1">
                    <a:tint val="75000"/>
                  </a:schemeClr>
                </a:solidFill>
              </a:defRPr>
            </a:lvl2pPr>
            <a:lvl3pPr marL="914218" indent="0" algn="ctr">
              <a:buNone/>
              <a:defRPr>
                <a:solidFill>
                  <a:schemeClr val="tx1">
                    <a:tint val="75000"/>
                  </a:schemeClr>
                </a:solidFill>
              </a:defRPr>
            </a:lvl3pPr>
            <a:lvl4pPr marL="1371328" indent="0" algn="ctr">
              <a:buNone/>
              <a:defRPr>
                <a:solidFill>
                  <a:schemeClr val="tx1">
                    <a:tint val="75000"/>
                  </a:schemeClr>
                </a:solidFill>
              </a:defRPr>
            </a:lvl4pPr>
            <a:lvl5pPr marL="1828437" indent="0" algn="ctr">
              <a:buNone/>
              <a:defRPr>
                <a:solidFill>
                  <a:schemeClr val="tx1">
                    <a:tint val="75000"/>
                  </a:schemeClr>
                </a:solidFill>
              </a:defRPr>
            </a:lvl5pPr>
            <a:lvl6pPr marL="2285546" indent="0" algn="ctr">
              <a:buNone/>
              <a:defRPr>
                <a:solidFill>
                  <a:schemeClr val="tx1">
                    <a:tint val="75000"/>
                  </a:schemeClr>
                </a:solidFill>
              </a:defRPr>
            </a:lvl6pPr>
            <a:lvl7pPr marL="2742655" indent="0" algn="ctr">
              <a:buNone/>
              <a:defRPr>
                <a:solidFill>
                  <a:schemeClr val="tx1">
                    <a:tint val="75000"/>
                  </a:schemeClr>
                </a:solidFill>
              </a:defRPr>
            </a:lvl7pPr>
            <a:lvl8pPr marL="3199765" indent="0" algn="ctr">
              <a:buNone/>
              <a:defRPr>
                <a:solidFill>
                  <a:schemeClr val="tx1">
                    <a:tint val="75000"/>
                  </a:schemeClr>
                </a:solidFill>
              </a:defRPr>
            </a:lvl8pPr>
            <a:lvl9pPr marL="3656874" indent="0" algn="ctr">
              <a:buNone/>
              <a:defRPr>
                <a:solidFill>
                  <a:schemeClr val="tx1">
                    <a:tint val="75000"/>
                  </a:schemeClr>
                </a:solidFill>
              </a:defRPr>
            </a:lvl9pPr>
          </a:lstStyle>
          <a:p>
            <a:r>
              <a:rPr lang="en-US"/>
              <a:t>Click to edit Master subtitle style</a:t>
            </a:r>
            <a:endParaRPr lang="en-US" dirty="0"/>
          </a:p>
        </p:txBody>
      </p:sp>
      <p:pic>
        <p:nvPicPr>
          <p:cNvPr id="42"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1653584" y="1733063"/>
            <a:ext cx="1569908" cy="112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a16="http://schemas.microsoft.com/office/drawing/2014/main" id="{2B6E2876-3517-41EC-8122-3873C8637CB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192856712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Background -JB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
        <p:nvSpPr>
          <p:cNvPr id="12" name="Rectangle 11"/>
          <p:cNvSpPr/>
          <p:nvPr userDrawn="1"/>
        </p:nvSpPr>
        <p:spPr bwMode="auto">
          <a:xfrm>
            <a:off x="2253803" y="2455231"/>
            <a:ext cx="9935022" cy="2104837"/>
          </a:xfrm>
          <a:prstGeom prst="rect">
            <a:avLst/>
          </a:prstGeom>
          <a:solidFill>
            <a:srgbClr val="00AEEF">
              <a:alpha val="25098"/>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defTabSz="914099" fontAlgn="base">
              <a:spcBef>
                <a:spcPct val="0"/>
              </a:spcBef>
              <a:spcAft>
                <a:spcPct val="0"/>
              </a:spcAft>
            </a:pPr>
            <a:endParaRPr lang="en-US" sz="6600" dirty="0">
              <a:gradFill>
                <a:gsLst>
                  <a:gs pos="0">
                    <a:srgbClr val="FFFFFF"/>
                  </a:gs>
                  <a:gs pos="100000">
                    <a:srgbClr val="FFFFFF"/>
                  </a:gs>
                </a:gsLst>
                <a:lin ang="5400000" scaled="0"/>
              </a:gradFill>
              <a:latin typeface="メイリオ" pitchFamily="50" charset="-128"/>
              <a:ea typeface="メイリオ" pitchFamily="50" charset="-128"/>
            </a:endParaRPr>
          </a:p>
        </p:txBody>
      </p:sp>
      <p:grpSp>
        <p:nvGrpSpPr>
          <p:cNvPr id="13" name="Group 12"/>
          <p:cNvGrpSpPr/>
          <p:nvPr userDrawn="1"/>
        </p:nvGrpSpPr>
        <p:grpSpPr>
          <a:xfrm>
            <a:off x="0" y="2455230"/>
            <a:ext cx="2253803" cy="2104837"/>
            <a:chOff x="-1" y="2455231"/>
            <a:chExt cx="2253803" cy="2104837"/>
          </a:xfrm>
        </p:grpSpPr>
        <p:sp>
          <p:nvSpPr>
            <p:cNvPr id="17" name="Rectangle 16"/>
            <p:cNvSpPr/>
            <p:nvPr/>
          </p:nvSpPr>
          <p:spPr bwMode="auto">
            <a:xfrm>
              <a:off x="-1" y="2455231"/>
              <a:ext cx="2253803" cy="2104837"/>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182880" numCol="1" rtlCol="0" anchor="b"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demo</a:t>
              </a:r>
            </a:p>
          </p:txBody>
        </p:sp>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0988" y="2847133"/>
              <a:ext cx="1140731" cy="1140731"/>
            </a:xfrm>
            <a:prstGeom prst="rect">
              <a:avLst/>
            </a:prstGeom>
          </p:spPr>
        </p:pic>
      </p:grpSp>
      <p:pic>
        <p:nvPicPr>
          <p:cNvPr id="8" name="Picture 7">
            <a:extLst>
              <a:ext uri="{FF2B5EF4-FFF2-40B4-BE49-F238E27FC236}">
                <a16:creationId xmlns:a16="http://schemas.microsoft.com/office/drawing/2014/main" id="{A42BCB26-90AF-4491-AD94-BABBE4EA436E}"/>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18052917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0"/>
                                        <p:tgtEl>
                                          <p:spTgt spid="2"/>
                                        </p:tgtEl>
                                      </p:cBhvr>
                                    </p:animEffect>
                                  </p:childTnLst>
                                </p:cTn>
                              </p:par>
                              <p:par>
                                <p:cTn id="8" presetID="2" presetClass="entr" presetSubtype="8" fill="hold" nodeType="withEffect">
                                  <p:stCondLst>
                                    <p:cond delay="750"/>
                                  </p:stCondLst>
                                  <p:childTnLst>
                                    <p:set>
                                      <p:cBhvr>
                                        <p:cTn id="9" dur="1" fill="hold">
                                          <p:stCondLst>
                                            <p:cond delay="0"/>
                                          </p:stCondLst>
                                        </p:cTn>
                                        <p:tgtEl>
                                          <p:spTgt spid="13"/>
                                        </p:tgtEl>
                                        <p:attrNameLst>
                                          <p:attrName>style.visibility</p:attrName>
                                        </p:attrNameLst>
                                      </p:cBhvr>
                                      <p:to>
                                        <p:strVal val="visible"/>
                                      </p:to>
                                    </p:set>
                                    <p:anim calcmode="lin" valueType="num">
                                      <p:cBhvr additive="base">
                                        <p:cTn id="10" dur="500" fill="hold"/>
                                        <p:tgtEl>
                                          <p:spTgt spid="13"/>
                                        </p:tgtEl>
                                        <p:attrNameLst>
                                          <p:attrName>ppt_x</p:attrName>
                                        </p:attrNameLst>
                                      </p:cBhvr>
                                      <p:tavLst>
                                        <p:tav tm="0">
                                          <p:val>
                                            <p:strVal val="0-#ppt_w/2"/>
                                          </p:val>
                                        </p:tav>
                                        <p:tav tm="100000">
                                          <p:val>
                                            <p:strVal val="#ppt_x"/>
                                          </p:val>
                                        </p:tav>
                                      </p:tavLst>
                                    </p:anim>
                                    <p:anim calcmode="lin" valueType="num">
                                      <p:cBhvr additive="base">
                                        <p:cTn id="11" dur="500" fill="hold"/>
                                        <p:tgtEl>
                                          <p:spTgt spid="13"/>
                                        </p:tgtEl>
                                        <p:attrNameLst>
                                          <p:attrName>ppt_y</p:attrName>
                                        </p:attrNameLst>
                                      </p:cBhvr>
                                      <p:tavLst>
                                        <p:tav tm="0">
                                          <p:val>
                                            <p:strVal val="#ppt_y"/>
                                          </p:val>
                                        </p:tav>
                                        <p:tav tm="100000">
                                          <p:val>
                                            <p:strVal val="#ppt_y"/>
                                          </p:val>
                                        </p:tav>
                                      </p:tavLst>
                                    </p:anim>
                                  </p:childTnLst>
                                </p:cTn>
                              </p:par>
                              <p:par>
                                <p:cTn id="12" presetID="16" presetClass="entr" presetSubtype="42" fill="hold" grpId="0" nodeType="withEffect">
                                  <p:stCondLst>
                                    <p:cond delay="1750"/>
                                  </p:stCondLst>
                                  <p:childTnLst>
                                    <p:set>
                                      <p:cBhvr>
                                        <p:cTn id="13" dur="1" fill="hold">
                                          <p:stCondLst>
                                            <p:cond delay="0"/>
                                          </p:stCondLst>
                                        </p:cTn>
                                        <p:tgtEl>
                                          <p:spTgt spid="12"/>
                                        </p:tgtEl>
                                        <p:attrNameLst>
                                          <p:attrName>style.visibility</p:attrName>
                                        </p:attrNameLst>
                                      </p:cBhvr>
                                      <p:to>
                                        <p:strVal val="visible"/>
                                      </p:to>
                                    </p:set>
                                    <p:animEffect transition="in" filter="barn(outHorizontal)">
                                      <p:cBhvr>
                                        <p:cTn id="14" dur="750"/>
                                        <p:tgtEl>
                                          <p:spTgt spid="12"/>
                                        </p:tgtEl>
                                      </p:cBhvr>
                                    </p:animEffect>
                                  </p:childTnLst>
                                </p:cTn>
                              </p:par>
                              <p:par>
                                <p:cTn id="15" presetID="10" presetClass="exit" presetSubtype="0" fill="hold" grpId="1" nodeType="withEffect">
                                  <p:stCondLst>
                                    <p:cond delay="2500"/>
                                  </p:stCondLst>
                                  <p:childTnLst>
                                    <p:animEffect transition="out" filter="fade">
                                      <p:cBhvr>
                                        <p:cTn id="16" dur="500"/>
                                        <p:tgtEl>
                                          <p:spTgt spid="12"/>
                                        </p:tgtEl>
                                      </p:cBhvr>
                                    </p:animEffect>
                                    <p:set>
                                      <p:cBhvr>
                                        <p:cTn id="17"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lgn="l" defTabSz="914142" rtl="0" eaLnBrk="1" latinLnBrk="0" hangingPunct="1">
              <a:lnSpc>
                <a:spcPct val="90000"/>
              </a:lnSpc>
              <a:spcBef>
                <a:spcPct val="0"/>
              </a:spcBef>
              <a:buNone/>
              <a:defRPr lang="en-US" sz="5465"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113" y="1447799"/>
            <a:ext cx="11149013" cy="2080530"/>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809" indent="-34281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817" indent="-342817">
              <a:spcBef>
                <a:spcPts val="0"/>
              </a:spcBef>
              <a:spcAft>
                <a:spcPts val="400"/>
              </a:spcAft>
              <a:buFont typeface="Arial" pitchFamily="34" charset="0"/>
              <a:buChar char="•"/>
              <a:defRPr/>
            </a:lvl5pPr>
            <a:lvl6pPr marL="1033211" indent="-342817">
              <a:buFont typeface="Arial" pitchFamily="34" charset="0"/>
              <a:buChar char="•"/>
              <a:defRPr sz="2399">
                <a:gradFill>
                  <a:gsLst>
                    <a:gs pos="0">
                      <a:srgbClr val="595959"/>
                    </a:gs>
                    <a:gs pos="86000">
                      <a:srgbClr val="595959"/>
                    </a:gs>
                  </a:gsLst>
                  <a:lin ang="5400000" scaled="0"/>
                </a:gradFill>
              </a:defRPr>
            </a:lvl6pPr>
            <a:lvl7pPr marL="1255410" indent="-225370">
              <a:defRPr>
                <a:gradFill>
                  <a:gsLst>
                    <a:gs pos="0">
                      <a:srgbClr val="595959"/>
                    </a:gs>
                    <a:gs pos="86000">
                      <a:srgbClr val="595959"/>
                    </a:gs>
                  </a:gsLst>
                  <a:lin ang="5400000" scaled="0"/>
                </a:gradFill>
              </a:defRPr>
            </a:lvl7pPr>
            <a:lvl8pPr marL="1487128" indent="-231718">
              <a:defRPr>
                <a:gradFill>
                  <a:gsLst>
                    <a:gs pos="0">
                      <a:srgbClr val="595959"/>
                    </a:gs>
                    <a:gs pos="86000">
                      <a:srgbClr val="595959"/>
                    </a:gs>
                  </a:gsLst>
                  <a:lin ang="5400000" scaled="0"/>
                </a:gradFill>
              </a:defRPr>
            </a:lvl8pPr>
          </a:lstStyle>
          <a:p>
            <a:pPr marL="345991" lvl="0" indent="-345991" algn="l" defTabSz="914142" rtl="0" eaLnBrk="1" latinLnBrk="0" hangingPunct="1">
              <a:lnSpc>
                <a:spcPct val="90000"/>
              </a:lnSpc>
              <a:spcBef>
                <a:spcPct val="20000"/>
              </a:spcBef>
              <a:buSzPct val="90000"/>
              <a:buFont typeface="Arial" pitchFamily="34" charset="0"/>
              <a:buChar char="•"/>
            </a:pPr>
            <a:r>
              <a:rPr lang="en-US"/>
              <a:t>Click to edit Master text styles</a:t>
            </a:r>
          </a:p>
          <a:p>
            <a:pPr marL="345991" lvl="1" indent="-345991" algn="l" defTabSz="914142" rtl="0" eaLnBrk="1" latinLnBrk="0" hangingPunct="1">
              <a:lnSpc>
                <a:spcPct val="90000"/>
              </a:lnSpc>
              <a:spcBef>
                <a:spcPct val="20000"/>
              </a:spcBef>
              <a:buSzPct val="90000"/>
              <a:buFont typeface="Arial" pitchFamily="34" charset="0"/>
              <a:buChar char="•"/>
            </a:pPr>
            <a:r>
              <a:rPr lang="en-US"/>
              <a:t>Second level</a:t>
            </a:r>
          </a:p>
          <a:p>
            <a:pPr marL="345991" lvl="2" indent="-345991" algn="l" defTabSz="914142" rtl="0" eaLnBrk="1" latinLnBrk="0" hangingPunct="1">
              <a:lnSpc>
                <a:spcPct val="90000"/>
              </a:lnSpc>
              <a:spcBef>
                <a:spcPct val="20000"/>
              </a:spcBef>
              <a:buSzPct val="90000"/>
              <a:buFont typeface="Arial" pitchFamily="34" charset="0"/>
              <a:buChar char="•"/>
            </a:pPr>
            <a:r>
              <a:rPr lang="en-US"/>
              <a:t>Third level</a:t>
            </a:r>
          </a:p>
          <a:p>
            <a:pPr marL="345991" lvl="3" indent="-345991" algn="l" defTabSz="914142" rtl="0" eaLnBrk="1" latinLnBrk="0" hangingPunct="1">
              <a:lnSpc>
                <a:spcPct val="90000"/>
              </a:lnSpc>
              <a:spcBef>
                <a:spcPct val="20000"/>
              </a:spcBef>
              <a:buSzPct val="90000"/>
              <a:buFont typeface="Arial" pitchFamily="34" charset="0"/>
              <a:buChar char="•"/>
            </a:pPr>
            <a:r>
              <a:rPr lang="en-US"/>
              <a:t>Fourth level</a:t>
            </a:r>
          </a:p>
          <a:p>
            <a:pPr marL="345991" lvl="4" indent="-345991" algn="l" defTabSz="914142" rtl="0" eaLnBrk="1" latinLnBrk="0" hangingPunct="1">
              <a:lnSpc>
                <a:spcPct val="90000"/>
              </a:lnSpc>
              <a:spcBef>
                <a:spcPct val="20000"/>
              </a:spcBef>
              <a:buSzPct val="90000"/>
              <a:buFont typeface="Arial" pitchFamily="34" charset="0"/>
              <a:buChar char="•"/>
            </a:pPr>
            <a:r>
              <a:rPr lang="en-US"/>
              <a:t>Fifth level</a:t>
            </a:r>
            <a:endParaRPr lang="en-US" dirty="0"/>
          </a:p>
        </p:txBody>
      </p:sp>
    </p:spTree>
    <p:extLst>
      <p:ext uri="{BB962C8B-B14F-4D97-AF65-F5344CB8AC3E}">
        <p14:creationId xmlns:p14="http://schemas.microsoft.com/office/powerpoint/2010/main" val="868182042"/>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Demo Background -JB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
        <p:nvSpPr>
          <p:cNvPr id="12" name="Rectangle 11"/>
          <p:cNvSpPr/>
          <p:nvPr userDrawn="1"/>
        </p:nvSpPr>
        <p:spPr bwMode="auto">
          <a:xfrm>
            <a:off x="2253803" y="2455231"/>
            <a:ext cx="9935022" cy="2104837"/>
          </a:xfrm>
          <a:prstGeom prst="rect">
            <a:avLst/>
          </a:prstGeom>
          <a:solidFill>
            <a:srgbClr val="00AEEF">
              <a:alpha val="25098"/>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defTabSz="914099" fontAlgn="base">
              <a:spcBef>
                <a:spcPct val="0"/>
              </a:spcBef>
              <a:spcAft>
                <a:spcPct val="0"/>
              </a:spcAft>
            </a:pPr>
            <a:endParaRPr lang="en-US" sz="6600" dirty="0">
              <a:gradFill>
                <a:gsLst>
                  <a:gs pos="0">
                    <a:srgbClr val="FFFFFF"/>
                  </a:gs>
                  <a:gs pos="100000">
                    <a:srgbClr val="FFFFFF"/>
                  </a:gs>
                </a:gsLst>
                <a:lin ang="5400000" scaled="0"/>
              </a:gradFill>
              <a:latin typeface="メイリオ" pitchFamily="50" charset="-128"/>
              <a:ea typeface="メイリオ" pitchFamily="50" charset="-128"/>
            </a:endParaRPr>
          </a:p>
        </p:txBody>
      </p:sp>
      <p:grpSp>
        <p:nvGrpSpPr>
          <p:cNvPr id="13" name="Group 12"/>
          <p:cNvGrpSpPr/>
          <p:nvPr userDrawn="1"/>
        </p:nvGrpSpPr>
        <p:grpSpPr>
          <a:xfrm>
            <a:off x="0" y="2455230"/>
            <a:ext cx="2253803" cy="2104837"/>
            <a:chOff x="-1" y="2455231"/>
            <a:chExt cx="2253803" cy="2104837"/>
          </a:xfrm>
        </p:grpSpPr>
        <p:sp>
          <p:nvSpPr>
            <p:cNvPr id="17" name="Rectangle 16"/>
            <p:cNvSpPr/>
            <p:nvPr/>
          </p:nvSpPr>
          <p:spPr bwMode="auto">
            <a:xfrm>
              <a:off x="-1" y="2455231"/>
              <a:ext cx="2253803" cy="2104837"/>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182880" numCol="1" rtlCol="0" anchor="b"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demo</a:t>
              </a:r>
            </a:p>
          </p:txBody>
        </p:sp>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0988" y="2847133"/>
              <a:ext cx="1140731" cy="1140731"/>
            </a:xfrm>
            <a:prstGeom prst="rect">
              <a:avLst/>
            </a:prstGeom>
          </p:spPr>
        </p:pic>
      </p:grpSp>
      <p:pic>
        <p:nvPicPr>
          <p:cNvPr id="8" name="Picture 7">
            <a:extLst>
              <a:ext uri="{FF2B5EF4-FFF2-40B4-BE49-F238E27FC236}">
                <a16:creationId xmlns:a16="http://schemas.microsoft.com/office/drawing/2014/main" id="{7426BDF8-C984-4A77-A177-A505315523AC}"/>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29184018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0"/>
                                        <p:tgtEl>
                                          <p:spTgt spid="2"/>
                                        </p:tgtEl>
                                      </p:cBhvr>
                                    </p:animEffect>
                                  </p:childTnLst>
                                </p:cTn>
                              </p:par>
                              <p:par>
                                <p:cTn id="8" presetID="2" presetClass="entr" presetSubtype="8" fill="hold" nodeType="withEffect">
                                  <p:stCondLst>
                                    <p:cond delay="750"/>
                                  </p:stCondLst>
                                  <p:childTnLst>
                                    <p:set>
                                      <p:cBhvr>
                                        <p:cTn id="9" dur="1" fill="hold">
                                          <p:stCondLst>
                                            <p:cond delay="0"/>
                                          </p:stCondLst>
                                        </p:cTn>
                                        <p:tgtEl>
                                          <p:spTgt spid="13"/>
                                        </p:tgtEl>
                                        <p:attrNameLst>
                                          <p:attrName>style.visibility</p:attrName>
                                        </p:attrNameLst>
                                      </p:cBhvr>
                                      <p:to>
                                        <p:strVal val="visible"/>
                                      </p:to>
                                    </p:set>
                                    <p:anim calcmode="lin" valueType="num">
                                      <p:cBhvr additive="base">
                                        <p:cTn id="10" dur="500" fill="hold"/>
                                        <p:tgtEl>
                                          <p:spTgt spid="13"/>
                                        </p:tgtEl>
                                        <p:attrNameLst>
                                          <p:attrName>ppt_x</p:attrName>
                                        </p:attrNameLst>
                                      </p:cBhvr>
                                      <p:tavLst>
                                        <p:tav tm="0">
                                          <p:val>
                                            <p:strVal val="0-#ppt_w/2"/>
                                          </p:val>
                                        </p:tav>
                                        <p:tav tm="100000">
                                          <p:val>
                                            <p:strVal val="#ppt_x"/>
                                          </p:val>
                                        </p:tav>
                                      </p:tavLst>
                                    </p:anim>
                                    <p:anim calcmode="lin" valueType="num">
                                      <p:cBhvr additive="base">
                                        <p:cTn id="11" dur="500" fill="hold"/>
                                        <p:tgtEl>
                                          <p:spTgt spid="13"/>
                                        </p:tgtEl>
                                        <p:attrNameLst>
                                          <p:attrName>ppt_y</p:attrName>
                                        </p:attrNameLst>
                                      </p:cBhvr>
                                      <p:tavLst>
                                        <p:tav tm="0">
                                          <p:val>
                                            <p:strVal val="#ppt_y"/>
                                          </p:val>
                                        </p:tav>
                                        <p:tav tm="100000">
                                          <p:val>
                                            <p:strVal val="#ppt_y"/>
                                          </p:val>
                                        </p:tav>
                                      </p:tavLst>
                                    </p:anim>
                                  </p:childTnLst>
                                </p:cTn>
                              </p:par>
                              <p:par>
                                <p:cTn id="12" presetID="16" presetClass="entr" presetSubtype="42" fill="hold" grpId="0" nodeType="withEffect">
                                  <p:stCondLst>
                                    <p:cond delay="1750"/>
                                  </p:stCondLst>
                                  <p:childTnLst>
                                    <p:set>
                                      <p:cBhvr>
                                        <p:cTn id="13" dur="1" fill="hold">
                                          <p:stCondLst>
                                            <p:cond delay="0"/>
                                          </p:stCondLst>
                                        </p:cTn>
                                        <p:tgtEl>
                                          <p:spTgt spid="12"/>
                                        </p:tgtEl>
                                        <p:attrNameLst>
                                          <p:attrName>style.visibility</p:attrName>
                                        </p:attrNameLst>
                                      </p:cBhvr>
                                      <p:to>
                                        <p:strVal val="visible"/>
                                      </p:to>
                                    </p:set>
                                    <p:animEffect transition="in" filter="barn(outHorizontal)">
                                      <p:cBhvr>
                                        <p:cTn id="14" dur="750"/>
                                        <p:tgtEl>
                                          <p:spTgt spid="12"/>
                                        </p:tgtEl>
                                      </p:cBhvr>
                                    </p:animEffect>
                                  </p:childTnLst>
                                </p:cTn>
                              </p:par>
                              <p:par>
                                <p:cTn id="15" presetID="10" presetClass="exit" presetSubtype="0" fill="hold" grpId="1" nodeType="withEffect">
                                  <p:stCondLst>
                                    <p:cond delay="2500"/>
                                  </p:stCondLst>
                                  <p:childTnLst>
                                    <p:animEffect transition="out" filter="fade">
                                      <p:cBhvr>
                                        <p:cTn id="16" dur="500"/>
                                        <p:tgtEl>
                                          <p:spTgt spid="12"/>
                                        </p:tgtEl>
                                      </p:cBhvr>
                                    </p:animEffect>
                                    <p:set>
                                      <p:cBhvr>
                                        <p:cTn id="17"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_Blank Sober blue">
    <p:bg>
      <p:bgPr>
        <a:solidFill>
          <a:srgbClr val="0A79B8"/>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2302573"/>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_Blank White">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2033326"/>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Blank Old">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0673094"/>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p:spPr>
        <p:txBody>
          <a:bodyPr anchor="b"/>
          <a:lstStyle>
            <a:lvl1pPr algn="ctr">
              <a:defRPr sz="5998"/>
            </a:lvl1pPr>
          </a:lstStyle>
          <a:p>
            <a:r>
              <a:rPr lang="en-US"/>
              <a:t>Click to edit Master title style</a:t>
            </a:r>
          </a:p>
        </p:txBody>
      </p:sp>
      <p:sp>
        <p:nvSpPr>
          <p:cNvPr id="3" name="Subtitle 2"/>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7982" y="6356351"/>
            <a:ext cx="2742486" cy="365125"/>
          </a:xfrm>
          <a:prstGeom prst="rect">
            <a:avLst/>
          </a:prstGeom>
        </p:spPr>
        <p:txBody>
          <a:bodyPr/>
          <a:lstStyle/>
          <a:p>
            <a:fld id="{021C408F-DF0D-4580-9F48-C473147CA8AF}" type="datetimeFigureOut">
              <a:rPr lang="en-US" smtClean="0"/>
              <a:t>4/19/2018</a:t>
            </a:fld>
            <a:endParaRPr lang="en-US"/>
          </a:p>
        </p:txBody>
      </p:sp>
      <p:sp>
        <p:nvSpPr>
          <p:cNvPr id="5" name="Footer Placeholder 4"/>
          <p:cNvSpPr>
            <a:spLocks noGrp="1"/>
          </p:cNvSpPr>
          <p:nvPr>
            <p:ph type="ftr" sz="quarter" idx="11"/>
          </p:nvPr>
        </p:nvSpPr>
        <p:spPr>
          <a:xfrm>
            <a:off x="4037549" y="6356351"/>
            <a:ext cx="4113728"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08357" y="6356351"/>
            <a:ext cx="2742486" cy="365125"/>
          </a:xfrm>
          <a:prstGeom prst="rect">
            <a:avLst/>
          </a:prstGeom>
        </p:spPr>
        <p:txBody>
          <a:bodyPr/>
          <a:lstStyle/>
          <a:p>
            <a:fld id="{09C7F138-B6DE-49F8-9AAB-9C26D2D7516F}" type="slidenum">
              <a:rPr lang="en-US" smtClean="0"/>
              <a:t>‹nº›</a:t>
            </a:fld>
            <a:endParaRPr lang="en-US"/>
          </a:p>
        </p:txBody>
      </p:sp>
    </p:spTree>
    <p:extLst>
      <p:ext uri="{BB962C8B-B14F-4D97-AF65-F5344CB8AC3E}">
        <p14:creationId xmlns:p14="http://schemas.microsoft.com/office/powerpoint/2010/main" val="2229070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randing">
    <p:spTree>
      <p:nvGrpSpPr>
        <p:cNvPr id="1" name=""/>
        <p:cNvGrpSpPr/>
        <p:nvPr/>
      </p:nvGrpSpPr>
      <p:grpSpPr>
        <a:xfrm>
          <a:off x="0" y="0"/>
          <a:ext cx="0" cy="0"/>
          <a:chOff x="0" y="0"/>
          <a:chExt cx="0" cy="0"/>
        </a:xfrm>
      </p:grpSpPr>
      <p:sp>
        <p:nvSpPr>
          <p:cNvPr id="4" name="Rectangle 3"/>
          <p:cNvSpPr/>
          <p:nvPr userDrawn="1"/>
        </p:nvSpPr>
        <p:spPr bwMode="auto">
          <a:xfrm>
            <a:off x="-1" y="0"/>
            <a:ext cx="12212763" cy="6858000"/>
          </a:xfrm>
          <a:prstGeom prst="rect">
            <a:avLst/>
          </a:prstGeom>
          <a:solidFill>
            <a:srgbClr val="000000">
              <a:alpha val="4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2"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black">
          <a:xfrm>
            <a:off x="3135328" y="1948904"/>
            <a:ext cx="5942103" cy="2185766"/>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2018 Microsoft 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a:extLst>
              <a:ext uri="{FF2B5EF4-FFF2-40B4-BE49-F238E27FC236}">
                <a16:creationId xmlns:a16="http://schemas.microsoft.com/office/drawing/2014/main" id="{2B3257EF-5C2A-429A-AC81-0EC0112AF7A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pic>
        <p:nvPicPr>
          <p:cNvPr id="6" name="Picture 5">
            <a:extLst>
              <a:ext uri="{FF2B5EF4-FFF2-40B4-BE49-F238E27FC236}">
                <a16:creationId xmlns:a16="http://schemas.microsoft.com/office/drawing/2014/main" id="{48B73733-84E0-46F2-8672-2A48302743B8}"/>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150402" y="3898900"/>
            <a:ext cx="1911954" cy="1698678"/>
          </a:xfrm>
          <a:prstGeom prst="rect">
            <a:avLst/>
          </a:prstGeom>
        </p:spPr>
      </p:pic>
    </p:spTree>
    <p:extLst>
      <p:ext uri="{BB962C8B-B14F-4D97-AF65-F5344CB8AC3E}">
        <p14:creationId xmlns:p14="http://schemas.microsoft.com/office/powerpoint/2010/main" val="115849007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Demo, Video etc. &quot;special&quot; slides">
    <p:spTree>
      <p:nvGrpSpPr>
        <p:cNvPr id="1" name=""/>
        <p:cNvGrpSpPr/>
        <p:nvPr/>
      </p:nvGrpSpPr>
      <p:grpSpPr>
        <a:xfrm>
          <a:off x="0" y="0"/>
          <a:ext cx="0" cy="0"/>
          <a:chOff x="0" y="0"/>
          <a:chExt cx="0" cy="0"/>
        </a:xfrm>
      </p:grpSpPr>
      <p:sp>
        <p:nvSpPr>
          <p:cNvPr id="15" name="Hexagon 14"/>
          <p:cNvSpPr/>
          <p:nvPr userDrawn="1"/>
        </p:nvSpPr>
        <p:spPr bwMode="auto">
          <a:xfrm rot="19780699">
            <a:off x="2851262" y="1058870"/>
            <a:ext cx="2423355" cy="2089099"/>
          </a:xfrm>
          <a:prstGeom prst="hexagon">
            <a:avLst>
              <a:gd name="adj" fmla="val 28905"/>
              <a:gd name="vf" fmla="val 115470"/>
            </a:avLst>
          </a:prstGeom>
          <a:solidFill>
            <a:srgbClr val="00AEEF">
              <a:alpha val="20000"/>
            </a:srgbClr>
          </a:solidFill>
          <a:ln>
            <a:noFill/>
            <a:headEnd type="none" w="med" len="med"/>
            <a:tailEnd type="none" w="med" len="med"/>
          </a:ln>
          <a:effectLst>
            <a:softEdge rad="3175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6" name="Hexagon 15"/>
          <p:cNvSpPr/>
          <p:nvPr userDrawn="1"/>
        </p:nvSpPr>
        <p:spPr bwMode="auto">
          <a:xfrm rot="19780699">
            <a:off x="1718820" y="3260114"/>
            <a:ext cx="3016895" cy="2742701"/>
          </a:xfrm>
          <a:prstGeom prst="hexagon">
            <a:avLst>
              <a:gd name="adj" fmla="val 28905"/>
              <a:gd name="vf" fmla="val 115470"/>
            </a:avLst>
          </a:prstGeom>
          <a:solidFill>
            <a:srgbClr val="FF8A00">
              <a:alpha val="1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7" name="Hexagon 16"/>
          <p:cNvSpPr/>
          <p:nvPr userDrawn="1"/>
        </p:nvSpPr>
        <p:spPr bwMode="auto">
          <a:xfrm rot="19780699">
            <a:off x="682769" y="1413760"/>
            <a:ext cx="1100134" cy="948391"/>
          </a:xfrm>
          <a:prstGeom prst="hexagon">
            <a:avLst>
              <a:gd name="adj" fmla="val 28905"/>
              <a:gd name="vf" fmla="val 115470"/>
            </a:avLst>
          </a:prstGeom>
          <a:solidFill>
            <a:srgbClr val="ED1E79">
              <a:alpha val="3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8" name="Hexagon 17"/>
          <p:cNvSpPr/>
          <p:nvPr userDrawn="1"/>
        </p:nvSpPr>
        <p:spPr bwMode="auto">
          <a:xfrm rot="19780699">
            <a:off x="4786347" y="1481185"/>
            <a:ext cx="3403136" cy="2933738"/>
          </a:xfrm>
          <a:prstGeom prst="hexagon">
            <a:avLst>
              <a:gd name="adj" fmla="val 28905"/>
              <a:gd name="vf" fmla="val 115470"/>
            </a:avLst>
          </a:prstGeom>
          <a:solidFill>
            <a:srgbClr val="92D050">
              <a:alpha val="1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Rectangle 5"/>
          <p:cNvSpPr/>
          <p:nvPr userDrawn="1"/>
        </p:nvSpPr>
        <p:spPr bwMode="auto">
          <a:xfrm>
            <a:off x="0" y="0"/>
            <a:ext cx="12188825" cy="457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l="49222"/>
          <a:stretch/>
        </p:blipFill>
        <p:spPr>
          <a:xfrm rot="10800000">
            <a:off x="11355786" y="-8278"/>
            <a:ext cx="846001" cy="834699"/>
          </a:xfrm>
          <a:prstGeom prst="rect">
            <a:avLst/>
          </a:prstGeom>
        </p:spPr>
      </p:pic>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0800000">
            <a:off x="10133012" y="-8277"/>
            <a:ext cx="1666075" cy="834699"/>
          </a:xfrm>
          <a:prstGeom prst="rect">
            <a:avLst/>
          </a:prstGeom>
        </p:spPr>
      </p:pic>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0800000">
            <a:off x="8910237" y="-8277"/>
            <a:ext cx="1666075" cy="834699"/>
          </a:xfrm>
          <a:prstGeom prst="rect">
            <a:avLst/>
          </a:prstGeom>
        </p:spPr>
      </p:pic>
      <p:pic>
        <p:nvPicPr>
          <p:cNvPr id="13" name="Picture 12">
            <a:extLst>
              <a:ext uri="{FF2B5EF4-FFF2-40B4-BE49-F238E27FC236}">
                <a16:creationId xmlns:a16="http://schemas.microsoft.com/office/drawing/2014/main" id="{6FA5D009-EB77-4311-A861-9D98868FA87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pic>
        <p:nvPicPr>
          <p:cNvPr id="19" name="Picture 18">
            <a:extLst>
              <a:ext uri="{FF2B5EF4-FFF2-40B4-BE49-F238E27FC236}">
                <a16:creationId xmlns:a16="http://schemas.microsoft.com/office/drawing/2014/main" id="{E16DA75C-B4A0-48FC-9D56-C17BC2476397}"/>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33813311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64" presetClass="path" presetSubtype="0" accel="50000" decel="50000" fill="hold" grpId="2" nodeType="withEffect">
                                  <p:stCondLst>
                                    <p:cond delay="0"/>
                                  </p:stCondLst>
                                  <p:childTnLst>
                                    <p:animMotion origin="layout" path="M -3.4193E-6 -3.05273E-7 L -3.4193E-6 -0.14662 " pathEditMode="relative" rAng="0" ptsTypes="AA">
                                      <p:cBhvr>
                                        <p:cTn id="9" dur="2000" fill="hold"/>
                                        <p:tgtEl>
                                          <p:spTgt spid="18"/>
                                        </p:tgtEl>
                                        <p:attrNameLst>
                                          <p:attrName>ppt_x</p:attrName>
                                          <p:attrName>ppt_y</p:attrName>
                                        </p:attrNameLst>
                                      </p:cBhvr>
                                      <p:rCtr x="0" y="-7331"/>
                                    </p:animMotion>
                                  </p:childTnLst>
                                </p:cTn>
                              </p:par>
                              <p:par>
                                <p:cTn id="10" presetID="10" presetClass="exit" presetSubtype="0" fill="hold" grpId="1" nodeType="withEffect">
                                  <p:stCondLst>
                                    <p:cond delay="150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par>
                                <p:cTn id="13" presetID="10" presetClass="entr" presetSubtype="0"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64" presetClass="path" presetSubtype="0" accel="50000" decel="50000" fill="hold" grpId="2" nodeType="withEffect">
                                  <p:stCondLst>
                                    <p:cond delay="250"/>
                                  </p:stCondLst>
                                  <p:childTnLst>
                                    <p:animMotion origin="layout" path="M 1.43025E-6 -3.18224E-6 L 1.43025E-6 -0.10083 " pathEditMode="relative" rAng="0" ptsTypes="AA">
                                      <p:cBhvr>
                                        <p:cTn id="17" dur="2500" fill="hold"/>
                                        <p:tgtEl>
                                          <p:spTgt spid="15"/>
                                        </p:tgtEl>
                                        <p:attrNameLst>
                                          <p:attrName>ppt_x</p:attrName>
                                          <p:attrName>ppt_y</p:attrName>
                                        </p:attrNameLst>
                                      </p:cBhvr>
                                      <p:rCtr x="0" y="-5042"/>
                                    </p:animMotion>
                                  </p:childTnLst>
                                </p:cTn>
                              </p:par>
                              <p:par>
                                <p:cTn id="18" presetID="10" presetClass="exit" presetSubtype="0" fill="hold" grpId="1" nodeType="withEffect">
                                  <p:stCondLst>
                                    <p:cond delay="2000"/>
                                  </p:stCondLst>
                                  <p:childTnLst>
                                    <p:animEffect transition="out" filter="fade">
                                      <p:cBhvr>
                                        <p:cTn id="19" dur="750"/>
                                        <p:tgtEl>
                                          <p:spTgt spid="15"/>
                                        </p:tgtEl>
                                      </p:cBhvr>
                                    </p:animEffect>
                                    <p:set>
                                      <p:cBhvr>
                                        <p:cTn id="20" dur="1" fill="hold">
                                          <p:stCondLst>
                                            <p:cond delay="749"/>
                                          </p:stCondLst>
                                        </p:cTn>
                                        <p:tgtEl>
                                          <p:spTgt spid="15"/>
                                        </p:tgtEl>
                                        <p:attrNameLst>
                                          <p:attrName>style.visibility</p:attrName>
                                        </p:attrNameLst>
                                      </p:cBhvr>
                                      <p:to>
                                        <p:strVal val="hidden"/>
                                      </p:to>
                                    </p:set>
                                  </p:childTnLst>
                                </p:cTn>
                              </p:par>
                              <p:par>
                                <p:cTn id="21" presetID="10" presetClass="entr" presetSubtype="0" fill="hold" grpId="0" nodeType="withEffect">
                                  <p:stCondLst>
                                    <p:cond delay="50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64" presetClass="path" presetSubtype="0" accel="50000" decel="50000" fill="hold" grpId="2" nodeType="withEffect">
                                  <p:stCondLst>
                                    <p:cond delay="500"/>
                                  </p:stCondLst>
                                  <p:childTnLst>
                                    <p:animMotion origin="layout" path="M 3.61209E-6 -8.23312E-7 L 3.61209E-6 -0.12488 " pathEditMode="relative" rAng="0" ptsTypes="AA">
                                      <p:cBhvr>
                                        <p:cTn id="25" dur="1500" fill="hold"/>
                                        <p:tgtEl>
                                          <p:spTgt spid="17"/>
                                        </p:tgtEl>
                                        <p:attrNameLst>
                                          <p:attrName>ppt_x</p:attrName>
                                          <p:attrName>ppt_y</p:attrName>
                                        </p:attrNameLst>
                                      </p:cBhvr>
                                      <p:rCtr x="0" y="-6244"/>
                                    </p:animMotion>
                                  </p:childTnLst>
                                </p:cTn>
                              </p:par>
                              <p:par>
                                <p:cTn id="26" presetID="10" presetClass="exit" presetSubtype="0" fill="hold" grpId="1" nodeType="withEffect">
                                  <p:stCondLst>
                                    <p:cond delay="1500"/>
                                  </p:stCondLst>
                                  <p:childTnLst>
                                    <p:animEffect transition="out" filter="fade">
                                      <p:cBhvr>
                                        <p:cTn id="27" dur="500"/>
                                        <p:tgtEl>
                                          <p:spTgt spid="17"/>
                                        </p:tgtEl>
                                      </p:cBhvr>
                                    </p:animEffect>
                                    <p:set>
                                      <p:cBhvr>
                                        <p:cTn id="28" dur="1" fill="hold">
                                          <p:stCondLst>
                                            <p:cond delay="499"/>
                                          </p:stCondLst>
                                        </p:cTn>
                                        <p:tgtEl>
                                          <p:spTgt spid="17"/>
                                        </p:tgtEl>
                                        <p:attrNameLst>
                                          <p:attrName>style.visibility</p:attrName>
                                        </p:attrNameLst>
                                      </p:cBhvr>
                                      <p:to>
                                        <p:strVal val="hidden"/>
                                      </p:to>
                                    </p:set>
                                  </p:childTnLst>
                                </p:cTn>
                              </p:par>
                              <p:par>
                                <p:cTn id="29" presetID="10" presetClass="entr" presetSubtype="0" fill="hold" grpId="0" nodeType="withEffect">
                                  <p:stCondLst>
                                    <p:cond delay="50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750"/>
                                        <p:tgtEl>
                                          <p:spTgt spid="16"/>
                                        </p:tgtEl>
                                      </p:cBhvr>
                                    </p:animEffect>
                                  </p:childTnLst>
                                </p:cTn>
                              </p:par>
                              <p:par>
                                <p:cTn id="32" presetID="64" presetClass="path" presetSubtype="0" accel="50000" decel="50000" fill="hold" grpId="2" nodeType="withEffect">
                                  <p:stCondLst>
                                    <p:cond delay="500"/>
                                  </p:stCondLst>
                                  <p:childTnLst>
                                    <p:animMotion origin="layout" path="M -2.22222E-6 -2.0629E-6 L -2.22222E-6 -0.29972 " pathEditMode="relative" rAng="0" ptsTypes="AA">
                                      <p:cBhvr>
                                        <p:cTn id="33" dur="2000" fill="hold"/>
                                        <p:tgtEl>
                                          <p:spTgt spid="16"/>
                                        </p:tgtEl>
                                        <p:attrNameLst>
                                          <p:attrName>ppt_x</p:attrName>
                                          <p:attrName>ppt_y</p:attrName>
                                        </p:attrNameLst>
                                      </p:cBhvr>
                                      <p:rCtr x="0" y="-14986"/>
                                    </p:animMotion>
                                  </p:childTnLst>
                                </p:cTn>
                              </p:par>
                              <p:par>
                                <p:cTn id="34" presetID="10" presetClass="exit" presetSubtype="0" fill="hold" grpId="1" nodeType="withEffect">
                                  <p:stCondLst>
                                    <p:cond delay="2000"/>
                                  </p:stCondLst>
                                  <p:childTnLst>
                                    <p:animEffect transition="out" filter="fade">
                                      <p:cBhvr>
                                        <p:cTn id="35" dur="500"/>
                                        <p:tgtEl>
                                          <p:spTgt spid="16"/>
                                        </p:tgtEl>
                                      </p:cBhvr>
                                    </p:animEffect>
                                    <p:set>
                                      <p:cBhvr>
                                        <p:cTn id="36"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5" grpId="2" animBg="1"/>
      <p:bldP spid="16" grpId="0" animBg="1"/>
      <p:bldP spid="16" grpId="1" animBg="1"/>
      <p:bldP spid="16" grpId="2" animBg="1"/>
      <p:bldP spid="17" grpId="0" animBg="1"/>
      <p:bldP spid="17" grpId="1" animBg="1"/>
      <p:bldP spid="17" grpId="2" animBg="1"/>
      <p:bldP spid="18" grpId="0" animBg="1"/>
      <p:bldP spid="18" grpId="1" animBg="1"/>
      <p:bldP spid="18" grpId="2"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Callouts - JB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19200" y="515070"/>
            <a:ext cx="10448925" cy="747897"/>
          </a:xfrm>
        </p:spPr>
        <p:txBody>
          <a:bodyPr/>
          <a:lstStyle>
            <a:lvl1pPr>
              <a:defRPr sz="5400">
                <a:solidFill>
                  <a:schemeClr val="bg1"/>
                </a:solidFill>
              </a:defRPr>
            </a:lvl1pPr>
          </a:lstStyle>
          <a:p>
            <a:r>
              <a:rPr lang="en-US" dirty="0"/>
              <a:t>click to edit master title style</a:t>
            </a:r>
          </a:p>
        </p:txBody>
      </p:sp>
      <p:sp>
        <p:nvSpPr>
          <p:cNvPr id="5" name="Text Placeholder 4"/>
          <p:cNvSpPr>
            <a:spLocks noGrp="1"/>
          </p:cNvSpPr>
          <p:nvPr>
            <p:ph type="body" sz="quarter" idx="10"/>
          </p:nvPr>
        </p:nvSpPr>
        <p:spPr>
          <a:xfrm>
            <a:off x="1219200" y="1895903"/>
            <a:ext cx="10448925" cy="1533096"/>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a:t>Click to edit Master text styles</a:t>
            </a:r>
          </a:p>
          <a:p>
            <a:pPr lvl="1"/>
            <a:r>
              <a:rPr lang="en-US" dirty="0"/>
              <a:t>Second level</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
        <p:nvSpPr>
          <p:cNvPr id="7" name="Rectangle 6"/>
          <p:cNvSpPr/>
          <p:nvPr userDrawn="1"/>
        </p:nvSpPr>
        <p:spPr bwMode="auto">
          <a:xfrm rot="16200000">
            <a:off x="-3129098" y="3129097"/>
            <a:ext cx="6858001" cy="59980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a:extLst>
              <a:ext uri="{FF2B5EF4-FFF2-40B4-BE49-F238E27FC236}">
                <a16:creationId xmlns:a16="http://schemas.microsoft.com/office/drawing/2014/main" id="{5A498941-C9DC-4B61-A255-F53387161708}"/>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288787972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theme" Target="../theme/theme3.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image" Target="../media/image6.png"/><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image" Target="../media/image4.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18" Type="http://schemas.openxmlformats.org/officeDocument/2006/relationships/slideLayout" Target="../slideLayouts/slideLayout54.xml"/><Relationship Id="rId26" Type="http://schemas.openxmlformats.org/officeDocument/2006/relationships/theme" Target="../theme/theme4.xml"/><Relationship Id="rId3" Type="http://schemas.openxmlformats.org/officeDocument/2006/relationships/slideLayout" Target="../slideLayouts/slideLayout39.xml"/><Relationship Id="rId21" Type="http://schemas.openxmlformats.org/officeDocument/2006/relationships/slideLayout" Target="../slideLayouts/slideLayout57.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slideLayout" Target="../slideLayouts/slideLayout53.xml"/><Relationship Id="rId25" Type="http://schemas.openxmlformats.org/officeDocument/2006/relationships/slideLayout" Target="../slideLayouts/slideLayout61.xml"/><Relationship Id="rId2" Type="http://schemas.openxmlformats.org/officeDocument/2006/relationships/slideLayout" Target="../slideLayouts/slideLayout38.xml"/><Relationship Id="rId16" Type="http://schemas.openxmlformats.org/officeDocument/2006/relationships/slideLayout" Target="../slideLayouts/slideLayout52.xml"/><Relationship Id="rId20" Type="http://schemas.openxmlformats.org/officeDocument/2006/relationships/slideLayout" Target="../slideLayouts/slideLayout56.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24" Type="http://schemas.openxmlformats.org/officeDocument/2006/relationships/slideLayout" Target="../slideLayouts/slideLayout60.xml"/><Relationship Id="rId5" Type="http://schemas.openxmlformats.org/officeDocument/2006/relationships/slideLayout" Target="../slideLayouts/slideLayout41.xml"/><Relationship Id="rId15" Type="http://schemas.openxmlformats.org/officeDocument/2006/relationships/slideLayout" Target="../slideLayouts/slideLayout51.xml"/><Relationship Id="rId23" Type="http://schemas.openxmlformats.org/officeDocument/2006/relationships/slideLayout" Target="../slideLayouts/slideLayout59.xml"/><Relationship Id="rId10" Type="http://schemas.openxmlformats.org/officeDocument/2006/relationships/slideLayout" Target="../slideLayouts/slideLayout46.xml"/><Relationship Id="rId19" Type="http://schemas.openxmlformats.org/officeDocument/2006/relationships/slideLayout" Target="../slideLayouts/slideLayout55.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 Id="rId22" Type="http://schemas.openxmlformats.org/officeDocument/2006/relationships/slideLayout" Target="../slideLayouts/slideLayout58.xml"/><Relationship Id="rId27" Type="http://schemas.openxmlformats.org/officeDocument/2006/relationships/image" Target="../media/image6.png"/></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64.xml"/><Relationship Id="rId2" Type="http://schemas.openxmlformats.org/officeDocument/2006/relationships/slideLayout" Target="../slideLayouts/slideLayout63.xml"/><Relationship Id="rId1" Type="http://schemas.openxmlformats.org/officeDocument/2006/relationships/slideLayout" Target="../slideLayouts/slideLayout62.xml"/><Relationship Id="rId5" Type="http://schemas.openxmlformats.org/officeDocument/2006/relationships/theme" Target="../theme/theme5.xml"/><Relationship Id="rId4"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2">
            <a:lum/>
          </a:blip>
          <a:srcRect/>
          <a:stretch>
            <a:fillRect t="-1000" b="-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494600"/>
            <a:ext cx="11149013" cy="7478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519113" y="1713800"/>
            <a:ext cx="11149012" cy="2979277"/>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64922352"/>
      </p:ext>
    </p:extLst>
  </p:cSld>
  <p:clrMap bg1="lt1" tx1="dk1" bg2="lt2" tx2="dk2" accent1="accent1" accent2="accent2" accent3="accent3" accent4="accent4" accent5="accent5" accent6="accent6" hlink="hlink" folHlink="folHlink"/>
  <p:sldLayoutIdLst>
    <p:sldLayoutId id="2147483731" r:id="rId1"/>
    <p:sldLayoutId id="2147483756" r:id="rId2"/>
    <p:sldLayoutId id="2147483757" r:id="rId3"/>
    <p:sldLayoutId id="2147483758" r:id="rId4"/>
    <p:sldLayoutId id="2147483732" r:id="rId5"/>
    <p:sldLayoutId id="2147483759" r:id="rId6"/>
    <p:sldLayoutId id="2147483768" r:id="rId7"/>
    <p:sldLayoutId id="2147483770" r:id="rId8"/>
    <p:sldLayoutId id="2147483771" r:id="rId9"/>
    <p:sldLayoutId id="2147483915" r:id="rId10"/>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solidFill>
            <a:schemeClr val="bg1"/>
          </a:soli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Clr>
          <a:srgbClr val="92D050"/>
        </a:buClr>
        <a:buSzPct val="120000"/>
        <a:buFont typeface="Arial" pitchFamily="34" charset="0"/>
        <a:buChar char="•"/>
        <a:defRPr sz="4400" kern="1200">
          <a:solidFill>
            <a:schemeClr val="bg1"/>
          </a:solidFill>
          <a:latin typeface="+mn-lt"/>
          <a:ea typeface="+mn-ea"/>
          <a:cs typeface="+mn-cs"/>
        </a:defRPr>
      </a:lvl1pPr>
      <a:lvl2pPr marL="855663" indent="-395288" algn="l" defTabSz="914363" rtl="0" eaLnBrk="1" latinLnBrk="0" hangingPunct="1">
        <a:lnSpc>
          <a:spcPct val="90000"/>
        </a:lnSpc>
        <a:spcBef>
          <a:spcPct val="20000"/>
        </a:spcBef>
        <a:buClr>
          <a:srgbClr val="92D050"/>
        </a:buClr>
        <a:buSzPct val="120000"/>
        <a:buFont typeface="Arial" pitchFamily="34" charset="0"/>
        <a:buChar char="•"/>
        <a:defRPr sz="4000" kern="1200">
          <a:solidFill>
            <a:schemeClr val="bg1"/>
          </a:solidFill>
          <a:latin typeface="+mn-lt"/>
          <a:ea typeface="+mn-ea"/>
          <a:cs typeface="+mn-cs"/>
        </a:defRPr>
      </a:lvl2pPr>
      <a:lvl3pPr marL="1258888" indent="-403225" algn="l" defTabSz="914363" rtl="0" eaLnBrk="1" latinLnBrk="0" hangingPunct="1">
        <a:lnSpc>
          <a:spcPct val="90000"/>
        </a:lnSpc>
        <a:spcBef>
          <a:spcPct val="20000"/>
        </a:spcBef>
        <a:buClr>
          <a:srgbClr val="92D050"/>
        </a:buClr>
        <a:buSzPct val="120000"/>
        <a:buFont typeface="Arial" pitchFamily="34" charset="0"/>
        <a:buChar char="•"/>
        <a:defRPr sz="3600" kern="1200">
          <a:solidFill>
            <a:schemeClr val="bg1"/>
          </a:solidFill>
          <a:latin typeface="+mn-lt"/>
          <a:ea typeface="+mn-ea"/>
          <a:cs typeface="+mn-cs"/>
        </a:defRPr>
      </a:lvl3pPr>
      <a:lvl4pPr marL="1604963" indent="-346075"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4pPr>
      <a:lvl5pPr marL="1941513" indent="-336550"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5">
            <a:extLst>
              <a:ext uri="{FF2B5EF4-FFF2-40B4-BE49-F238E27FC236}">
                <a16:creationId xmlns:a16="http://schemas.microsoft.com/office/drawing/2014/main" id="{5240D447-6454-4615-9E96-F8799E48217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3375832376"/>
      </p:ext>
    </p:extLst>
  </p:cSld>
  <p:clrMap bg1="lt1" tx1="dk1" bg2="lt2" tx2="dk2" accent1="accent1" accent2="accent2" accent3="accent3" accent4="accent4" accent5="accent5" accent6="accent6" hlink="hlink" folHlink="folHlink"/>
  <p:sldLayoutIdLst>
    <p:sldLayoutId id="2147483750" r:id="rId1"/>
  </p:sldLayoutIdLst>
  <p:transition>
    <p:fade/>
  </p:transition>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solidFill>
            <a:schemeClr val="bg1"/>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solidFill>
            <a:schemeClr val="bg1"/>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2"/>
            <a:ext cx="11652805" cy="899665"/>
          </a:xfrm>
          <a:prstGeom prst="rect">
            <a:avLst/>
          </a:prstGeom>
        </p:spPr>
        <p:txBody>
          <a:bodyPr vert="horz" wrap="square" lIns="107563" tIns="67227" rIns="107563" bIns="67227"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171" y="1189178"/>
            <a:ext cx="11650485" cy="2052031"/>
          </a:xfrm>
          <a:prstGeom prst="rect">
            <a:avLst/>
          </a:prstGeom>
        </p:spPr>
        <p:txBody>
          <a:bodyPr vert="horz" wrap="square" lIns="107563" tIns="67227" rIns="107563" bIns="67227"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E78E5C9B-13C7-4542-83E0-F9846E4602F8}"/>
              </a:ext>
            </a:extLst>
          </p:cNvPr>
          <p:cNvPicPr>
            <a:picLocks noChangeAspect="1"/>
          </p:cNvPicPr>
          <p:nvPr userDrawn="1"/>
        </p:nvPicPr>
        <p:blipFill>
          <a:blip r:embed="rId27">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pic>
        <p:nvPicPr>
          <p:cNvPr id="6" name="Picture 5">
            <a:extLst>
              <a:ext uri="{FF2B5EF4-FFF2-40B4-BE49-F238E27FC236}">
                <a16:creationId xmlns:a16="http://schemas.microsoft.com/office/drawing/2014/main" id="{5BD68CFE-FBF6-4A0D-A9C3-0D271BE55E74}"/>
              </a:ext>
            </a:extLst>
          </p:cNvPr>
          <p:cNvPicPr>
            <a:picLocks noChangeAspect="1"/>
          </p:cNvPicPr>
          <p:nvPr userDrawn="1"/>
        </p:nvPicPr>
        <p:blipFill>
          <a:blip r:embed="rId28"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1445259753"/>
      </p:ext>
    </p:extLst>
  </p:cSld>
  <p:clrMap bg1="dk1" tx1="lt1" bg2="dk2" tx2="lt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 id="2147483787" r:id="rId12"/>
    <p:sldLayoutId id="2147483788" r:id="rId13"/>
    <p:sldLayoutId id="2147483789" r:id="rId14"/>
    <p:sldLayoutId id="2147483790" r:id="rId15"/>
    <p:sldLayoutId id="2147483791" r:id="rId16"/>
    <p:sldLayoutId id="2147483792" r:id="rId17"/>
    <p:sldLayoutId id="2147483794" r:id="rId18"/>
    <p:sldLayoutId id="2147483795" r:id="rId19"/>
    <p:sldLayoutId id="2147483796" r:id="rId20"/>
    <p:sldLayoutId id="2147483797" r:id="rId21"/>
    <p:sldLayoutId id="2147483798" r:id="rId22"/>
    <p:sldLayoutId id="2147483799" r:id="rId23"/>
    <p:sldLayoutId id="2147483800" r:id="rId24"/>
    <p:sldLayoutId id="2147483801" r:id="rId25"/>
  </p:sldLayoutIdLst>
  <p:transition>
    <p:fade/>
  </p:transition>
  <p:txStyles>
    <p:titleStyle>
      <a:lvl1pPr algn="l" defTabSz="914107" rtl="0" eaLnBrk="1" latinLnBrk="0" hangingPunct="1">
        <a:lnSpc>
          <a:spcPct val="90000"/>
        </a:lnSpc>
        <a:spcBef>
          <a:spcPct val="0"/>
        </a:spcBef>
        <a:buNone/>
        <a:defRPr lang="en-US" sz="5332"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49" marR="0" indent="-336049" algn="l" defTabSz="914107" rtl="0" eaLnBrk="1" fontAlgn="auto" latinLnBrk="0" hangingPunct="1">
        <a:lnSpc>
          <a:spcPct val="90000"/>
        </a:lnSpc>
        <a:spcBef>
          <a:spcPct val="20000"/>
        </a:spcBef>
        <a:spcAft>
          <a:spcPts val="0"/>
        </a:spcAft>
        <a:buClrTx/>
        <a:buSzPct val="90000"/>
        <a:buFont typeface="Arial" pitchFamily="34" charset="0"/>
        <a:buChar char="•"/>
        <a:tabLst/>
        <a:defRPr sz="3866" kern="1200" spc="0" baseline="0">
          <a:gradFill>
            <a:gsLst>
              <a:gs pos="1250">
                <a:schemeClr val="tx1"/>
              </a:gs>
              <a:gs pos="100000">
                <a:schemeClr val="tx1"/>
              </a:gs>
            </a:gsLst>
            <a:lin ang="5400000" scaled="0"/>
          </a:gradFill>
          <a:latin typeface="+mj-lt"/>
          <a:ea typeface="+mn-ea"/>
          <a:cs typeface="+mn-cs"/>
        </a:defRPr>
      </a:lvl1pPr>
      <a:lvl2pPr marL="572529" marR="0" indent="-236480" algn="l" defTabSz="914107" rtl="0" eaLnBrk="1" fontAlgn="auto" latinLnBrk="0" hangingPunct="1">
        <a:lnSpc>
          <a:spcPct val="90000"/>
        </a:lnSpc>
        <a:spcBef>
          <a:spcPct val="20000"/>
        </a:spcBef>
        <a:spcAft>
          <a:spcPts val="0"/>
        </a:spcAft>
        <a:buClrTx/>
        <a:buSzPct val="90000"/>
        <a:buFont typeface="Arial" pitchFamily="34" charset="0"/>
        <a:buChar char="•"/>
        <a:tabLst/>
        <a:defRPr sz="2399" kern="1200" spc="0" baseline="0">
          <a:gradFill>
            <a:gsLst>
              <a:gs pos="1250">
                <a:schemeClr val="tx1"/>
              </a:gs>
              <a:gs pos="100000">
                <a:schemeClr val="tx1"/>
              </a:gs>
            </a:gsLst>
            <a:lin ang="5400000" scaled="0"/>
          </a:gradFill>
          <a:latin typeface="+mn-lt"/>
          <a:ea typeface="+mn-ea"/>
          <a:cs typeface="+mn-cs"/>
        </a:defRPr>
      </a:lvl2pPr>
      <a:lvl3pPr marL="784116"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08148"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1733" kern="1200" spc="0" baseline="0">
          <a:gradFill>
            <a:gsLst>
              <a:gs pos="1250">
                <a:schemeClr val="tx1"/>
              </a:gs>
              <a:gs pos="100000">
                <a:schemeClr val="tx1"/>
              </a:gs>
            </a:gsLst>
            <a:lin ang="5400000" scaled="0"/>
          </a:gradFill>
          <a:latin typeface="+mn-lt"/>
          <a:ea typeface="+mn-ea"/>
          <a:cs typeface="+mn-cs"/>
        </a:defRPr>
      </a:lvl4pPr>
      <a:lvl5pPr marL="1232181"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1733" kern="1200" spc="0" baseline="0">
          <a:gradFill>
            <a:gsLst>
              <a:gs pos="1250">
                <a:schemeClr val="tx1"/>
              </a:gs>
              <a:gs pos="100000">
                <a:schemeClr val="tx1"/>
              </a:gs>
            </a:gsLst>
            <a:lin ang="5400000" scaled="0"/>
          </a:gradFill>
          <a:latin typeface="+mn-lt"/>
          <a:ea typeface="+mn-ea"/>
          <a:cs typeface="+mn-cs"/>
        </a:defRPr>
      </a:lvl5pPr>
      <a:lvl6pPr marL="2513794"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849"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903"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958"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07" rtl="0" eaLnBrk="1" latinLnBrk="0" hangingPunct="1">
        <a:defRPr sz="1733" kern="1200">
          <a:solidFill>
            <a:schemeClr val="tx1"/>
          </a:solidFill>
          <a:latin typeface="+mn-lt"/>
          <a:ea typeface="+mn-ea"/>
          <a:cs typeface="+mn-cs"/>
        </a:defRPr>
      </a:lvl1pPr>
      <a:lvl2pPr marL="457054" algn="l" defTabSz="914107" rtl="0" eaLnBrk="1" latinLnBrk="0" hangingPunct="1">
        <a:defRPr sz="1733" kern="1200">
          <a:solidFill>
            <a:schemeClr val="tx1"/>
          </a:solidFill>
          <a:latin typeface="+mn-lt"/>
          <a:ea typeface="+mn-ea"/>
          <a:cs typeface="+mn-cs"/>
        </a:defRPr>
      </a:lvl2pPr>
      <a:lvl3pPr marL="914107" algn="l" defTabSz="914107" rtl="0" eaLnBrk="1" latinLnBrk="0" hangingPunct="1">
        <a:defRPr sz="1733" kern="1200">
          <a:solidFill>
            <a:schemeClr val="tx1"/>
          </a:solidFill>
          <a:latin typeface="+mn-lt"/>
          <a:ea typeface="+mn-ea"/>
          <a:cs typeface="+mn-cs"/>
        </a:defRPr>
      </a:lvl3pPr>
      <a:lvl4pPr marL="1371161" algn="l" defTabSz="914107" rtl="0" eaLnBrk="1" latinLnBrk="0" hangingPunct="1">
        <a:defRPr sz="1733" kern="1200">
          <a:solidFill>
            <a:schemeClr val="tx1"/>
          </a:solidFill>
          <a:latin typeface="+mn-lt"/>
          <a:ea typeface="+mn-ea"/>
          <a:cs typeface="+mn-cs"/>
        </a:defRPr>
      </a:lvl4pPr>
      <a:lvl5pPr marL="1828215" algn="l" defTabSz="914107" rtl="0" eaLnBrk="1" latinLnBrk="0" hangingPunct="1">
        <a:defRPr sz="1733" kern="1200">
          <a:solidFill>
            <a:schemeClr val="tx1"/>
          </a:solidFill>
          <a:latin typeface="+mn-lt"/>
          <a:ea typeface="+mn-ea"/>
          <a:cs typeface="+mn-cs"/>
        </a:defRPr>
      </a:lvl5pPr>
      <a:lvl6pPr marL="2285270" algn="l" defTabSz="914107" rtl="0" eaLnBrk="1" latinLnBrk="0" hangingPunct="1">
        <a:defRPr sz="1733" kern="1200">
          <a:solidFill>
            <a:schemeClr val="tx1"/>
          </a:solidFill>
          <a:latin typeface="+mn-lt"/>
          <a:ea typeface="+mn-ea"/>
          <a:cs typeface="+mn-cs"/>
        </a:defRPr>
      </a:lvl6pPr>
      <a:lvl7pPr marL="2742322" algn="l" defTabSz="914107" rtl="0" eaLnBrk="1" latinLnBrk="0" hangingPunct="1">
        <a:defRPr sz="1733" kern="1200">
          <a:solidFill>
            <a:schemeClr val="tx1"/>
          </a:solidFill>
          <a:latin typeface="+mn-lt"/>
          <a:ea typeface="+mn-ea"/>
          <a:cs typeface="+mn-cs"/>
        </a:defRPr>
      </a:lvl7pPr>
      <a:lvl8pPr marL="3199376" algn="l" defTabSz="914107" rtl="0" eaLnBrk="1" latinLnBrk="0" hangingPunct="1">
        <a:defRPr sz="1733" kern="1200">
          <a:solidFill>
            <a:schemeClr val="tx1"/>
          </a:solidFill>
          <a:latin typeface="+mn-lt"/>
          <a:ea typeface="+mn-ea"/>
          <a:cs typeface="+mn-cs"/>
        </a:defRPr>
      </a:lvl8pPr>
      <a:lvl9pPr marL="3656430" algn="l" defTabSz="914107" rtl="0" eaLnBrk="1" latinLnBrk="0" hangingPunct="1">
        <a:defRPr sz="1733"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2"/>
            <a:ext cx="11652805" cy="899665"/>
          </a:xfrm>
          <a:prstGeom prst="rect">
            <a:avLst/>
          </a:prstGeom>
        </p:spPr>
        <p:txBody>
          <a:bodyPr vert="horz" wrap="square" lIns="107563" tIns="67227" rIns="107563" bIns="67227"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171" y="1189178"/>
            <a:ext cx="11650485" cy="2052031"/>
          </a:xfrm>
          <a:prstGeom prst="rect">
            <a:avLst/>
          </a:prstGeom>
        </p:spPr>
        <p:txBody>
          <a:bodyPr vert="horz" wrap="square" lIns="107563" tIns="67227" rIns="107563" bIns="67227"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43DC94A9-24EB-440F-84AB-DAEAD3FF62F0}"/>
              </a:ext>
            </a:extLst>
          </p:cNvPr>
          <p:cNvPicPr>
            <a:picLocks noChangeAspect="1"/>
          </p:cNvPicPr>
          <p:nvPr userDrawn="1"/>
        </p:nvPicPr>
        <p:blipFill>
          <a:blip r:embed="rId27"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503552668"/>
      </p:ext>
    </p:extLst>
  </p:cSld>
  <p:clrMap bg1="dk1" tx1="lt1" bg2="dk2" tx2="lt2" accent1="accent1" accent2="accent2" accent3="accent3" accent4="accent4" accent5="accent5" accent6="accent6" hlink="hlink" folHlink="folHlink"/>
  <p:sldLayoutIdLst>
    <p:sldLayoutId id="2147483886" r:id="rId1"/>
    <p:sldLayoutId id="2147483888" r:id="rId2"/>
    <p:sldLayoutId id="2147483889" r:id="rId3"/>
    <p:sldLayoutId id="2147483890" r:id="rId4"/>
    <p:sldLayoutId id="2147483891" r:id="rId5"/>
    <p:sldLayoutId id="2147483892" r:id="rId6"/>
    <p:sldLayoutId id="2147483893" r:id="rId7"/>
    <p:sldLayoutId id="2147483894" r:id="rId8"/>
    <p:sldLayoutId id="2147483895" r:id="rId9"/>
    <p:sldLayoutId id="2147483896" r:id="rId10"/>
    <p:sldLayoutId id="2147483897" r:id="rId11"/>
    <p:sldLayoutId id="2147483898" r:id="rId12"/>
    <p:sldLayoutId id="2147483899" r:id="rId13"/>
    <p:sldLayoutId id="2147483900" r:id="rId14"/>
    <p:sldLayoutId id="2147483901" r:id="rId15"/>
    <p:sldLayoutId id="2147483902" r:id="rId16"/>
    <p:sldLayoutId id="2147483904" r:id="rId17"/>
    <p:sldLayoutId id="2147483905" r:id="rId18"/>
    <p:sldLayoutId id="2147483906" r:id="rId19"/>
    <p:sldLayoutId id="2147483907" r:id="rId20"/>
    <p:sldLayoutId id="2147483908" r:id="rId21"/>
    <p:sldLayoutId id="2147483909" r:id="rId22"/>
    <p:sldLayoutId id="2147483910" r:id="rId23"/>
    <p:sldLayoutId id="2147483911" r:id="rId24"/>
    <p:sldLayoutId id="2147483912" r:id="rId25"/>
  </p:sldLayoutIdLst>
  <p:transition>
    <p:fade/>
  </p:transition>
  <p:txStyles>
    <p:titleStyle>
      <a:lvl1pPr algn="l" defTabSz="914107" rtl="0" eaLnBrk="1" latinLnBrk="0" hangingPunct="1">
        <a:lnSpc>
          <a:spcPct val="90000"/>
        </a:lnSpc>
        <a:spcBef>
          <a:spcPct val="0"/>
        </a:spcBef>
        <a:buNone/>
        <a:defRPr lang="en-US" sz="5332"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49" marR="0" indent="-336049" algn="l" defTabSz="914107" rtl="0" eaLnBrk="1" fontAlgn="auto" latinLnBrk="0" hangingPunct="1">
        <a:lnSpc>
          <a:spcPct val="90000"/>
        </a:lnSpc>
        <a:spcBef>
          <a:spcPct val="20000"/>
        </a:spcBef>
        <a:spcAft>
          <a:spcPts val="0"/>
        </a:spcAft>
        <a:buClrTx/>
        <a:buSzPct val="90000"/>
        <a:buFont typeface="Arial" pitchFamily="34" charset="0"/>
        <a:buChar char="•"/>
        <a:tabLst/>
        <a:defRPr sz="3866" kern="1200" spc="0" baseline="0">
          <a:gradFill>
            <a:gsLst>
              <a:gs pos="1250">
                <a:schemeClr val="tx1"/>
              </a:gs>
              <a:gs pos="100000">
                <a:schemeClr val="tx1"/>
              </a:gs>
            </a:gsLst>
            <a:lin ang="5400000" scaled="0"/>
          </a:gradFill>
          <a:latin typeface="+mj-lt"/>
          <a:ea typeface="+mn-ea"/>
          <a:cs typeface="+mn-cs"/>
        </a:defRPr>
      </a:lvl1pPr>
      <a:lvl2pPr marL="572529" marR="0" indent="-236480" algn="l" defTabSz="914107" rtl="0" eaLnBrk="1" fontAlgn="auto" latinLnBrk="0" hangingPunct="1">
        <a:lnSpc>
          <a:spcPct val="90000"/>
        </a:lnSpc>
        <a:spcBef>
          <a:spcPct val="20000"/>
        </a:spcBef>
        <a:spcAft>
          <a:spcPts val="0"/>
        </a:spcAft>
        <a:buClrTx/>
        <a:buSzPct val="90000"/>
        <a:buFont typeface="Arial" pitchFamily="34" charset="0"/>
        <a:buChar char="•"/>
        <a:tabLst/>
        <a:defRPr sz="2399" kern="1200" spc="0" baseline="0">
          <a:gradFill>
            <a:gsLst>
              <a:gs pos="1250">
                <a:schemeClr val="tx1"/>
              </a:gs>
              <a:gs pos="100000">
                <a:schemeClr val="tx1"/>
              </a:gs>
            </a:gsLst>
            <a:lin ang="5400000" scaled="0"/>
          </a:gradFill>
          <a:latin typeface="+mn-lt"/>
          <a:ea typeface="+mn-ea"/>
          <a:cs typeface="+mn-cs"/>
        </a:defRPr>
      </a:lvl2pPr>
      <a:lvl3pPr marL="784116"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08148"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1733" kern="1200" spc="0" baseline="0">
          <a:gradFill>
            <a:gsLst>
              <a:gs pos="1250">
                <a:schemeClr val="tx1"/>
              </a:gs>
              <a:gs pos="100000">
                <a:schemeClr val="tx1"/>
              </a:gs>
            </a:gsLst>
            <a:lin ang="5400000" scaled="0"/>
          </a:gradFill>
          <a:latin typeface="+mn-lt"/>
          <a:ea typeface="+mn-ea"/>
          <a:cs typeface="+mn-cs"/>
        </a:defRPr>
      </a:lvl4pPr>
      <a:lvl5pPr marL="1232181"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1733" kern="1200" spc="0" baseline="0">
          <a:gradFill>
            <a:gsLst>
              <a:gs pos="1250">
                <a:schemeClr val="tx1"/>
              </a:gs>
              <a:gs pos="100000">
                <a:schemeClr val="tx1"/>
              </a:gs>
            </a:gsLst>
            <a:lin ang="5400000" scaled="0"/>
          </a:gradFill>
          <a:latin typeface="+mn-lt"/>
          <a:ea typeface="+mn-ea"/>
          <a:cs typeface="+mn-cs"/>
        </a:defRPr>
      </a:lvl5pPr>
      <a:lvl6pPr marL="2513794"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849"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903"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958"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07" rtl="0" eaLnBrk="1" latinLnBrk="0" hangingPunct="1">
        <a:defRPr sz="1733" kern="1200">
          <a:solidFill>
            <a:schemeClr val="tx1"/>
          </a:solidFill>
          <a:latin typeface="+mn-lt"/>
          <a:ea typeface="+mn-ea"/>
          <a:cs typeface="+mn-cs"/>
        </a:defRPr>
      </a:lvl1pPr>
      <a:lvl2pPr marL="457054" algn="l" defTabSz="914107" rtl="0" eaLnBrk="1" latinLnBrk="0" hangingPunct="1">
        <a:defRPr sz="1733" kern="1200">
          <a:solidFill>
            <a:schemeClr val="tx1"/>
          </a:solidFill>
          <a:latin typeface="+mn-lt"/>
          <a:ea typeface="+mn-ea"/>
          <a:cs typeface="+mn-cs"/>
        </a:defRPr>
      </a:lvl2pPr>
      <a:lvl3pPr marL="914107" algn="l" defTabSz="914107" rtl="0" eaLnBrk="1" latinLnBrk="0" hangingPunct="1">
        <a:defRPr sz="1733" kern="1200">
          <a:solidFill>
            <a:schemeClr val="tx1"/>
          </a:solidFill>
          <a:latin typeface="+mn-lt"/>
          <a:ea typeface="+mn-ea"/>
          <a:cs typeface="+mn-cs"/>
        </a:defRPr>
      </a:lvl3pPr>
      <a:lvl4pPr marL="1371161" algn="l" defTabSz="914107" rtl="0" eaLnBrk="1" latinLnBrk="0" hangingPunct="1">
        <a:defRPr sz="1733" kern="1200">
          <a:solidFill>
            <a:schemeClr val="tx1"/>
          </a:solidFill>
          <a:latin typeface="+mn-lt"/>
          <a:ea typeface="+mn-ea"/>
          <a:cs typeface="+mn-cs"/>
        </a:defRPr>
      </a:lvl4pPr>
      <a:lvl5pPr marL="1828215" algn="l" defTabSz="914107" rtl="0" eaLnBrk="1" latinLnBrk="0" hangingPunct="1">
        <a:defRPr sz="1733" kern="1200">
          <a:solidFill>
            <a:schemeClr val="tx1"/>
          </a:solidFill>
          <a:latin typeface="+mn-lt"/>
          <a:ea typeface="+mn-ea"/>
          <a:cs typeface="+mn-cs"/>
        </a:defRPr>
      </a:lvl5pPr>
      <a:lvl6pPr marL="2285270" algn="l" defTabSz="914107" rtl="0" eaLnBrk="1" latinLnBrk="0" hangingPunct="1">
        <a:defRPr sz="1733" kern="1200">
          <a:solidFill>
            <a:schemeClr val="tx1"/>
          </a:solidFill>
          <a:latin typeface="+mn-lt"/>
          <a:ea typeface="+mn-ea"/>
          <a:cs typeface="+mn-cs"/>
        </a:defRPr>
      </a:lvl6pPr>
      <a:lvl7pPr marL="2742322" algn="l" defTabSz="914107" rtl="0" eaLnBrk="1" latinLnBrk="0" hangingPunct="1">
        <a:defRPr sz="1733" kern="1200">
          <a:solidFill>
            <a:schemeClr val="tx1"/>
          </a:solidFill>
          <a:latin typeface="+mn-lt"/>
          <a:ea typeface="+mn-ea"/>
          <a:cs typeface="+mn-cs"/>
        </a:defRPr>
      </a:lvl7pPr>
      <a:lvl8pPr marL="3199376" algn="l" defTabSz="914107" rtl="0" eaLnBrk="1" latinLnBrk="0" hangingPunct="1">
        <a:defRPr sz="1733" kern="1200">
          <a:solidFill>
            <a:schemeClr val="tx1"/>
          </a:solidFill>
          <a:latin typeface="+mn-lt"/>
          <a:ea typeface="+mn-ea"/>
          <a:cs typeface="+mn-cs"/>
        </a:defRPr>
      </a:lvl8pPr>
      <a:lvl9pPr marL="3656430" algn="l" defTabSz="914107" rtl="0" eaLnBrk="1" latinLnBrk="0" hangingPunct="1">
        <a:defRPr sz="173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2"/>
            <a:ext cx="12188825" cy="6857999"/>
          </a:xfrm>
          <a:prstGeom prst="rect">
            <a:avLst/>
          </a:prstGeom>
        </p:spPr>
        <p:txBody>
          <a:bodyPr vert="horz" lIns="252000" tIns="252000" rIns="252000" bIns="252000" rtlCol="0" anchor="ctr">
            <a:noAutofit/>
          </a:bodyPr>
          <a:lstStyle/>
          <a:p>
            <a:pPr lvl="0"/>
            <a:r>
              <a:rPr lang="en-US" dirty="0"/>
              <a:t>Edit Master text styles</a:t>
            </a:r>
          </a:p>
        </p:txBody>
      </p:sp>
      <p:sp>
        <p:nvSpPr>
          <p:cNvPr id="2" name="Title Placeholder 1"/>
          <p:cNvSpPr>
            <a:spLocks noGrp="1"/>
          </p:cNvSpPr>
          <p:nvPr>
            <p:ph type="title"/>
          </p:nvPr>
        </p:nvSpPr>
        <p:spPr>
          <a:xfrm>
            <a:off x="0" y="1"/>
            <a:ext cx="12188825" cy="701040"/>
          </a:xfrm>
          <a:prstGeom prst="rect">
            <a:avLst/>
          </a:prstGeom>
        </p:spPr>
        <p:txBody>
          <a:bodyPr vert="horz" lIns="252000" tIns="90000" rIns="252000" bIns="90000" rtlCol="0" anchor="t">
            <a:noAutofit/>
          </a:bodyPr>
          <a:lstStyle/>
          <a:p>
            <a:r>
              <a:rPr lang="en-US" dirty="0"/>
              <a:t>Click to edit Master title style</a:t>
            </a:r>
            <a:endParaRPr lang="sv-SE" dirty="0"/>
          </a:p>
        </p:txBody>
      </p:sp>
    </p:spTree>
    <p:extLst>
      <p:ext uri="{BB962C8B-B14F-4D97-AF65-F5344CB8AC3E}">
        <p14:creationId xmlns:p14="http://schemas.microsoft.com/office/powerpoint/2010/main" val="1630939206"/>
      </p:ext>
    </p:extLst>
  </p:cSld>
  <p:clrMap bg1="dk1" tx1="lt1" bg2="dk2" tx2="lt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Lst>
  <p:transition>
    <p:fade/>
  </p:transition>
  <p:txStyles>
    <p:titleStyle>
      <a:lvl1pPr algn="l" defTabSz="913918" rtl="0" eaLnBrk="1" latinLnBrk="0" hangingPunct="1">
        <a:lnSpc>
          <a:spcPct val="90000"/>
        </a:lnSpc>
        <a:spcBef>
          <a:spcPct val="0"/>
        </a:spcBef>
        <a:buNone/>
        <a:defRPr lang="en-US" sz="2799" b="0" kern="1200" cap="none" spc="-100" baseline="0" dirty="0" smtClean="0">
          <a:ln w="3175">
            <a:noFill/>
          </a:ln>
          <a:solidFill>
            <a:schemeClr val="tx1"/>
          </a:solidFill>
          <a:effectLst/>
          <a:latin typeface="+mj-lt"/>
          <a:ea typeface="+mn-ea"/>
          <a:cs typeface="Segoe UI" pitchFamily="34" charset="0"/>
        </a:defRPr>
      </a:lvl1pPr>
    </p:titleStyle>
    <p:bodyStyle>
      <a:lvl1pPr marL="0" marR="0" indent="0" algn="l" defTabSz="913918" rtl="0" eaLnBrk="1" fontAlgn="auto" latinLnBrk="0" hangingPunct="1">
        <a:lnSpc>
          <a:spcPct val="100000"/>
        </a:lnSpc>
        <a:spcBef>
          <a:spcPts val="0"/>
        </a:spcBef>
        <a:spcAft>
          <a:spcPts val="2399"/>
        </a:spcAft>
        <a:buClrTx/>
        <a:buSzPct val="90000"/>
        <a:buFont typeface="Arial" pitchFamily="34" charset="0"/>
        <a:buNone/>
        <a:tabLst/>
        <a:defRPr sz="3999" kern="1200" spc="0" baseline="0">
          <a:solidFill>
            <a:schemeClr val="tx1"/>
          </a:solidFill>
          <a:latin typeface="+mj-lt"/>
          <a:ea typeface="+mn-ea"/>
          <a:cs typeface="+mn-cs"/>
        </a:defRPr>
      </a:lvl1pPr>
      <a:lvl2pPr marL="572409" marR="0" indent="-236429" algn="l" defTabSz="913918"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2pPr>
      <a:lvl3pPr marL="783952" marR="0" indent="-223987" algn="l" defTabSz="913918"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3pPr>
      <a:lvl4pPr marL="1007939" marR="0" indent="-223987" algn="l" defTabSz="913918"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4pPr>
      <a:lvl5pPr marL="1231924" marR="0" indent="-223987" algn="l" defTabSz="913918"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5pPr>
      <a:lvl6pPr marL="2513272" indent="-228479" algn="l" defTabSz="913918"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0232" indent="-228479" algn="l" defTabSz="913918"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7191" indent="-228479" algn="l" defTabSz="913918"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4149" indent="-228479" algn="l" defTabSz="913918"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3918" rtl="0" eaLnBrk="1" latinLnBrk="0" hangingPunct="1">
        <a:defRPr sz="1764" kern="1200">
          <a:solidFill>
            <a:schemeClr val="tx1"/>
          </a:solidFill>
          <a:latin typeface="+mn-lt"/>
          <a:ea typeface="+mn-ea"/>
          <a:cs typeface="+mn-cs"/>
        </a:defRPr>
      </a:lvl1pPr>
      <a:lvl2pPr marL="456958" algn="l" defTabSz="913918" rtl="0" eaLnBrk="1" latinLnBrk="0" hangingPunct="1">
        <a:defRPr sz="1764" kern="1200">
          <a:solidFill>
            <a:schemeClr val="tx1"/>
          </a:solidFill>
          <a:latin typeface="+mn-lt"/>
          <a:ea typeface="+mn-ea"/>
          <a:cs typeface="+mn-cs"/>
        </a:defRPr>
      </a:lvl2pPr>
      <a:lvl3pPr marL="913918" algn="l" defTabSz="913918" rtl="0" eaLnBrk="1" latinLnBrk="0" hangingPunct="1">
        <a:defRPr sz="1764" kern="1200">
          <a:solidFill>
            <a:schemeClr val="tx1"/>
          </a:solidFill>
          <a:latin typeface="+mn-lt"/>
          <a:ea typeface="+mn-ea"/>
          <a:cs typeface="+mn-cs"/>
        </a:defRPr>
      </a:lvl3pPr>
      <a:lvl4pPr marL="1370876" algn="l" defTabSz="913918" rtl="0" eaLnBrk="1" latinLnBrk="0" hangingPunct="1">
        <a:defRPr sz="1764" kern="1200">
          <a:solidFill>
            <a:schemeClr val="tx1"/>
          </a:solidFill>
          <a:latin typeface="+mn-lt"/>
          <a:ea typeface="+mn-ea"/>
          <a:cs typeface="+mn-cs"/>
        </a:defRPr>
      </a:lvl4pPr>
      <a:lvl5pPr marL="1827834" algn="l" defTabSz="913918" rtl="0" eaLnBrk="1" latinLnBrk="0" hangingPunct="1">
        <a:defRPr sz="1764" kern="1200">
          <a:solidFill>
            <a:schemeClr val="tx1"/>
          </a:solidFill>
          <a:latin typeface="+mn-lt"/>
          <a:ea typeface="+mn-ea"/>
          <a:cs typeface="+mn-cs"/>
        </a:defRPr>
      </a:lvl5pPr>
      <a:lvl6pPr marL="2284793" algn="l" defTabSz="913918" rtl="0" eaLnBrk="1" latinLnBrk="0" hangingPunct="1">
        <a:defRPr sz="1764" kern="1200">
          <a:solidFill>
            <a:schemeClr val="tx1"/>
          </a:solidFill>
          <a:latin typeface="+mn-lt"/>
          <a:ea typeface="+mn-ea"/>
          <a:cs typeface="+mn-cs"/>
        </a:defRPr>
      </a:lvl6pPr>
      <a:lvl7pPr marL="2741752" algn="l" defTabSz="913918" rtl="0" eaLnBrk="1" latinLnBrk="0" hangingPunct="1">
        <a:defRPr sz="1764" kern="1200">
          <a:solidFill>
            <a:schemeClr val="tx1"/>
          </a:solidFill>
          <a:latin typeface="+mn-lt"/>
          <a:ea typeface="+mn-ea"/>
          <a:cs typeface="+mn-cs"/>
        </a:defRPr>
      </a:lvl7pPr>
      <a:lvl8pPr marL="3198710" algn="l" defTabSz="913918" rtl="0" eaLnBrk="1" latinLnBrk="0" hangingPunct="1">
        <a:defRPr sz="1764" kern="1200">
          <a:solidFill>
            <a:schemeClr val="tx1"/>
          </a:solidFill>
          <a:latin typeface="+mn-lt"/>
          <a:ea typeface="+mn-ea"/>
          <a:cs typeface="+mn-cs"/>
        </a:defRPr>
      </a:lvl8pPr>
      <a:lvl9pPr marL="3655670" algn="l" defTabSz="913918" rtl="0" eaLnBrk="1" latinLnBrk="0" hangingPunct="1">
        <a:defRPr sz="176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1.xml"/><Relationship Id="rId4" Type="http://schemas.openxmlformats.org/officeDocument/2006/relationships/image" Target="../media/image36.png"/></Relationships>
</file>

<file path=ppt/slides/_rels/slide1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image" Target="../media/image38.png"/></Relationships>
</file>

<file path=ppt/slides/_rels/slide1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44.png"/></Relationships>
</file>

<file path=ppt/slides/_rels/slide1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3.xml"/></Relationships>
</file>

<file path=ppt/slides/_rels/slide2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47.png"/></Relationships>
</file>

<file path=ppt/slides/_rels/slide2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jp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2.xml"/></Relationships>
</file>

<file path=ppt/slides/_rels/slide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6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3.png"/></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4.png"/><Relationship Id="rId1" Type="http://schemas.openxmlformats.org/officeDocument/2006/relationships/slideLayout" Target="../slideLayouts/slideLayout63.xml"/><Relationship Id="rId4" Type="http://schemas.openxmlformats.org/officeDocument/2006/relationships/image" Target="../media/image25.png"/></Relationships>
</file>

<file path=ppt/slides/_rels/slide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3.xml"/><Relationship Id="rId6" Type="http://schemas.openxmlformats.org/officeDocument/2006/relationships/image" Target="../media/image22.png"/><Relationship Id="rId5" Type="http://schemas.openxmlformats.org/officeDocument/2006/relationships/image" Target="../media/image23.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3.xml"/><Relationship Id="rId5" Type="http://schemas.openxmlformats.org/officeDocument/2006/relationships/image" Target="../media/image22.pn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3.png"/><Relationship Id="rId4" Type="http://schemas.openxmlformats.org/officeDocument/2006/relationships/image" Target="../media/image31.emf"/></Relationships>
</file>

<file path=ppt/slides/_rels/slide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35.png"/><Relationship Id="rId4"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C0F5DBF-A961-4866-BEF1-74FC972282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03" y="-1"/>
            <a:ext cx="12217627" cy="6841871"/>
          </a:xfrm>
          <a:prstGeom prst="rect">
            <a:avLst/>
          </a:prstGeom>
        </p:spPr>
      </p:pic>
    </p:spTree>
    <p:extLst>
      <p:ext uri="{BB962C8B-B14F-4D97-AF65-F5344CB8AC3E}">
        <p14:creationId xmlns:p14="http://schemas.microsoft.com/office/powerpoint/2010/main" val="402916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 name="Freeform 128"/>
          <p:cNvSpPr>
            <a:spLocks noChangeAspect="1"/>
          </p:cNvSpPr>
          <p:nvPr/>
        </p:nvSpPr>
        <p:spPr bwMode="black">
          <a:xfrm>
            <a:off x="7028615" y="826415"/>
            <a:ext cx="10369403" cy="5728204"/>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tx1">
              <a:alpha val="11000"/>
            </a:schemeClr>
          </a:solidFill>
          <a:ln>
            <a:noFill/>
          </a:ln>
          <a:extLst/>
        </p:spPr>
        <p:txBody>
          <a:bodyPr vert="horz" wrap="square" lIns="91403" tIns="45701" rIns="91403" bIns="45701" numCol="1" anchor="t" anchorCtr="0" compatLnSpc="1">
            <a:prstTxWarp prst="textNoShape">
              <a:avLst/>
            </a:prstTxWarp>
          </a:bodyPr>
          <a:lstStyle/>
          <a:p>
            <a:pPr defTabSz="1218743"/>
            <a:endParaRPr lang="en-US" sz="1800">
              <a:solidFill>
                <a:srgbClr val="FFFFFF"/>
              </a:solidFill>
            </a:endParaRPr>
          </a:p>
        </p:txBody>
      </p:sp>
      <p:pic>
        <p:nvPicPr>
          <p:cNvPr id="111" name="Picture 110">
            <a:extLst>
              <a:ext uri="{FF2B5EF4-FFF2-40B4-BE49-F238E27FC236}">
                <a16:creationId xmlns:a16="http://schemas.microsoft.com/office/drawing/2014/main" id="{7EE1470E-39D0-43AA-91D1-D3716B496D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pic>
        <p:nvPicPr>
          <p:cNvPr id="48" name="Imagem 47">
            <a:extLst>
              <a:ext uri="{FF2B5EF4-FFF2-40B4-BE49-F238E27FC236}">
                <a16:creationId xmlns:a16="http://schemas.microsoft.com/office/drawing/2014/main" id="{36230A21-78AF-491D-94BF-2A038845C9CD}"/>
              </a:ext>
            </a:extLst>
          </p:cNvPr>
          <p:cNvPicPr>
            <a:picLocks noChangeAspect="1"/>
          </p:cNvPicPr>
          <p:nvPr/>
        </p:nvPicPr>
        <p:blipFill>
          <a:blip r:embed="rId4"/>
          <a:stretch>
            <a:fillRect/>
          </a:stretch>
        </p:blipFill>
        <p:spPr>
          <a:xfrm>
            <a:off x="1774823" y="-102288"/>
            <a:ext cx="8198910" cy="6976129"/>
          </a:xfrm>
          <a:prstGeom prst="rect">
            <a:avLst/>
          </a:prstGeom>
        </p:spPr>
      </p:pic>
    </p:spTree>
    <p:extLst>
      <p:ext uri="{BB962C8B-B14F-4D97-AF65-F5344CB8AC3E}">
        <p14:creationId xmlns:p14="http://schemas.microsoft.com/office/powerpoint/2010/main" val="202529329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lstStyle/>
          <a:p>
            <a:r>
              <a:rPr lang="en-US" dirty="0"/>
              <a:t>Azure Load Balancer</a:t>
            </a:r>
          </a:p>
        </p:txBody>
      </p:sp>
      <p:pic>
        <p:nvPicPr>
          <p:cNvPr id="17" name="Imagem 16">
            <a:extLst>
              <a:ext uri="{FF2B5EF4-FFF2-40B4-BE49-F238E27FC236}">
                <a16:creationId xmlns:a16="http://schemas.microsoft.com/office/drawing/2014/main" id="{7F7633E2-A0FA-4B0A-8E57-997FB3BA8996}"/>
              </a:ext>
            </a:extLst>
          </p:cNvPr>
          <p:cNvPicPr>
            <a:picLocks noChangeAspect="1"/>
          </p:cNvPicPr>
          <p:nvPr/>
        </p:nvPicPr>
        <p:blipFill>
          <a:blip r:embed="rId3"/>
          <a:stretch>
            <a:fillRect/>
          </a:stretch>
        </p:blipFill>
        <p:spPr>
          <a:xfrm>
            <a:off x="8202506" y="571239"/>
            <a:ext cx="3305175" cy="2371725"/>
          </a:xfrm>
          <a:prstGeom prst="rect">
            <a:avLst/>
          </a:prstGeom>
        </p:spPr>
      </p:pic>
      <p:pic>
        <p:nvPicPr>
          <p:cNvPr id="44" name="Picture 6" descr="https://azurecomcdn.azureedge.net/cvt-20281de349f995a2c0c4d45c5fd592e8e39d06d7fc514476fbc61b620bee7d29/images/page/services/load-balancer/03-internal.png">
            <a:extLst>
              <a:ext uri="{FF2B5EF4-FFF2-40B4-BE49-F238E27FC236}">
                <a16:creationId xmlns:a16="http://schemas.microsoft.com/office/drawing/2014/main" id="{CAFC2D56-E69B-4048-AB4C-E5A2F3ADB5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02506" y="4235878"/>
            <a:ext cx="3148359" cy="1124414"/>
          </a:xfrm>
          <a:prstGeom prst="rect">
            <a:avLst/>
          </a:prstGeom>
          <a:noFill/>
          <a:extLst>
            <a:ext uri="{909E8E84-426E-40DD-AFC4-6F175D3DCCD1}">
              <a14:hiddenFill xmlns:a14="http://schemas.microsoft.com/office/drawing/2010/main">
                <a:solidFill>
                  <a:srgbClr val="FFFFFF"/>
                </a:solidFill>
              </a14:hiddenFill>
            </a:ext>
          </a:extLst>
        </p:spPr>
      </p:pic>
      <p:sp>
        <p:nvSpPr>
          <p:cNvPr id="45" name="Content Placeholder 2">
            <a:extLst>
              <a:ext uri="{FF2B5EF4-FFF2-40B4-BE49-F238E27FC236}">
                <a16:creationId xmlns:a16="http://schemas.microsoft.com/office/drawing/2014/main" id="{C2F3529D-91F1-4B61-B827-A5EBF4FEC0C5}"/>
              </a:ext>
            </a:extLst>
          </p:cNvPr>
          <p:cNvSpPr txBox="1">
            <a:spLocks/>
          </p:cNvSpPr>
          <p:nvPr/>
        </p:nvSpPr>
        <p:spPr>
          <a:xfrm>
            <a:off x="1031435" y="1746126"/>
            <a:ext cx="6603204" cy="1954381"/>
          </a:xfrm>
          <a:prstGeom prst="rect">
            <a:avLst/>
          </a:prstGeom>
        </p:spPr>
        <p:txBody>
          <a:bodyPr/>
          <a:lstStyle>
            <a:lvl1pPr marL="460375" indent="-460375" algn="l" defTabSz="914363" rtl="0" eaLnBrk="1" latinLnBrk="0" hangingPunct="1">
              <a:lnSpc>
                <a:spcPct val="90000"/>
              </a:lnSpc>
              <a:spcBef>
                <a:spcPct val="20000"/>
              </a:spcBef>
              <a:buClr>
                <a:srgbClr val="92D050"/>
              </a:buClr>
              <a:buSzPct val="120000"/>
              <a:buFont typeface="Arial" pitchFamily="34" charset="0"/>
              <a:buChar char="•"/>
              <a:defRPr sz="4400" kern="1200">
                <a:solidFill>
                  <a:schemeClr val="bg1"/>
                </a:solidFill>
                <a:latin typeface="+mn-lt"/>
                <a:ea typeface="+mn-ea"/>
                <a:cs typeface="+mn-cs"/>
              </a:defRPr>
            </a:lvl1pPr>
            <a:lvl2pPr marL="855663" indent="-395288" algn="l" defTabSz="914363" rtl="0" eaLnBrk="1" latinLnBrk="0" hangingPunct="1">
              <a:lnSpc>
                <a:spcPct val="90000"/>
              </a:lnSpc>
              <a:spcBef>
                <a:spcPct val="20000"/>
              </a:spcBef>
              <a:buClr>
                <a:srgbClr val="92D050"/>
              </a:buClr>
              <a:buSzPct val="120000"/>
              <a:buFont typeface="Arial" pitchFamily="34" charset="0"/>
              <a:buChar char="•"/>
              <a:defRPr sz="4000" kern="1200">
                <a:solidFill>
                  <a:schemeClr val="bg1"/>
                </a:solidFill>
                <a:latin typeface="+mn-lt"/>
                <a:ea typeface="+mn-ea"/>
                <a:cs typeface="+mn-cs"/>
              </a:defRPr>
            </a:lvl2pPr>
            <a:lvl3pPr marL="1258888" indent="-403225" algn="l" defTabSz="914363" rtl="0" eaLnBrk="1" latinLnBrk="0" hangingPunct="1">
              <a:lnSpc>
                <a:spcPct val="90000"/>
              </a:lnSpc>
              <a:spcBef>
                <a:spcPct val="20000"/>
              </a:spcBef>
              <a:buClr>
                <a:srgbClr val="92D050"/>
              </a:buClr>
              <a:buSzPct val="120000"/>
              <a:buFont typeface="Arial" pitchFamily="34" charset="0"/>
              <a:buChar char="•"/>
              <a:defRPr sz="3600" kern="1200">
                <a:solidFill>
                  <a:schemeClr val="bg1"/>
                </a:solidFill>
                <a:latin typeface="+mn-lt"/>
                <a:ea typeface="+mn-ea"/>
                <a:cs typeface="+mn-cs"/>
              </a:defRPr>
            </a:lvl3pPr>
            <a:lvl4pPr marL="1604963" indent="-346075"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4pPr>
            <a:lvl5pPr marL="1941513" indent="-336550"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indent="-457200">
              <a:lnSpc>
                <a:spcPct val="100000"/>
              </a:lnSpc>
              <a:buFont typeface="Wingdings" pitchFamily="2" charset="2"/>
              <a:buChar char="ß"/>
            </a:pPr>
            <a:r>
              <a:rPr lang="en-US" sz="2800" dirty="0" err="1">
                <a:solidFill>
                  <a:schemeClr val="bg1">
                    <a:alpha val="99000"/>
                  </a:schemeClr>
                </a:solidFill>
              </a:rPr>
              <a:t>Público</a:t>
            </a:r>
            <a:r>
              <a:rPr lang="en-US" sz="2800" dirty="0">
                <a:solidFill>
                  <a:schemeClr val="bg1">
                    <a:alpha val="99000"/>
                  </a:schemeClr>
                </a:solidFill>
              </a:rPr>
              <a:t> </a:t>
            </a:r>
            <a:r>
              <a:rPr lang="en-US" sz="2800" dirty="0" err="1">
                <a:solidFill>
                  <a:schemeClr val="bg1">
                    <a:alpha val="99000"/>
                  </a:schemeClr>
                </a:solidFill>
              </a:rPr>
              <a:t>ou</a:t>
            </a:r>
            <a:r>
              <a:rPr lang="en-US" sz="2800" dirty="0">
                <a:solidFill>
                  <a:schemeClr val="bg1">
                    <a:alpha val="99000"/>
                  </a:schemeClr>
                </a:solidFill>
              </a:rPr>
              <a:t> </a:t>
            </a:r>
            <a:r>
              <a:rPr lang="en-US" sz="2800" dirty="0" err="1">
                <a:solidFill>
                  <a:schemeClr val="bg1">
                    <a:alpha val="99000"/>
                  </a:schemeClr>
                </a:solidFill>
              </a:rPr>
              <a:t>Interno</a:t>
            </a:r>
            <a:endParaRPr lang="en-US" sz="2800" dirty="0">
              <a:solidFill>
                <a:schemeClr val="bg1">
                  <a:alpha val="99000"/>
                </a:schemeClr>
              </a:solidFill>
            </a:endParaRPr>
          </a:p>
          <a:p>
            <a:pPr indent="-457200">
              <a:lnSpc>
                <a:spcPct val="100000"/>
              </a:lnSpc>
              <a:buFont typeface="Wingdings" pitchFamily="2" charset="2"/>
              <a:buChar char="ß"/>
            </a:pPr>
            <a:r>
              <a:rPr lang="en-US" sz="2800" dirty="0">
                <a:solidFill>
                  <a:schemeClr val="bg1">
                    <a:alpha val="99000"/>
                  </a:schemeClr>
                </a:solidFill>
              </a:rPr>
              <a:t>Suporte a IPv6</a:t>
            </a:r>
          </a:p>
          <a:p>
            <a:pPr indent="-457200">
              <a:lnSpc>
                <a:spcPct val="100000"/>
              </a:lnSpc>
              <a:buFont typeface="Wingdings" pitchFamily="2" charset="2"/>
              <a:buChar char="ß"/>
            </a:pPr>
            <a:r>
              <a:rPr lang="en-US" sz="2800" dirty="0" err="1">
                <a:solidFill>
                  <a:schemeClr val="bg1">
                    <a:alpha val="99000"/>
                  </a:schemeClr>
                </a:solidFill>
              </a:rPr>
              <a:t>Atua</a:t>
            </a:r>
            <a:r>
              <a:rPr lang="en-US" sz="2800" dirty="0">
                <a:solidFill>
                  <a:schemeClr val="bg1">
                    <a:alpha val="99000"/>
                  </a:schemeClr>
                </a:solidFill>
              </a:rPr>
              <a:t> </a:t>
            </a:r>
            <a:r>
              <a:rPr lang="en-US" sz="2800" dirty="0" err="1">
                <a:solidFill>
                  <a:schemeClr val="bg1">
                    <a:alpha val="99000"/>
                  </a:schemeClr>
                </a:solidFill>
              </a:rPr>
              <a:t>na</a:t>
            </a:r>
            <a:r>
              <a:rPr lang="en-US" sz="2800" dirty="0">
                <a:solidFill>
                  <a:schemeClr val="bg1">
                    <a:alpha val="99000"/>
                  </a:schemeClr>
                </a:solidFill>
              </a:rPr>
              <a:t> </a:t>
            </a:r>
            <a:r>
              <a:rPr lang="en-US" sz="2800" dirty="0" err="1">
                <a:solidFill>
                  <a:schemeClr val="bg1">
                    <a:alpha val="99000"/>
                  </a:schemeClr>
                </a:solidFill>
              </a:rPr>
              <a:t>camada</a:t>
            </a:r>
            <a:r>
              <a:rPr lang="en-US" sz="2800" dirty="0">
                <a:solidFill>
                  <a:schemeClr val="bg1">
                    <a:alpha val="99000"/>
                  </a:schemeClr>
                </a:solidFill>
              </a:rPr>
              <a:t> de </a:t>
            </a:r>
            <a:r>
              <a:rPr lang="en-US" sz="2800" dirty="0" err="1">
                <a:solidFill>
                  <a:schemeClr val="bg1">
                    <a:alpha val="99000"/>
                  </a:schemeClr>
                </a:solidFill>
              </a:rPr>
              <a:t>transporte</a:t>
            </a:r>
            <a:r>
              <a:rPr lang="en-US" sz="2800" dirty="0">
                <a:solidFill>
                  <a:schemeClr val="bg1">
                    <a:alpha val="99000"/>
                  </a:schemeClr>
                </a:solidFill>
              </a:rPr>
              <a:t> do </a:t>
            </a:r>
            <a:r>
              <a:rPr lang="en-US" sz="2800" dirty="0" err="1">
                <a:solidFill>
                  <a:schemeClr val="bg1">
                    <a:alpha val="99000"/>
                  </a:schemeClr>
                </a:solidFill>
              </a:rPr>
              <a:t>modelo</a:t>
            </a:r>
            <a:r>
              <a:rPr lang="en-US" sz="2800" dirty="0">
                <a:solidFill>
                  <a:schemeClr val="bg1">
                    <a:alpha val="99000"/>
                  </a:schemeClr>
                </a:solidFill>
              </a:rPr>
              <a:t> TCP</a:t>
            </a:r>
          </a:p>
          <a:p>
            <a:pPr indent="-457200">
              <a:lnSpc>
                <a:spcPct val="100000"/>
              </a:lnSpc>
              <a:buFont typeface="Wingdings" pitchFamily="2" charset="2"/>
              <a:buChar char="ß"/>
            </a:pPr>
            <a:r>
              <a:rPr lang="en-US" sz="2800" dirty="0" err="1">
                <a:solidFill>
                  <a:schemeClr val="bg1">
                    <a:alpha val="99000"/>
                  </a:schemeClr>
                </a:solidFill>
              </a:rPr>
              <a:t>Balanceamento</a:t>
            </a:r>
            <a:r>
              <a:rPr lang="en-US" sz="2800" dirty="0">
                <a:solidFill>
                  <a:schemeClr val="bg1">
                    <a:alpha val="99000"/>
                  </a:schemeClr>
                </a:solidFill>
              </a:rPr>
              <a:t> </a:t>
            </a:r>
            <a:r>
              <a:rPr lang="en-US" sz="2800" dirty="0" err="1">
                <a:solidFill>
                  <a:schemeClr val="bg1">
                    <a:alpha val="99000"/>
                  </a:schemeClr>
                </a:solidFill>
              </a:rPr>
              <a:t>exclusivo</a:t>
            </a:r>
            <a:r>
              <a:rPr lang="en-US" sz="2800" dirty="0">
                <a:solidFill>
                  <a:schemeClr val="bg1">
                    <a:alpha val="99000"/>
                  </a:schemeClr>
                </a:solidFill>
              </a:rPr>
              <a:t> para VMs</a:t>
            </a:r>
          </a:p>
          <a:p>
            <a:pPr indent="-457200">
              <a:lnSpc>
                <a:spcPct val="100000"/>
              </a:lnSpc>
              <a:buFont typeface="Wingdings" pitchFamily="2" charset="2"/>
              <a:buChar char="ß"/>
            </a:pPr>
            <a:r>
              <a:rPr lang="en-US" sz="2800" dirty="0">
                <a:solidFill>
                  <a:schemeClr val="bg1">
                    <a:alpha val="99000"/>
                  </a:schemeClr>
                </a:solidFill>
              </a:rPr>
              <a:t>Suporte a NAT para </a:t>
            </a:r>
            <a:r>
              <a:rPr lang="en-US" sz="2800" dirty="0" err="1">
                <a:solidFill>
                  <a:schemeClr val="bg1">
                    <a:alpha val="99000"/>
                  </a:schemeClr>
                </a:solidFill>
              </a:rPr>
              <a:t>encaminhamento</a:t>
            </a:r>
            <a:r>
              <a:rPr lang="en-US" sz="2800" dirty="0">
                <a:solidFill>
                  <a:schemeClr val="bg1">
                    <a:alpha val="99000"/>
                  </a:schemeClr>
                </a:solidFill>
              </a:rPr>
              <a:t> de </a:t>
            </a:r>
            <a:r>
              <a:rPr lang="en-US" sz="2800" dirty="0" err="1">
                <a:solidFill>
                  <a:schemeClr val="bg1">
                    <a:alpha val="99000"/>
                  </a:schemeClr>
                </a:solidFill>
              </a:rPr>
              <a:t>portas</a:t>
            </a:r>
            <a:endParaRPr lang="en-US" sz="2800" dirty="0">
              <a:solidFill>
                <a:schemeClr val="bg1">
                  <a:alpha val="99000"/>
                </a:schemeClr>
              </a:solidFill>
            </a:endParaRPr>
          </a:p>
          <a:p>
            <a:pPr indent="-457200">
              <a:lnSpc>
                <a:spcPct val="100000"/>
              </a:lnSpc>
              <a:buFont typeface="Wingdings" pitchFamily="2" charset="2"/>
              <a:buChar char="ß"/>
            </a:pPr>
            <a:endParaRPr lang="en-US" sz="2800" dirty="0">
              <a:solidFill>
                <a:schemeClr val="bg1">
                  <a:alpha val="99000"/>
                </a:schemeClr>
              </a:solidFill>
            </a:endParaRPr>
          </a:p>
          <a:p>
            <a:pPr indent="-457200">
              <a:lnSpc>
                <a:spcPct val="100000"/>
              </a:lnSpc>
              <a:buFont typeface="Wingdings" pitchFamily="2" charset="2"/>
              <a:buChar char="ß"/>
            </a:pPr>
            <a:endParaRPr lang="en-US" sz="2800" dirty="0">
              <a:solidFill>
                <a:schemeClr val="bg1">
                  <a:alpha val="99000"/>
                </a:schemeClr>
              </a:solidFill>
            </a:endParaRPr>
          </a:p>
          <a:p>
            <a:pPr marL="3175" indent="0">
              <a:lnSpc>
                <a:spcPct val="100000"/>
              </a:lnSpc>
              <a:buNone/>
            </a:pPr>
            <a:endParaRPr lang="en-US" sz="2800" dirty="0">
              <a:solidFill>
                <a:schemeClr val="bg1">
                  <a:alpha val="99000"/>
                </a:schemeClr>
              </a:solidFill>
            </a:endParaRPr>
          </a:p>
          <a:p>
            <a:pPr indent="-457200">
              <a:lnSpc>
                <a:spcPct val="100000"/>
              </a:lnSpc>
              <a:buFont typeface="Wingdings" pitchFamily="2" charset="2"/>
              <a:buChar char="ß"/>
            </a:pPr>
            <a:endParaRPr lang="en-US" sz="2800" dirty="0">
              <a:solidFill>
                <a:schemeClr val="bg1">
                  <a:alpha val="99000"/>
                </a:schemeClr>
              </a:solidFill>
            </a:endParaRPr>
          </a:p>
        </p:txBody>
      </p:sp>
    </p:spTree>
    <p:extLst>
      <p:ext uri="{BB962C8B-B14F-4D97-AF65-F5344CB8AC3E}">
        <p14:creationId xmlns:p14="http://schemas.microsoft.com/office/powerpoint/2010/main" val="2577802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50"/>
                                  </p:stCondLst>
                                  <p:childTnLst>
                                    <p:set>
                                      <p:cBhvr>
                                        <p:cTn id="6" dur="1" fill="hold">
                                          <p:stCondLst>
                                            <p:cond delay="0"/>
                                          </p:stCondLst>
                                        </p:cTn>
                                        <p:tgtEl>
                                          <p:spTgt spid="45">
                                            <p:txEl>
                                              <p:pRg st="0" end="0"/>
                                            </p:txEl>
                                          </p:spTgt>
                                        </p:tgtEl>
                                        <p:attrNameLst>
                                          <p:attrName>style.visibility</p:attrName>
                                        </p:attrNameLst>
                                      </p:cBhvr>
                                      <p:to>
                                        <p:strVal val="visible"/>
                                      </p:to>
                                    </p:set>
                                    <p:animEffect transition="in" filter="fade">
                                      <p:cBhvr>
                                        <p:cTn id="7" dur="250"/>
                                        <p:tgtEl>
                                          <p:spTgt spid="45">
                                            <p:txEl>
                                              <p:pRg st="0" end="0"/>
                                            </p:txEl>
                                          </p:spTgt>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45">
                                            <p:txEl>
                                              <p:pRg st="1" end="1"/>
                                            </p:txEl>
                                          </p:spTgt>
                                        </p:tgtEl>
                                        <p:attrNameLst>
                                          <p:attrName>style.visibility</p:attrName>
                                        </p:attrNameLst>
                                      </p:cBhvr>
                                      <p:to>
                                        <p:strVal val="visible"/>
                                      </p:to>
                                    </p:set>
                                    <p:animEffect transition="in" filter="fade">
                                      <p:cBhvr>
                                        <p:cTn id="10" dur="250"/>
                                        <p:tgtEl>
                                          <p:spTgt spid="4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childTnLst>
                                    <p:set>
                                      <p:cBhvr>
                                        <p:cTn id="14" dur="1" fill="hold">
                                          <p:stCondLst>
                                            <p:cond delay="0"/>
                                          </p:stCondLst>
                                        </p:cTn>
                                        <p:tgtEl>
                                          <p:spTgt spid="45">
                                            <p:txEl>
                                              <p:pRg st="2" end="2"/>
                                            </p:txEl>
                                          </p:spTgt>
                                        </p:tgtEl>
                                        <p:attrNameLst>
                                          <p:attrName>style.visibility</p:attrName>
                                        </p:attrNameLst>
                                      </p:cBhvr>
                                      <p:to>
                                        <p:strVal val="visible"/>
                                      </p:to>
                                    </p:set>
                                    <p:animEffect transition="in" filter="fade">
                                      <p:cBhvr>
                                        <p:cTn id="15" dur="250"/>
                                        <p:tgtEl>
                                          <p:spTgt spid="4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000"/>
                                  </p:stCondLst>
                                  <p:childTnLst>
                                    <p:set>
                                      <p:cBhvr>
                                        <p:cTn id="19" dur="1" fill="hold">
                                          <p:stCondLst>
                                            <p:cond delay="0"/>
                                          </p:stCondLst>
                                        </p:cTn>
                                        <p:tgtEl>
                                          <p:spTgt spid="45">
                                            <p:txEl>
                                              <p:pRg st="3" end="3"/>
                                            </p:txEl>
                                          </p:spTgt>
                                        </p:tgtEl>
                                        <p:attrNameLst>
                                          <p:attrName>style.visibility</p:attrName>
                                        </p:attrNameLst>
                                      </p:cBhvr>
                                      <p:to>
                                        <p:strVal val="visible"/>
                                      </p:to>
                                    </p:set>
                                    <p:animEffect transition="in" filter="fade">
                                      <p:cBhvr>
                                        <p:cTn id="20" dur="250"/>
                                        <p:tgtEl>
                                          <p:spTgt spid="4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1000"/>
                                  </p:stCondLst>
                                  <p:childTnLst>
                                    <p:set>
                                      <p:cBhvr>
                                        <p:cTn id="24" dur="1" fill="hold">
                                          <p:stCondLst>
                                            <p:cond delay="0"/>
                                          </p:stCondLst>
                                        </p:cTn>
                                        <p:tgtEl>
                                          <p:spTgt spid="45">
                                            <p:txEl>
                                              <p:pRg st="4" end="4"/>
                                            </p:txEl>
                                          </p:spTgt>
                                        </p:tgtEl>
                                        <p:attrNameLst>
                                          <p:attrName>style.visibility</p:attrName>
                                        </p:attrNameLst>
                                      </p:cBhvr>
                                      <p:to>
                                        <p:strVal val="visible"/>
                                      </p:to>
                                    </p:set>
                                    <p:animEffect transition="in" filter="fade">
                                      <p:cBhvr>
                                        <p:cTn id="25" dur="250"/>
                                        <p:tgtEl>
                                          <p:spTgt spid="4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itle 14"/>
          <p:cNvSpPr>
            <a:spLocks noGrp="1"/>
          </p:cNvSpPr>
          <p:nvPr>
            <p:ph type="title"/>
          </p:nvPr>
        </p:nvSpPr>
        <p:spPr>
          <a:xfrm>
            <a:off x="519112" y="494600"/>
            <a:ext cx="11149013" cy="747897"/>
          </a:xfrm>
        </p:spPr>
        <p:txBody>
          <a:bodyPr/>
          <a:lstStyle/>
          <a:p>
            <a:r>
              <a:rPr lang="en-US" dirty="0"/>
              <a:t>DEMO</a:t>
            </a:r>
          </a:p>
        </p:txBody>
      </p:sp>
      <p:sp>
        <p:nvSpPr>
          <p:cNvPr id="9" name="Content Placeholder 2">
            <a:extLst>
              <a:ext uri="{FF2B5EF4-FFF2-40B4-BE49-F238E27FC236}">
                <a16:creationId xmlns:a16="http://schemas.microsoft.com/office/drawing/2014/main" id="{A60D6679-896E-4B5C-BCA6-CF4C02757816}"/>
              </a:ext>
            </a:extLst>
          </p:cNvPr>
          <p:cNvSpPr txBox="1">
            <a:spLocks/>
          </p:cNvSpPr>
          <p:nvPr/>
        </p:nvSpPr>
        <p:spPr>
          <a:xfrm>
            <a:off x="519112" y="1511847"/>
            <a:ext cx="6603204" cy="1954381"/>
          </a:xfrm>
          <a:prstGeom prst="rect">
            <a:avLst/>
          </a:prstGeom>
        </p:spPr>
        <p:txBody>
          <a:bodyPr/>
          <a:lstStyle>
            <a:lvl1pPr marL="460375" indent="-460375" algn="l" defTabSz="914363" rtl="0" eaLnBrk="1" latinLnBrk="0" hangingPunct="1">
              <a:lnSpc>
                <a:spcPct val="90000"/>
              </a:lnSpc>
              <a:spcBef>
                <a:spcPct val="20000"/>
              </a:spcBef>
              <a:buClr>
                <a:srgbClr val="92D050"/>
              </a:buClr>
              <a:buSzPct val="120000"/>
              <a:buFont typeface="Arial" pitchFamily="34" charset="0"/>
              <a:buChar char="•"/>
              <a:defRPr sz="4400" kern="1200">
                <a:solidFill>
                  <a:schemeClr val="bg1"/>
                </a:solidFill>
                <a:latin typeface="+mn-lt"/>
                <a:ea typeface="+mn-ea"/>
                <a:cs typeface="+mn-cs"/>
              </a:defRPr>
            </a:lvl1pPr>
            <a:lvl2pPr marL="855663" indent="-395288" algn="l" defTabSz="914363" rtl="0" eaLnBrk="1" latinLnBrk="0" hangingPunct="1">
              <a:lnSpc>
                <a:spcPct val="90000"/>
              </a:lnSpc>
              <a:spcBef>
                <a:spcPct val="20000"/>
              </a:spcBef>
              <a:buClr>
                <a:srgbClr val="92D050"/>
              </a:buClr>
              <a:buSzPct val="120000"/>
              <a:buFont typeface="Arial" pitchFamily="34" charset="0"/>
              <a:buChar char="•"/>
              <a:defRPr sz="4000" kern="1200">
                <a:solidFill>
                  <a:schemeClr val="bg1"/>
                </a:solidFill>
                <a:latin typeface="+mn-lt"/>
                <a:ea typeface="+mn-ea"/>
                <a:cs typeface="+mn-cs"/>
              </a:defRPr>
            </a:lvl2pPr>
            <a:lvl3pPr marL="1258888" indent="-403225" algn="l" defTabSz="914363" rtl="0" eaLnBrk="1" latinLnBrk="0" hangingPunct="1">
              <a:lnSpc>
                <a:spcPct val="90000"/>
              </a:lnSpc>
              <a:spcBef>
                <a:spcPct val="20000"/>
              </a:spcBef>
              <a:buClr>
                <a:srgbClr val="92D050"/>
              </a:buClr>
              <a:buSzPct val="120000"/>
              <a:buFont typeface="Arial" pitchFamily="34" charset="0"/>
              <a:buChar char="•"/>
              <a:defRPr sz="3600" kern="1200">
                <a:solidFill>
                  <a:schemeClr val="bg1"/>
                </a:solidFill>
                <a:latin typeface="+mn-lt"/>
                <a:ea typeface="+mn-ea"/>
                <a:cs typeface="+mn-cs"/>
              </a:defRPr>
            </a:lvl3pPr>
            <a:lvl4pPr marL="1604963" indent="-346075"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4pPr>
            <a:lvl5pPr marL="1941513" indent="-336550"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indent="-457200">
              <a:lnSpc>
                <a:spcPct val="100000"/>
              </a:lnSpc>
              <a:buFont typeface="Wingdings" pitchFamily="2" charset="2"/>
              <a:buChar char="ß"/>
            </a:pPr>
            <a:r>
              <a:rPr lang="en-US" sz="2800" dirty="0" err="1">
                <a:solidFill>
                  <a:schemeClr val="bg1">
                    <a:alpha val="99000"/>
                  </a:schemeClr>
                </a:solidFill>
              </a:rPr>
              <a:t>Utilizar</a:t>
            </a:r>
            <a:r>
              <a:rPr lang="en-US" sz="2800" dirty="0">
                <a:solidFill>
                  <a:schemeClr val="bg1">
                    <a:alpha val="99000"/>
                  </a:schemeClr>
                </a:solidFill>
              </a:rPr>
              <a:t> Availability Set para </a:t>
            </a:r>
            <a:r>
              <a:rPr lang="en-US" sz="2800" dirty="0" err="1">
                <a:solidFill>
                  <a:schemeClr val="bg1">
                    <a:alpha val="99000"/>
                  </a:schemeClr>
                </a:solidFill>
              </a:rPr>
              <a:t>balanceamento</a:t>
            </a:r>
            <a:r>
              <a:rPr lang="en-US" sz="2800" dirty="0">
                <a:solidFill>
                  <a:schemeClr val="bg1">
                    <a:alpha val="99000"/>
                  </a:schemeClr>
                </a:solidFill>
              </a:rPr>
              <a:t> entre </a:t>
            </a:r>
            <a:r>
              <a:rPr lang="en-US" sz="2800" dirty="0" err="1">
                <a:solidFill>
                  <a:schemeClr val="bg1">
                    <a:alpha val="99000"/>
                  </a:schemeClr>
                </a:solidFill>
              </a:rPr>
              <a:t>mais</a:t>
            </a:r>
            <a:r>
              <a:rPr lang="en-US" sz="2800" dirty="0">
                <a:solidFill>
                  <a:schemeClr val="bg1">
                    <a:alpha val="99000"/>
                  </a:schemeClr>
                </a:solidFill>
              </a:rPr>
              <a:t> de 1 VM</a:t>
            </a:r>
          </a:p>
          <a:p>
            <a:pPr indent="-457200">
              <a:lnSpc>
                <a:spcPct val="100000"/>
              </a:lnSpc>
              <a:buFont typeface="Wingdings" pitchFamily="2" charset="2"/>
              <a:buChar char="ß"/>
            </a:pPr>
            <a:r>
              <a:rPr lang="en-US" sz="2800" dirty="0" err="1">
                <a:solidFill>
                  <a:schemeClr val="bg1">
                    <a:alpha val="99000"/>
                  </a:schemeClr>
                </a:solidFill>
              </a:rPr>
              <a:t>Modelos</a:t>
            </a:r>
            <a:r>
              <a:rPr lang="en-US" sz="2800" dirty="0">
                <a:solidFill>
                  <a:schemeClr val="bg1">
                    <a:alpha val="99000"/>
                  </a:schemeClr>
                </a:solidFill>
              </a:rPr>
              <a:t> Basic e Standard </a:t>
            </a:r>
            <a:r>
              <a:rPr lang="en-US" sz="2800" dirty="0" err="1">
                <a:solidFill>
                  <a:schemeClr val="bg1">
                    <a:alpha val="99000"/>
                  </a:schemeClr>
                </a:solidFill>
              </a:rPr>
              <a:t>tem</a:t>
            </a:r>
            <a:r>
              <a:rPr lang="en-US" sz="2800" dirty="0">
                <a:solidFill>
                  <a:schemeClr val="bg1">
                    <a:alpha val="99000"/>
                  </a:schemeClr>
                </a:solidFill>
              </a:rPr>
              <a:t> </a:t>
            </a:r>
            <a:r>
              <a:rPr lang="en-US" sz="2800" dirty="0" err="1">
                <a:solidFill>
                  <a:schemeClr val="bg1">
                    <a:alpha val="99000"/>
                  </a:schemeClr>
                </a:solidFill>
              </a:rPr>
              <a:t>recursos</a:t>
            </a:r>
            <a:r>
              <a:rPr lang="en-US" sz="2800" dirty="0">
                <a:solidFill>
                  <a:schemeClr val="bg1">
                    <a:alpha val="99000"/>
                  </a:schemeClr>
                </a:solidFill>
              </a:rPr>
              <a:t> e </a:t>
            </a:r>
            <a:r>
              <a:rPr lang="en-US" sz="2800" dirty="0" err="1">
                <a:solidFill>
                  <a:schemeClr val="bg1">
                    <a:alpha val="99000"/>
                  </a:schemeClr>
                </a:solidFill>
              </a:rPr>
              <a:t>preços</a:t>
            </a:r>
            <a:r>
              <a:rPr lang="en-US" sz="2800" dirty="0">
                <a:solidFill>
                  <a:schemeClr val="bg1">
                    <a:alpha val="99000"/>
                  </a:schemeClr>
                </a:solidFill>
              </a:rPr>
              <a:t> </a:t>
            </a:r>
            <a:r>
              <a:rPr lang="en-US" sz="2800" dirty="0" err="1">
                <a:solidFill>
                  <a:schemeClr val="bg1">
                    <a:alpha val="99000"/>
                  </a:schemeClr>
                </a:solidFill>
              </a:rPr>
              <a:t>diferenciados</a:t>
            </a:r>
            <a:endParaRPr lang="en-US" sz="2800" dirty="0">
              <a:solidFill>
                <a:schemeClr val="bg1">
                  <a:alpha val="99000"/>
                </a:schemeClr>
              </a:solidFill>
            </a:endParaRPr>
          </a:p>
          <a:p>
            <a:pPr indent="-457200">
              <a:lnSpc>
                <a:spcPct val="100000"/>
              </a:lnSpc>
              <a:buFont typeface="Wingdings" pitchFamily="2" charset="2"/>
              <a:buChar char="ß"/>
            </a:pPr>
            <a:r>
              <a:rPr lang="en-US" sz="2800" dirty="0">
                <a:solidFill>
                  <a:schemeClr val="bg1">
                    <a:alpha val="99000"/>
                  </a:schemeClr>
                </a:solidFill>
              </a:rPr>
              <a:t>Load balance </a:t>
            </a:r>
            <a:r>
              <a:rPr lang="en-US" sz="2800" dirty="0" err="1">
                <a:solidFill>
                  <a:schemeClr val="bg1">
                    <a:alpha val="99000"/>
                  </a:schemeClr>
                </a:solidFill>
              </a:rPr>
              <a:t>interno</a:t>
            </a:r>
            <a:r>
              <a:rPr lang="en-US" sz="2800" dirty="0">
                <a:solidFill>
                  <a:schemeClr val="bg1">
                    <a:alpha val="99000"/>
                  </a:schemeClr>
                </a:solidFill>
              </a:rPr>
              <a:t> para SQL</a:t>
            </a:r>
          </a:p>
          <a:p>
            <a:pPr indent="-457200">
              <a:lnSpc>
                <a:spcPct val="100000"/>
              </a:lnSpc>
              <a:buFont typeface="Wingdings" pitchFamily="2" charset="2"/>
              <a:buChar char="ß"/>
            </a:pPr>
            <a:endParaRPr lang="en-US" sz="2800" dirty="0">
              <a:solidFill>
                <a:schemeClr val="bg1">
                  <a:alpha val="99000"/>
                </a:schemeClr>
              </a:solidFill>
            </a:endParaRPr>
          </a:p>
          <a:p>
            <a:pPr indent="-457200">
              <a:lnSpc>
                <a:spcPct val="100000"/>
              </a:lnSpc>
              <a:buFont typeface="Wingdings" pitchFamily="2" charset="2"/>
              <a:buChar char="ß"/>
            </a:pPr>
            <a:endParaRPr lang="en-US" sz="2800" dirty="0">
              <a:solidFill>
                <a:schemeClr val="bg1">
                  <a:alpha val="99000"/>
                </a:schemeClr>
              </a:solidFill>
            </a:endParaRPr>
          </a:p>
          <a:p>
            <a:pPr marL="3175" indent="0">
              <a:lnSpc>
                <a:spcPct val="100000"/>
              </a:lnSpc>
              <a:buNone/>
            </a:pPr>
            <a:endParaRPr lang="en-US" sz="2800" dirty="0">
              <a:solidFill>
                <a:schemeClr val="bg1">
                  <a:alpha val="99000"/>
                </a:schemeClr>
              </a:solidFill>
            </a:endParaRPr>
          </a:p>
          <a:p>
            <a:pPr indent="-457200">
              <a:lnSpc>
                <a:spcPct val="100000"/>
              </a:lnSpc>
              <a:buFont typeface="Wingdings" pitchFamily="2" charset="2"/>
              <a:buChar char="ß"/>
            </a:pPr>
            <a:endParaRPr lang="en-US" sz="2800" dirty="0">
              <a:solidFill>
                <a:schemeClr val="bg1">
                  <a:alpha val="99000"/>
                </a:schemeClr>
              </a:solidFill>
            </a:endParaRPr>
          </a:p>
        </p:txBody>
      </p:sp>
      <p:pic>
        <p:nvPicPr>
          <p:cNvPr id="4100" name="Picture 4" descr="exemplo do Azure Load Balancer Interno">
            <a:extLst>
              <a:ext uri="{FF2B5EF4-FFF2-40B4-BE49-F238E27FC236}">
                <a16:creationId xmlns:a16="http://schemas.microsoft.com/office/drawing/2014/main" id="{57A1CFFE-D503-4A3B-8129-B2EF455A34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4699" y="375365"/>
            <a:ext cx="5293945" cy="5351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1153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lstStyle/>
          <a:p>
            <a:r>
              <a:rPr lang="en-US" dirty="0"/>
              <a:t>Azure Application Gateway</a:t>
            </a:r>
          </a:p>
        </p:txBody>
      </p:sp>
      <p:sp>
        <p:nvSpPr>
          <p:cNvPr id="45" name="Content Placeholder 2">
            <a:extLst>
              <a:ext uri="{FF2B5EF4-FFF2-40B4-BE49-F238E27FC236}">
                <a16:creationId xmlns:a16="http://schemas.microsoft.com/office/drawing/2014/main" id="{C2F3529D-91F1-4B61-B827-A5EBF4FEC0C5}"/>
              </a:ext>
            </a:extLst>
          </p:cNvPr>
          <p:cNvSpPr txBox="1">
            <a:spLocks/>
          </p:cNvSpPr>
          <p:nvPr/>
        </p:nvSpPr>
        <p:spPr>
          <a:xfrm>
            <a:off x="1031435" y="1746126"/>
            <a:ext cx="6603204" cy="1954381"/>
          </a:xfrm>
          <a:prstGeom prst="rect">
            <a:avLst/>
          </a:prstGeom>
        </p:spPr>
        <p:txBody>
          <a:bodyPr/>
          <a:lstStyle>
            <a:lvl1pPr marL="460375" indent="-460375" algn="l" defTabSz="914363" rtl="0" eaLnBrk="1" latinLnBrk="0" hangingPunct="1">
              <a:lnSpc>
                <a:spcPct val="90000"/>
              </a:lnSpc>
              <a:spcBef>
                <a:spcPct val="20000"/>
              </a:spcBef>
              <a:buClr>
                <a:srgbClr val="92D050"/>
              </a:buClr>
              <a:buSzPct val="120000"/>
              <a:buFont typeface="Arial" pitchFamily="34" charset="0"/>
              <a:buChar char="•"/>
              <a:defRPr sz="4400" kern="1200">
                <a:solidFill>
                  <a:schemeClr val="bg1"/>
                </a:solidFill>
                <a:latin typeface="+mn-lt"/>
                <a:ea typeface="+mn-ea"/>
                <a:cs typeface="+mn-cs"/>
              </a:defRPr>
            </a:lvl1pPr>
            <a:lvl2pPr marL="855663" indent="-395288" algn="l" defTabSz="914363" rtl="0" eaLnBrk="1" latinLnBrk="0" hangingPunct="1">
              <a:lnSpc>
                <a:spcPct val="90000"/>
              </a:lnSpc>
              <a:spcBef>
                <a:spcPct val="20000"/>
              </a:spcBef>
              <a:buClr>
                <a:srgbClr val="92D050"/>
              </a:buClr>
              <a:buSzPct val="120000"/>
              <a:buFont typeface="Arial" pitchFamily="34" charset="0"/>
              <a:buChar char="•"/>
              <a:defRPr sz="4000" kern="1200">
                <a:solidFill>
                  <a:schemeClr val="bg1"/>
                </a:solidFill>
                <a:latin typeface="+mn-lt"/>
                <a:ea typeface="+mn-ea"/>
                <a:cs typeface="+mn-cs"/>
              </a:defRPr>
            </a:lvl2pPr>
            <a:lvl3pPr marL="1258888" indent="-403225" algn="l" defTabSz="914363" rtl="0" eaLnBrk="1" latinLnBrk="0" hangingPunct="1">
              <a:lnSpc>
                <a:spcPct val="90000"/>
              </a:lnSpc>
              <a:spcBef>
                <a:spcPct val="20000"/>
              </a:spcBef>
              <a:buClr>
                <a:srgbClr val="92D050"/>
              </a:buClr>
              <a:buSzPct val="120000"/>
              <a:buFont typeface="Arial" pitchFamily="34" charset="0"/>
              <a:buChar char="•"/>
              <a:defRPr sz="3600" kern="1200">
                <a:solidFill>
                  <a:schemeClr val="bg1"/>
                </a:solidFill>
                <a:latin typeface="+mn-lt"/>
                <a:ea typeface="+mn-ea"/>
                <a:cs typeface="+mn-cs"/>
              </a:defRPr>
            </a:lvl3pPr>
            <a:lvl4pPr marL="1604963" indent="-346075"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4pPr>
            <a:lvl5pPr marL="1941513" indent="-336550"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indent="-457200">
              <a:lnSpc>
                <a:spcPct val="100000"/>
              </a:lnSpc>
              <a:buFont typeface="Wingdings" pitchFamily="2" charset="2"/>
              <a:buChar char="ß"/>
            </a:pPr>
            <a:r>
              <a:rPr lang="en-US" sz="2400" dirty="0" err="1">
                <a:solidFill>
                  <a:schemeClr val="bg1">
                    <a:alpha val="99000"/>
                  </a:schemeClr>
                </a:solidFill>
              </a:rPr>
              <a:t>Controlador</a:t>
            </a:r>
            <a:r>
              <a:rPr lang="en-US" sz="2400" dirty="0">
                <a:solidFill>
                  <a:schemeClr val="bg1">
                    <a:alpha val="99000"/>
                  </a:schemeClr>
                </a:solidFill>
              </a:rPr>
              <a:t> de </a:t>
            </a:r>
            <a:r>
              <a:rPr lang="en-US" sz="2400" dirty="0" err="1">
                <a:solidFill>
                  <a:schemeClr val="bg1">
                    <a:alpha val="99000"/>
                  </a:schemeClr>
                </a:solidFill>
              </a:rPr>
              <a:t>entrega</a:t>
            </a:r>
            <a:r>
              <a:rPr lang="en-US" sz="2400" dirty="0">
                <a:solidFill>
                  <a:schemeClr val="bg1">
                    <a:alpha val="99000"/>
                  </a:schemeClr>
                </a:solidFill>
              </a:rPr>
              <a:t> de </a:t>
            </a:r>
            <a:r>
              <a:rPr lang="en-US" sz="2400" dirty="0" err="1">
                <a:solidFill>
                  <a:schemeClr val="bg1">
                    <a:alpha val="99000"/>
                  </a:schemeClr>
                </a:solidFill>
              </a:rPr>
              <a:t>aplicativos</a:t>
            </a:r>
            <a:r>
              <a:rPr lang="en-US" sz="2400" dirty="0">
                <a:solidFill>
                  <a:schemeClr val="bg1">
                    <a:alpha val="99000"/>
                  </a:schemeClr>
                </a:solidFill>
              </a:rPr>
              <a:t> (ADC) </a:t>
            </a:r>
            <a:r>
              <a:rPr lang="en-US" sz="2400" dirty="0" err="1">
                <a:solidFill>
                  <a:schemeClr val="bg1">
                    <a:alpha val="99000"/>
                  </a:schemeClr>
                </a:solidFill>
              </a:rPr>
              <a:t>como</a:t>
            </a:r>
            <a:r>
              <a:rPr lang="en-US" sz="2400" dirty="0">
                <a:solidFill>
                  <a:schemeClr val="bg1">
                    <a:alpha val="99000"/>
                  </a:schemeClr>
                </a:solidFill>
              </a:rPr>
              <a:t> </a:t>
            </a:r>
            <a:r>
              <a:rPr lang="en-US" sz="2400" dirty="0" err="1">
                <a:solidFill>
                  <a:schemeClr val="bg1">
                    <a:alpha val="99000"/>
                  </a:schemeClr>
                </a:solidFill>
              </a:rPr>
              <a:t>serviço</a:t>
            </a:r>
            <a:endParaRPr lang="en-US" sz="2400" dirty="0">
              <a:solidFill>
                <a:schemeClr val="bg1">
                  <a:alpha val="99000"/>
                </a:schemeClr>
              </a:solidFill>
            </a:endParaRPr>
          </a:p>
          <a:p>
            <a:pPr indent="-457200">
              <a:lnSpc>
                <a:spcPct val="100000"/>
              </a:lnSpc>
              <a:buFont typeface="Wingdings" pitchFamily="2" charset="2"/>
              <a:buChar char="ß"/>
            </a:pPr>
            <a:r>
              <a:rPr lang="en-US" sz="2400" dirty="0">
                <a:solidFill>
                  <a:schemeClr val="bg1">
                    <a:alpha val="99000"/>
                  </a:schemeClr>
                </a:solidFill>
              </a:rPr>
              <a:t>Suporte a </a:t>
            </a:r>
            <a:r>
              <a:rPr lang="en-US" sz="2400" dirty="0" err="1">
                <a:solidFill>
                  <a:schemeClr val="bg1">
                    <a:alpha val="99000"/>
                  </a:schemeClr>
                </a:solidFill>
              </a:rPr>
              <a:t>recursos</a:t>
            </a:r>
            <a:r>
              <a:rPr lang="en-US" sz="2400" dirty="0">
                <a:solidFill>
                  <a:schemeClr val="bg1">
                    <a:alpha val="99000"/>
                  </a:schemeClr>
                </a:solidFill>
              </a:rPr>
              <a:t> da </a:t>
            </a:r>
            <a:r>
              <a:rPr lang="en-US" sz="2400" dirty="0" err="1">
                <a:solidFill>
                  <a:schemeClr val="bg1">
                    <a:alpha val="99000"/>
                  </a:schemeClr>
                </a:solidFill>
              </a:rPr>
              <a:t>camada</a:t>
            </a:r>
            <a:r>
              <a:rPr lang="en-US" sz="2400" dirty="0">
                <a:solidFill>
                  <a:schemeClr val="bg1">
                    <a:alpha val="99000"/>
                  </a:schemeClr>
                </a:solidFill>
              </a:rPr>
              <a:t> de </a:t>
            </a:r>
            <a:r>
              <a:rPr lang="en-US" sz="2400" dirty="0" err="1">
                <a:solidFill>
                  <a:schemeClr val="bg1">
                    <a:alpha val="99000"/>
                  </a:schemeClr>
                </a:solidFill>
              </a:rPr>
              <a:t>aplicação</a:t>
            </a:r>
            <a:r>
              <a:rPr lang="en-US" sz="2400" dirty="0">
                <a:solidFill>
                  <a:schemeClr val="bg1">
                    <a:alpha val="99000"/>
                  </a:schemeClr>
                </a:solidFill>
              </a:rPr>
              <a:t> TCP</a:t>
            </a:r>
          </a:p>
          <a:p>
            <a:pPr indent="-457200">
              <a:lnSpc>
                <a:spcPct val="100000"/>
              </a:lnSpc>
              <a:buFont typeface="Wingdings" pitchFamily="2" charset="2"/>
              <a:buChar char="ß"/>
            </a:pPr>
            <a:r>
              <a:rPr lang="en-US" sz="2400" dirty="0">
                <a:solidFill>
                  <a:schemeClr val="bg1">
                    <a:alpha val="99000"/>
                  </a:schemeClr>
                </a:solidFill>
              </a:rPr>
              <a:t>Suporte </a:t>
            </a:r>
            <a:r>
              <a:rPr lang="en-US" sz="2400" dirty="0" err="1">
                <a:solidFill>
                  <a:schemeClr val="bg1">
                    <a:alpha val="99000"/>
                  </a:schemeClr>
                </a:solidFill>
              </a:rPr>
              <a:t>ao</a:t>
            </a:r>
            <a:r>
              <a:rPr lang="en-US" sz="2400" dirty="0">
                <a:solidFill>
                  <a:schemeClr val="bg1">
                    <a:alpha val="99000"/>
                  </a:schemeClr>
                </a:solidFill>
              </a:rPr>
              <a:t> </a:t>
            </a:r>
            <a:r>
              <a:rPr lang="en-US" sz="2400" dirty="0" err="1">
                <a:solidFill>
                  <a:schemeClr val="bg1">
                    <a:alpha val="99000"/>
                  </a:schemeClr>
                </a:solidFill>
              </a:rPr>
              <a:t>processameto</a:t>
            </a:r>
            <a:r>
              <a:rPr lang="en-US" sz="2400" dirty="0">
                <a:solidFill>
                  <a:schemeClr val="bg1">
                    <a:alpha val="99000"/>
                  </a:schemeClr>
                </a:solidFill>
              </a:rPr>
              <a:t> TLS / SSL Offload, </a:t>
            </a:r>
            <a:r>
              <a:rPr lang="en-US" sz="2400" dirty="0" err="1">
                <a:solidFill>
                  <a:schemeClr val="bg1">
                    <a:alpha val="99000"/>
                  </a:schemeClr>
                </a:solidFill>
              </a:rPr>
              <a:t>otimizando</a:t>
            </a:r>
            <a:r>
              <a:rPr lang="en-US" sz="2400" dirty="0">
                <a:solidFill>
                  <a:schemeClr val="bg1">
                    <a:alpha val="99000"/>
                  </a:schemeClr>
                </a:solidFill>
              </a:rPr>
              <a:t> a performance da </a:t>
            </a:r>
            <a:r>
              <a:rPr lang="en-US" sz="2400" dirty="0" err="1">
                <a:solidFill>
                  <a:schemeClr val="bg1">
                    <a:alpha val="99000"/>
                  </a:schemeClr>
                </a:solidFill>
              </a:rPr>
              <a:t>aplicação</a:t>
            </a:r>
            <a:endParaRPr lang="en-US" sz="2400" dirty="0">
              <a:solidFill>
                <a:schemeClr val="bg1">
                  <a:alpha val="99000"/>
                </a:schemeClr>
              </a:solidFill>
            </a:endParaRPr>
          </a:p>
          <a:p>
            <a:pPr indent="-457200">
              <a:lnSpc>
                <a:spcPct val="100000"/>
              </a:lnSpc>
              <a:buFont typeface="Wingdings" pitchFamily="2" charset="2"/>
              <a:buChar char="ß"/>
            </a:pPr>
            <a:r>
              <a:rPr lang="en-US" sz="2400" dirty="0" err="1">
                <a:solidFill>
                  <a:schemeClr val="bg1">
                    <a:alpha val="99000"/>
                  </a:schemeClr>
                </a:solidFill>
              </a:rPr>
              <a:t>Roteamento</a:t>
            </a:r>
            <a:r>
              <a:rPr lang="en-US" sz="2400" dirty="0">
                <a:solidFill>
                  <a:schemeClr val="bg1">
                    <a:alpha val="99000"/>
                  </a:schemeClr>
                </a:solidFill>
              </a:rPr>
              <a:t> com base </a:t>
            </a:r>
            <a:r>
              <a:rPr lang="en-US" sz="2400" dirty="0" err="1">
                <a:solidFill>
                  <a:schemeClr val="bg1">
                    <a:alpha val="99000"/>
                  </a:schemeClr>
                </a:solidFill>
              </a:rPr>
              <a:t>na</a:t>
            </a:r>
            <a:r>
              <a:rPr lang="en-US" sz="2400" dirty="0">
                <a:solidFill>
                  <a:schemeClr val="bg1">
                    <a:alpha val="99000"/>
                  </a:schemeClr>
                </a:solidFill>
              </a:rPr>
              <a:t> </a:t>
            </a:r>
            <a:r>
              <a:rPr lang="en-US" sz="2400" dirty="0" err="1">
                <a:solidFill>
                  <a:schemeClr val="bg1">
                    <a:alpha val="99000"/>
                  </a:schemeClr>
                </a:solidFill>
              </a:rPr>
              <a:t>camada</a:t>
            </a:r>
            <a:r>
              <a:rPr lang="en-US" sz="2400" dirty="0">
                <a:solidFill>
                  <a:schemeClr val="bg1">
                    <a:alpha val="99000"/>
                  </a:schemeClr>
                </a:solidFill>
              </a:rPr>
              <a:t> 7, ex. </a:t>
            </a:r>
            <a:r>
              <a:rPr lang="en-US" sz="2400" dirty="0" err="1">
                <a:solidFill>
                  <a:schemeClr val="bg1">
                    <a:alpha val="99000"/>
                  </a:schemeClr>
                </a:solidFill>
              </a:rPr>
              <a:t>Roteamento</a:t>
            </a:r>
            <a:r>
              <a:rPr lang="en-US" sz="2400" dirty="0">
                <a:solidFill>
                  <a:schemeClr val="bg1">
                    <a:alpha val="99000"/>
                  </a:schemeClr>
                </a:solidFill>
              </a:rPr>
              <a:t> com base </a:t>
            </a:r>
            <a:r>
              <a:rPr lang="en-US" sz="2400" dirty="0" err="1">
                <a:solidFill>
                  <a:schemeClr val="bg1">
                    <a:alpha val="99000"/>
                  </a:schemeClr>
                </a:solidFill>
              </a:rPr>
              <a:t>na</a:t>
            </a:r>
            <a:r>
              <a:rPr lang="en-US" sz="2400" dirty="0">
                <a:solidFill>
                  <a:schemeClr val="bg1">
                    <a:alpha val="99000"/>
                  </a:schemeClr>
                </a:solidFill>
              </a:rPr>
              <a:t> URL e cookies.</a:t>
            </a:r>
          </a:p>
          <a:p>
            <a:pPr indent="-457200">
              <a:lnSpc>
                <a:spcPct val="100000"/>
              </a:lnSpc>
              <a:buFont typeface="Wingdings" pitchFamily="2" charset="2"/>
              <a:buChar char="ß"/>
            </a:pPr>
            <a:r>
              <a:rPr lang="en-US" sz="2400" dirty="0">
                <a:solidFill>
                  <a:schemeClr val="bg1">
                    <a:alpha val="99000"/>
                  </a:schemeClr>
                </a:solidFill>
              </a:rPr>
              <a:t>Suporte a Web Application Firewall (WAF)</a:t>
            </a:r>
          </a:p>
          <a:p>
            <a:pPr indent="-457200">
              <a:lnSpc>
                <a:spcPct val="100000"/>
              </a:lnSpc>
              <a:buFont typeface="Wingdings" pitchFamily="2" charset="2"/>
              <a:buChar char="ß"/>
            </a:pPr>
            <a:endParaRPr lang="en-US" sz="2800" dirty="0">
              <a:solidFill>
                <a:schemeClr val="bg1">
                  <a:alpha val="99000"/>
                </a:schemeClr>
              </a:solidFill>
            </a:endParaRPr>
          </a:p>
          <a:p>
            <a:pPr indent="-457200">
              <a:lnSpc>
                <a:spcPct val="100000"/>
              </a:lnSpc>
              <a:buFont typeface="Wingdings" pitchFamily="2" charset="2"/>
              <a:buChar char="ß"/>
            </a:pPr>
            <a:endParaRPr lang="en-US" sz="2800" dirty="0">
              <a:solidFill>
                <a:schemeClr val="bg1">
                  <a:alpha val="99000"/>
                </a:schemeClr>
              </a:solidFill>
            </a:endParaRPr>
          </a:p>
          <a:p>
            <a:pPr marL="3175" indent="0">
              <a:lnSpc>
                <a:spcPct val="100000"/>
              </a:lnSpc>
              <a:buNone/>
            </a:pPr>
            <a:endParaRPr lang="en-US" sz="2800" dirty="0">
              <a:solidFill>
                <a:schemeClr val="bg1">
                  <a:alpha val="99000"/>
                </a:schemeClr>
              </a:solidFill>
            </a:endParaRPr>
          </a:p>
          <a:p>
            <a:pPr indent="-457200">
              <a:lnSpc>
                <a:spcPct val="100000"/>
              </a:lnSpc>
              <a:buFont typeface="Wingdings" pitchFamily="2" charset="2"/>
              <a:buChar char="ß"/>
            </a:pPr>
            <a:endParaRPr lang="en-US" sz="2800" dirty="0">
              <a:solidFill>
                <a:schemeClr val="bg1">
                  <a:alpha val="99000"/>
                </a:schemeClr>
              </a:solidFill>
            </a:endParaRPr>
          </a:p>
        </p:txBody>
      </p:sp>
      <p:pic>
        <p:nvPicPr>
          <p:cNvPr id="5122" name="Picture 2" descr="cenÃ¡rio">
            <a:extLst>
              <a:ext uri="{FF2B5EF4-FFF2-40B4-BE49-F238E27FC236}">
                <a16:creationId xmlns:a16="http://schemas.microsoft.com/office/drawing/2014/main" id="{4474782D-B345-48BA-9597-2E5FF9A03A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6973" y="2595607"/>
            <a:ext cx="4067175" cy="220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4742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45">
                                            <p:txEl>
                                              <p:pRg st="0" end="0"/>
                                            </p:txEl>
                                          </p:spTgt>
                                        </p:tgtEl>
                                        <p:attrNameLst>
                                          <p:attrName>style.visibility</p:attrName>
                                        </p:attrNameLst>
                                      </p:cBhvr>
                                      <p:to>
                                        <p:strVal val="visible"/>
                                      </p:to>
                                    </p:set>
                                    <p:animEffect transition="in" filter="fade">
                                      <p:cBhvr>
                                        <p:cTn id="7" dur="250"/>
                                        <p:tgtEl>
                                          <p:spTgt spid="45">
                                            <p:txEl>
                                              <p:pRg st="0" end="0"/>
                                            </p:txEl>
                                          </p:spTgt>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45">
                                            <p:txEl>
                                              <p:pRg st="1" end="1"/>
                                            </p:txEl>
                                          </p:spTgt>
                                        </p:tgtEl>
                                        <p:attrNameLst>
                                          <p:attrName>style.visibility</p:attrName>
                                        </p:attrNameLst>
                                      </p:cBhvr>
                                      <p:to>
                                        <p:strVal val="visible"/>
                                      </p:to>
                                    </p:set>
                                    <p:animEffect transition="in" filter="fade">
                                      <p:cBhvr>
                                        <p:cTn id="10" dur="250"/>
                                        <p:tgtEl>
                                          <p:spTgt spid="4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childTnLst>
                                    <p:set>
                                      <p:cBhvr>
                                        <p:cTn id="14" dur="1" fill="hold">
                                          <p:stCondLst>
                                            <p:cond delay="0"/>
                                          </p:stCondLst>
                                        </p:cTn>
                                        <p:tgtEl>
                                          <p:spTgt spid="45">
                                            <p:txEl>
                                              <p:pRg st="2" end="2"/>
                                            </p:txEl>
                                          </p:spTgt>
                                        </p:tgtEl>
                                        <p:attrNameLst>
                                          <p:attrName>style.visibility</p:attrName>
                                        </p:attrNameLst>
                                      </p:cBhvr>
                                      <p:to>
                                        <p:strVal val="visible"/>
                                      </p:to>
                                    </p:set>
                                    <p:animEffect transition="in" filter="fade">
                                      <p:cBhvr>
                                        <p:cTn id="15" dur="250"/>
                                        <p:tgtEl>
                                          <p:spTgt spid="4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000"/>
                                  </p:stCondLst>
                                  <p:childTnLst>
                                    <p:set>
                                      <p:cBhvr>
                                        <p:cTn id="19" dur="1" fill="hold">
                                          <p:stCondLst>
                                            <p:cond delay="0"/>
                                          </p:stCondLst>
                                        </p:cTn>
                                        <p:tgtEl>
                                          <p:spTgt spid="45">
                                            <p:txEl>
                                              <p:pRg st="3" end="3"/>
                                            </p:txEl>
                                          </p:spTgt>
                                        </p:tgtEl>
                                        <p:attrNameLst>
                                          <p:attrName>style.visibility</p:attrName>
                                        </p:attrNameLst>
                                      </p:cBhvr>
                                      <p:to>
                                        <p:strVal val="visible"/>
                                      </p:to>
                                    </p:set>
                                    <p:animEffect transition="in" filter="fade">
                                      <p:cBhvr>
                                        <p:cTn id="20" dur="250"/>
                                        <p:tgtEl>
                                          <p:spTgt spid="4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1000"/>
                                  </p:stCondLst>
                                  <p:childTnLst>
                                    <p:set>
                                      <p:cBhvr>
                                        <p:cTn id="24" dur="1" fill="hold">
                                          <p:stCondLst>
                                            <p:cond delay="0"/>
                                          </p:stCondLst>
                                        </p:cTn>
                                        <p:tgtEl>
                                          <p:spTgt spid="45">
                                            <p:txEl>
                                              <p:pRg st="4" end="4"/>
                                            </p:txEl>
                                          </p:spTgt>
                                        </p:tgtEl>
                                        <p:attrNameLst>
                                          <p:attrName>style.visibility</p:attrName>
                                        </p:attrNameLst>
                                      </p:cBhvr>
                                      <p:to>
                                        <p:strVal val="visible"/>
                                      </p:to>
                                    </p:set>
                                    <p:animEffect transition="in" filter="fade">
                                      <p:cBhvr>
                                        <p:cTn id="25" dur="250"/>
                                        <p:tgtEl>
                                          <p:spTgt spid="4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lstStyle/>
          <a:p>
            <a:r>
              <a:rPr lang="en-US" dirty="0"/>
              <a:t>WEB Application Firewall</a:t>
            </a:r>
          </a:p>
        </p:txBody>
      </p:sp>
      <p:sp>
        <p:nvSpPr>
          <p:cNvPr id="45" name="Content Placeholder 2">
            <a:extLst>
              <a:ext uri="{FF2B5EF4-FFF2-40B4-BE49-F238E27FC236}">
                <a16:creationId xmlns:a16="http://schemas.microsoft.com/office/drawing/2014/main" id="{C2F3529D-91F1-4B61-B827-A5EBF4FEC0C5}"/>
              </a:ext>
            </a:extLst>
          </p:cNvPr>
          <p:cNvSpPr txBox="1">
            <a:spLocks/>
          </p:cNvSpPr>
          <p:nvPr/>
        </p:nvSpPr>
        <p:spPr>
          <a:xfrm>
            <a:off x="1031434" y="1746126"/>
            <a:ext cx="9331765" cy="1954381"/>
          </a:xfrm>
          <a:prstGeom prst="rect">
            <a:avLst/>
          </a:prstGeom>
        </p:spPr>
        <p:txBody>
          <a:bodyPr/>
          <a:lstStyle>
            <a:lvl1pPr marL="460375" indent="-460375" algn="l" defTabSz="914363" rtl="0" eaLnBrk="1" latinLnBrk="0" hangingPunct="1">
              <a:lnSpc>
                <a:spcPct val="90000"/>
              </a:lnSpc>
              <a:spcBef>
                <a:spcPct val="20000"/>
              </a:spcBef>
              <a:buClr>
                <a:srgbClr val="92D050"/>
              </a:buClr>
              <a:buSzPct val="120000"/>
              <a:buFont typeface="Arial" pitchFamily="34" charset="0"/>
              <a:buChar char="•"/>
              <a:defRPr sz="4400" kern="1200">
                <a:solidFill>
                  <a:schemeClr val="bg1"/>
                </a:solidFill>
                <a:latin typeface="+mn-lt"/>
                <a:ea typeface="+mn-ea"/>
                <a:cs typeface="+mn-cs"/>
              </a:defRPr>
            </a:lvl1pPr>
            <a:lvl2pPr marL="855663" indent="-395288" algn="l" defTabSz="914363" rtl="0" eaLnBrk="1" latinLnBrk="0" hangingPunct="1">
              <a:lnSpc>
                <a:spcPct val="90000"/>
              </a:lnSpc>
              <a:spcBef>
                <a:spcPct val="20000"/>
              </a:spcBef>
              <a:buClr>
                <a:srgbClr val="92D050"/>
              </a:buClr>
              <a:buSzPct val="120000"/>
              <a:buFont typeface="Arial" pitchFamily="34" charset="0"/>
              <a:buChar char="•"/>
              <a:defRPr sz="4000" kern="1200">
                <a:solidFill>
                  <a:schemeClr val="bg1"/>
                </a:solidFill>
                <a:latin typeface="+mn-lt"/>
                <a:ea typeface="+mn-ea"/>
                <a:cs typeface="+mn-cs"/>
              </a:defRPr>
            </a:lvl2pPr>
            <a:lvl3pPr marL="1258888" indent="-403225" algn="l" defTabSz="914363" rtl="0" eaLnBrk="1" latinLnBrk="0" hangingPunct="1">
              <a:lnSpc>
                <a:spcPct val="90000"/>
              </a:lnSpc>
              <a:spcBef>
                <a:spcPct val="20000"/>
              </a:spcBef>
              <a:buClr>
                <a:srgbClr val="92D050"/>
              </a:buClr>
              <a:buSzPct val="120000"/>
              <a:buFont typeface="Arial" pitchFamily="34" charset="0"/>
              <a:buChar char="•"/>
              <a:defRPr sz="3600" kern="1200">
                <a:solidFill>
                  <a:schemeClr val="bg1"/>
                </a:solidFill>
                <a:latin typeface="+mn-lt"/>
                <a:ea typeface="+mn-ea"/>
                <a:cs typeface="+mn-cs"/>
              </a:defRPr>
            </a:lvl3pPr>
            <a:lvl4pPr marL="1604963" indent="-346075"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4pPr>
            <a:lvl5pPr marL="1941513" indent="-336550"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indent="-457200">
              <a:lnSpc>
                <a:spcPct val="100000"/>
              </a:lnSpc>
              <a:buFont typeface="Wingdings" pitchFamily="2" charset="2"/>
              <a:buChar char="ß"/>
            </a:pPr>
            <a:r>
              <a:rPr lang="en-US" sz="2400" dirty="0" err="1">
                <a:solidFill>
                  <a:schemeClr val="bg1">
                    <a:alpha val="99000"/>
                  </a:schemeClr>
                </a:solidFill>
              </a:rPr>
              <a:t>Proteção</a:t>
            </a:r>
            <a:r>
              <a:rPr lang="en-US" sz="2400" dirty="0">
                <a:solidFill>
                  <a:schemeClr val="bg1">
                    <a:alpha val="99000"/>
                  </a:schemeClr>
                </a:solidFill>
              </a:rPr>
              <a:t> </a:t>
            </a:r>
            <a:r>
              <a:rPr lang="en-US" sz="2400" dirty="0" err="1">
                <a:solidFill>
                  <a:schemeClr val="bg1">
                    <a:alpha val="99000"/>
                  </a:schemeClr>
                </a:solidFill>
              </a:rPr>
              <a:t>centralizada</a:t>
            </a:r>
            <a:r>
              <a:rPr lang="en-US" sz="2400" dirty="0">
                <a:solidFill>
                  <a:schemeClr val="bg1">
                    <a:alpha val="99000"/>
                  </a:schemeClr>
                </a:solidFill>
              </a:rPr>
              <a:t> contra </a:t>
            </a:r>
            <a:r>
              <a:rPr lang="en-US" sz="2400" dirty="0" err="1">
                <a:solidFill>
                  <a:schemeClr val="bg1">
                    <a:alpha val="99000"/>
                  </a:schemeClr>
                </a:solidFill>
              </a:rPr>
              <a:t>ataques</a:t>
            </a:r>
            <a:r>
              <a:rPr lang="en-US" sz="2400" dirty="0">
                <a:solidFill>
                  <a:schemeClr val="bg1">
                    <a:alpha val="99000"/>
                  </a:schemeClr>
                </a:solidFill>
              </a:rPr>
              <a:t>, </a:t>
            </a:r>
            <a:r>
              <a:rPr lang="en-US" sz="2400" dirty="0" err="1">
                <a:solidFill>
                  <a:schemeClr val="bg1">
                    <a:alpha val="99000"/>
                  </a:schemeClr>
                </a:solidFill>
              </a:rPr>
              <a:t>sem</a:t>
            </a:r>
            <a:r>
              <a:rPr lang="en-US" sz="2400" dirty="0">
                <a:solidFill>
                  <a:schemeClr val="bg1">
                    <a:alpha val="99000"/>
                  </a:schemeClr>
                </a:solidFill>
              </a:rPr>
              <a:t> </a:t>
            </a:r>
            <a:r>
              <a:rPr lang="en-US" sz="2400" dirty="0" err="1">
                <a:solidFill>
                  <a:schemeClr val="bg1">
                    <a:alpha val="99000"/>
                  </a:schemeClr>
                </a:solidFill>
              </a:rPr>
              <a:t>necessidade</a:t>
            </a:r>
            <a:r>
              <a:rPr lang="en-US" sz="2400" dirty="0">
                <a:solidFill>
                  <a:schemeClr val="bg1">
                    <a:alpha val="99000"/>
                  </a:schemeClr>
                </a:solidFill>
              </a:rPr>
              <a:t> de </a:t>
            </a:r>
            <a:r>
              <a:rPr lang="en-US" sz="2400" dirty="0" err="1">
                <a:solidFill>
                  <a:schemeClr val="bg1">
                    <a:alpha val="99000"/>
                  </a:schemeClr>
                </a:solidFill>
              </a:rPr>
              <a:t>customizar</a:t>
            </a:r>
            <a:r>
              <a:rPr lang="en-US" sz="2400" dirty="0">
                <a:solidFill>
                  <a:schemeClr val="bg1">
                    <a:alpha val="99000"/>
                  </a:schemeClr>
                </a:solidFill>
              </a:rPr>
              <a:t> o backend</a:t>
            </a:r>
          </a:p>
          <a:p>
            <a:pPr indent="-457200">
              <a:lnSpc>
                <a:spcPct val="100000"/>
              </a:lnSpc>
              <a:buFont typeface="Wingdings" pitchFamily="2" charset="2"/>
              <a:buChar char="ß"/>
            </a:pPr>
            <a:r>
              <a:rPr lang="en-US" sz="2800" dirty="0" err="1">
                <a:solidFill>
                  <a:schemeClr val="bg1">
                    <a:alpha val="99000"/>
                  </a:schemeClr>
                </a:solidFill>
              </a:rPr>
              <a:t>Proteção</a:t>
            </a:r>
            <a:r>
              <a:rPr lang="en-US" sz="2800" dirty="0">
                <a:solidFill>
                  <a:schemeClr val="bg1">
                    <a:alpha val="99000"/>
                  </a:schemeClr>
                </a:solidFill>
              </a:rPr>
              <a:t> </a:t>
            </a:r>
            <a:r>
              <a:rPr lang="en-US" sz="2800" dirty="0" err="1">
                <a:solidFill>
                  <a:schemeClr val="bg1">
                    <a:alpha val="99000"/>
                  </a:schemeClr>
                </a:solidFill>
              </a:rPr>
              <a:t>baseada</a:t>
            </a:r>
            <a:r>
              <a:rPr lang="en-US" sz="2800" dirty="0">
                <a:solidFill>
                  <a:schemeClr val="bg1">
                    <a:alpha val="99000"/>
                  </a:schemeClr>
                </a:solidFill>
              </a:rPr>
              <a:t> no conjunto de </a:t>
            </a:r>
            <a:r>
              <a:rPr lang="en-US" sz="2800" dirty="0" err="1">
                <a:solidFill>
                  <a:schemeClr val="bg1">
                    <a:alpha val="99000"/>
                  </a:schemeClr>
                </a:solidFill>
              </a:rPr>
              <a:t>regras</a:t>
            </a:r>
            <a:r>
              <a:rPr lang="en-US" sz="2800" dirty="0">
                <a:solidFill>
                  <a:schemeClr val="bg1">
                    <a:alpha val="99000"/>
                  </a:schemeClr>
                </a:solidFill>
              </a:rPr>
              <a:t> se </a:t>
            </a:r>
            <a:r>
              <a:rPr lang="en-US" sz="2800" dirty="0" err="1">
                <a:solidFill>
                  <a:schemeClr val="bg1">
                    <a:alpha val="99000"/>
                  </a:schemeClr>
                </a:solidFill>
              </a:rPr>
              <a:t>segurança</a:t>
            </a:r>
            <a:r>
              <a:rPr lang="en-US" sz="2800" dirty="0">
                <a:solidFill>
                  <a:schemeClr val="bg1">
                    <a:alpha val="99000"/>
                  </a:schemeClr>
                </a:solidFill>
              </a:rPr>
              <a:t> OWASP 3.0 </a:t>
            </a:r>
            <a:r>
              <a:rPr lang="en-US" sz="2800" dirty="0" err="1">
                <a:solidFill>
                  <a:schemeClr val="bg1">
                    <a:alpha val="99000"/>
                  </a:schemeClr>
                </a:solidFill>
              </a:rPr>
              <a:t>ou</a:t>
            </a:r>
            <a:r>
              <a:rPr lang="en-US" sz="2800" dirty="0">
                <a:solidFill>
                  <a:schemeClr val="bg1">
                    <a:alpha val="99000"/>
                  </a:schemeClr>
                </a:solidFill>
              </a:rPr>
              <a:t> 2.2.9 </a:t>
            </a:r>
          </a:p>
          <a:p>
            <a:pPr indent="-457200">
              <a:lnSpc>
                <a:spcPct val="100000"/>
              </a:lnSpc>
              <a:buFont typeface="Wingdings" pitchFamily="2" charset="2"/>
              <a:buChar char="ß"/>
            </a:pPr>
            <a:r>
              <a:rPr lang="en-US" sz="2800" dirty="0" err="1">
                <a:solidFill>
                  <a:schemeClr val="bg1">
                    <a:alpha val="99000"/>
                  </a:schemeClr>
                </a:solidFill>
              </a:rPr>
              <a:t>Oferece</a:t>
            </a:r>
            <a:r>
              <a:rPr lang="en-US" sz="2800" dirty="0">
                <a:solidFill>
                  <a:schemeClr val="bg1">
                    <a:alpha val="99000"/>
                  </a:schemeClr>
                </a:solidFill>
              </a:rPr>
              <a:t> </a:t>
            </a:r>
            <a:r>
              <a:rPr lang="en-US" sz="2800" dirty="0" err="1">
                <a:solidFill>
                  <a:schemeClr val="bg1">
                    <a:alpha val="99000"/>
                  </a:schemeClr>
                </a:solidFill>
              </a:rPr>
              <a:t>suporte</a:t>
            </a:r>
            <a:r>
              <a:rPr lang="en-US" sz="2800" dirty="0">
                <a:solidFill>
                  <a:schemeClr val="bg1">
                    <a:alpha val="99000"/>
                  </a:schemeClr>
                </a:solidFill>
              </a:rPr>
              <a:t> a </a:t>
            </a:r>
            <a:r>
              <a:rPr lang="en-US" sz="2800" dirty="0" err="1">
                <a:solidFill>
                  <a:schemeClr val="bg1">
                    <a:alpha val="99000"/>
                  </a:schemeClr>
                </a:solidFill>
              </a:rPr>
              <a:t>dois</a:t>
            </a:r>
            <a:r>
              <a:rPr lang="en-US" sz="2800" dirty="0">
                <a:solidFill>
                  <a:schemeClr val="bg1">
                    <a:alpha val="99000"/>
                  </a:schemeClr>
                </a:solidFill>
              </a:rPr>
              <a:t> </a:t>
            </a:r>
            <a:r>
              <a:rPr lang="en-US" sz="2800" dirty="0" err="1">
                <a:solidFill>
                  <a:schemeClr val="bg1">
                    <a:alpha val="99000"/>
                  </a:schemeClr>
                </a:solidFill>
              </a:rPr>
              <a:t>modos</a:t>
            </a:r>
            <a:r>
              <a:rPr lang="en-US" sz="2800" dirty="0">
                <a:solidFill>
                  <a:schemeClr val="bg1">
                    <a:alpha val="99000"/>
                  </a:schemeClr>
                </a:solidFill>
              </a:rPr>
              <a:t> de </a:t>
            </a:r>
            <a:r>
              <a:rPr lang="en-US" sz="2800" dirty="0" err="1">
                <a:solidFill>
                  <a:schemeClr val="bg1">
                    <a:alpha val="99000"/>
                  </a:schemeClr>
                </a:solidFill>
              </a:rPr>
              <a:t>execução</a:t>
            </a:r>
            <a:r>
              <a:rPr lang="en-US" sz="2800" dirty="0">
                <a:solidFill>
                  <a:schemeClr val="bg1">
                    <a:alpha val="99000"/>
                  </a:schemeClr>
                </a:solidFill>
              </a:rPr>
              <a:t>:</a:t>
            </a:r>
            <a:br>
              <a:rPr lang="en-US" sz="2800" dirty="0">
                <a:solidFill>
                  <a:schemeClr val="bg1">
                    <a:alpha val="99000"/>
                  </a:schemeClr>
                </a:solidFill>
              </a:rPr>
            </a:br>
            <a:endParaRPr lang="en-US" sz="2800" dirty="0">
              <a:solidFill>
                <a:schemeClr val="bg1">
                  <a:alpha val="99000"/>
                </a:schemeClr>
              </a:solidFill>
            </a:endParaRPr>
          </a:p>
          <a:p>
            <a:pPr marL="3175" indent="0">
              <a:lnSpc>
                <a:spcPct val="100000"/>
              </a:lnSpc>
              <a:buNone/>
            </a:pPr>
            <a:r>
              <a:rPr lang="en-US" sz="2000" b="1" dirty="0">
                <a:solidFill>
                  <a:schemeClr val="bg1">
                    <a:alpha val="99000"/>
                  </a:schemeClr>
                </a:solidFill>
              </a:rPr>
              <a:t>Detection – </a:t>
            </a:r>
            <a:r>
              <a:rPr lang="en-US" sz="2000" dirty="0" err="1">
                <a:solidFill>
                  <a:schemeClr val="bg1">
                    <a:alpha val="99000"/>
                  </a:schemeClr>
                </a:solidFill>
              </a:rPr>
              <a:t>Ameaças</a:t>
            </a:r>
            <a:r>
              <a:rPr lang="en-US" sz="2000" dirty="0">
                <a:solidFill>
                  <a:schemeClr val="bg1">
                    <a:alpha val="99000"/>
                  </a:schemeClr>
                </a:solidFill>
              </a:rPr>
              <a:t> </a:t>
            </a:r>
            <a:r>
              <a:rPr lang="en-US" sz="2000" dirty="0" err="1">
                <a:solidFill>
                  <a:schemeClr val="bg1">
                    <a:alpha val="99000"/>
                  </a:schemeClr>
                </a:solidFill>
              </a:rPr>
              <a:t>são</a:t>
            </a:r>
            <a:r>
              <a:rPr lang="en-US" sz="2000" dirty="0">
                <a:solidFill>
                  <a:schemeClr val="bg1">
                    <a:alpha val="99000"/>
                  </a:schemeClr>
                </a:solidFill>
              </a:rPr>
              <a:t> </a:t>
            </a:r>
            <a:r>
              <a:rPr lang="en-US" sz="2000" dirty="0" err="1">
                <a:solidFill>
                  <a:schemeClr val="bg1">
                    <a:alpha val="99000"/>
                  </a:schemeClr>
                </a:solidFill>
              </a:rPr>
              <a:t>registradas</a:t>
            </a:r>
            <a:r>
              <a:rPr lang="en-US" sz="2000" dirty="0">
                <a:solidFill>
                  <a:schemeClr val="bg1">
                    <a:alpha val="99000"/>
                  </a:schemeClr>
                </a:solidFill>
              </a:rPr>
              <a:t> em um </a:t>
            </a:r>
            <a:r>
              <a:rPr lang="en-US" sz="2000" dirty="0" err="1">
                <a:solidFill>
                  <a:schemeClr val="bg1">
                    <a:alpha val="99000"/>
                  </a:schemeClr>
                </a:solidFill>
              </a:rPr>
              <a:t>arquivo</a:t>
            </a:r>
            <a:r>
              <a:rPr lang="en-US" sz="2000" dirty="0">
                <a:solidFill>
                  <a:schemeClr val="bg1">
                    <a:alpha val="99000"/>
                  </a:schemeClr>
                </a:solidFill>
              </a:rPr>
              <a:t> de log, que </a:t>
            </a:r>
            <a:r>
              <a:rPr lang="en-US" sz="2000" dirty="0" err="1">
                <a:solidFill>
                  <a:schemeClr val="bg1">
                    <a:alpha val="99000"/>
                  </a:schemeClr>
                </a:solidFill>
              </a:rPr>
              <a:t>pode</a:t>
            </a:r>
            <a:r>
              <a:rPr lang="en-US" sz="2000" dirty="0">
                <a:solidFill>
                  <a:schemeClr val="bg1">
                    <a:alpha val="99000"/>
                  </a:schemeClr>
                </a:solidFill>
              </a:rPr>
              <a:t> ser </a:t>
            </a:r>
            <a:r>
              <a:rPr lang="en-US" sz="2000" dirty="0" err="1">
                <a:solidFill>
                  <a:schemeClr val="bg1">
                    <a:alpha val="99000"/>
                  </a:schemeClr>
                </a:solidFill>
              </a:rPr>
              <a:t>integrado</a:t>
            </a:r>
            <a:r>
              <a:rPr lang="en-US" sz="2000" dirty="0">
                <a:solidFill>
                  <a:schemeClr val="bg1">
                    <a:alpha val="99000"/>
                  </a:schemeClr>
                </a:solidFill>
              </a:rPr>
              <a:t> </a:t>
            </a:r>
            <a:r>
              <a:rPr lang="en-US" sz="2000" dirty="0" err="1">
                <a:solidFill>
                  <a:schemeClr val="bg1">
                    <a:alpha val="99000"/>
                  </a:schemeClr>
                </a:solidFill>
              </a:rPr>
              <a:t>aos</a:t>
            </a:r>
            <a:r>
              <a:rPr lang="en-US" sz="2000" dirty="0">
                <a:solidFill>
                  <a:schemeClr val="bg1">
                    <a:alpha val="99000"/>
                  </a:schemeClr>
                </a:solidFill>
              </a:rPr>
              <a:t> </a:t>
            </a:r>
            <a:r>
              <a:rPr lang="en-US" sz="2000" dirty="0" err="1">
                <a:solidFill>
                  <a:schemeClr val="bg1">
                    <a:alpha val="99000"/>
                  </a:schemeClr>
                </a:solidFill>
              </a:rPr>
              <a:t>recursos</a:t>
            </a:r>
            <a:r>
              <a:rPr lang="en-US" sz="2000" dirty="0">
                <a:solidFill>
                  <a:schemeClr val="bg1">
                    <a:alpha val="99000"/>
                  </a:schemeClr>
                </a:solidFill>
              </a:rPr>
              <a:t> de </a:t>
            </a:r>
            <a:r>
              <a:rPr lang="en-US" sz="2000" dirty="0" err="1">
                <a:solidFill>
                  <a:schemeClr val="bg1">
                    <a:alpha val="99000"/>
                  </a:schemeClr>
                </a:solidFill>
              </a:rPr>
              <a:t>análise</a:t>
            </a:r>
            <a:r>
              <a:rPr lang="en-US" sz="2000" dirty="0">
                <a:solidFill>
                  <a:schemeClr val="bg1">
                    <a:alpha val="99000"/>
                  </a:schemeClr>
                </a:solidFill>
              </a:rPr>
              <a:t> de logs do Azure</a:t>
            </a:r>
            <a:br>
              <a:rPr lang="en-US" sz="2000" dirty="0">
                <a:solidFill>
                  <a:schemeClr val="bg1">
                    <a:alpha val="99000"/>
                  </a:schemeClr>
                </a:solidFill>
              </a:rPr>
            </a:br>
            <a:br>
              <a:rPr lang="en-US" sz="2000" dirty="0">
                <a:solidFill>
                  <a:schemeClr val="bg1">
                    <a:alpha val="99000"/>
                  </a:schemeClr>
                </a:solidFill>
              </a:rPr>
            </a:br>
            <a:r>
              <a:rPr lang="en-US" sz="2000" b="1" dirty="0">
                <a:solidFill>
                  <a:schemeClr val="bg1">
                    <a:alpha val="99000"/>
                  </a:schemeClr>
                </a:solidFill>
              </a:rPr>
              <a:t>Prevention – </a:t>
            </a:r>
            <a:r>
              <a:rPr lang="en-US" sz="2000" dirty="0" err="1">
                <a:solidFill>
                  <a:schemeClr val="bg1">
                    <a:alpha val="99000"/>
                  </a:schemeClr>
                </a:solidFill>
              </a:rPr>
              <a:t>Bloqueia</a:t>
            </a:r>
            <a:r>
              <a:rPr lang="en-US" sz="2000" dirty="0">
                <a:solidFill>
                  <a:schemeClr val="bg1">
                    <a:alpha val="99000"/>
                  </a:schemeClr>
                </a:solidFill>
              </a:rPr>
              <a:t> </a:t>
            </a:r>
            <a:r>
              <a:rPr lang="en-US" sz="2000" dirty="0" err="1">
                <a:solidFill>
                  <a:schemeClr val="bg1">
                    <a:alpha val="99000"/>
                  </a:schemeClr>
                </a:solidFill>
              </a:rPr>
              <a:t>possíveis</a:t>
            </a:r>
            <a:r>
              <a:rPr lang="en-US" sz="2000" dirty="0">
                <a:solidFill>
                  <a:schemeClr val="bg1">
                    <a:alpha val="99000"/>
                  </a:schemeClr>
                </a:solidFill>
              </a:rPr>
              <a:t> </a:t>
            </a:r>
            <a:r>
              <a:rPr lang="en-US" sz="2000" dirty="0" err="1">
                <a:solidFill>
                  <a:schemeClr val="bg1">
                    <a:alpha val="99000"/>
                  </a:schemeClr>
                </a:solidFill>
              </a:rPr>
              <a:t>ameaças</a:t>
            </a:r>
            <a:r>
              <a:rPr lang="en-US" sz="2000" dirty="0">
                <a:solidFill>
                  <a:schemeClr val="bg1">
                    <a:alpha val="99000"/>
                  </a:schemeClr>
                </a:solidFill>
              </a:rPr>
              <a:t>, </a:t>
            </a:r>
            <a:r>
              <a:rPr lang="en-US" sz="2000" dirty="0" err="1">
                <a:solidFill>
                  <a:schemeClr val="bg1">
                    <a:alpha val="99000"/>
                  </a:schemeClr>
                </a:solidFill>
              </a:rPr>
              <a:t>retornando</a:t>
            </a:r>
            <a:r>
              <a:rPr lang="en-US" sz="2000" dirty="0">
                <a:solidFill>
                  <a:schemeClr val="bg1">
                    <a:alpha val="99000"/>
                  </a:schemeClr>
                </a:solidFill>
              </a:rPr>
              <a:t> </a:t>
            </a:r>
            <a:r>
              <a:rPr lang="en-US" sz="2000" dirty="0" err="1">
                <a:solidFill>
                  <a:schemeClr val="bg1">
                    <a:alpha val="99000"/>
                  </a:schemeClr>
                </a:solidFill>
              </a:rPr>
              <a:t>ao</a:t>
            </a:r>
            <a:r>
              <a:rPr lang="en-US" sz="2000" dirty="0">
                <a:solidFill>
                  <a:schemeClr val="bg1">
                    <a:alpha val="99000"/>
                  </a:schemeClr>
                </a:solidFill>
              </a:rPr>
              <a:t> possivel hacker o </a:t>
            </a:r>
            <a:r>
              <a:rPr lang="en-US" sz="2000" dirty="0" err="1">
                <a:solidFill>
                  <a:schemeClr val="bg1">
                    <a:alpha val="99000"/>
                  </a:schemeClr>
                </a:solidFill>
              </a:rPr>
              <a:t>erro</a:t>
            </a:r>
            <a:r>
              <a:rPr lang="en-US" sz="2000" dirty="0">
                <a:solidFill>
                  <a:schemeClr val="bg1">
                    <a:alpha val="99000"/>
                  </a:schemeClr>
                </a:solidFill>
              </a:rPr>
              <a:t> 403 – Unauthorized Access Exception.</a:t>
            </a:r>
          </a:p>
          <a:p>
            <a:pPr indent="-457200">
              <a:lnSpc>
                <a:spcPct val="100000"/>
              </a:lnSpc>
              <a:buFont typeface="Wingdings" pitchFamily="2" charset="2"/>
              <a:buChar char="ß"/>
            </a:pPr>
            <a:endParaRPr lang="en-US" sz="2800" dirty="0">
              <a:solidFill>
                <a:schemeClr val="bg1">
                  <a:alpha val="99000"/>
                </a:schemeClr>
              </a:solidFill>
            </a:endParaRPr>
          </a:p>
          <a:p>
            <a:pPr indent="-457200">
              <a:lnSpc>
                <a:spcPct val="100000"/>
              </a:lnSpc>
              <a:buFont typeface="Wingdings" pitchFamily="2" charset="2"/>
              <a:buChar char="ß"/>
            </a:pPr>
            <a:endParaRPr lang="en-US" sz="2800" dirty="0">
              <a:solidFill>
                <a:schemeClr val="bg1">
                  <a:alpha val="99000"/>
                </a:schemeClr>
              </a:solidFill>
            </a:endParaRPr>
          </a:p>
          <a:p>
            <a:pPr marL="3175" indent="0">
              <a:lnSpc>
                <a:spcPct val="100000"/>
              </a:lnSpc>
              <a:buNone/>
            </a:pPr>
            <a:endParaRPr lang="en-US" sz="2800" dirty="0">
              <a:solidFill>
                <a:schemeClr val="bg1">
                  <a:alpha val="99000"/>
                </a:schemeClr>
              </a:solidFill>
            </a:endParaRPr>
          </a:p>
          <a:p>
            <a:pPr indent="-457200">
              <a:lnSpc>
                <a:spcPct val="100000"/>
              </a:lnSpc>
              <a:buFont typeface="Wingdings" pitchFamily="2" charset="2"/>
              <a:buChar char="ß"/>
            </a:pPr>
            <a:endParaRPr lang="en-US" sz="2800" dirty="0">
              <a:solidFill>
                <a:schemeClr val="bg1">
                  <a:alpha val="99000"/>
                </a:schemeClr>
              </a:solidFill>
            </a:endParaRPr>
          </a:p>
        </p:txBody>
      </p:sp>
    </p:spTree>
    <p:extLst>
      <p:ext uri="{BB962C8B-B14F-4D97-AF65-F5344CB8AC3E}">
        <p14:creationId xmlns:p14="http://schemas.microsoft.com/office/powerpoint/2010/main" val="408870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45">
                                            <p:txEl>
                                              <p:pRg st="0" end="0"/>
                                            </p:txEl>
                                          </p:spTgt>
                                        </p:tgtEl>
                                        <p:attrNameLst>
                                          <p:attrName>style.visibility</p:attrName>
                                        </p:attrNameLst>
                                      </p:cBhvr>
                                      <p:to>
                                        <p:strVal val="visible"/>
                                      </p:to>
                                    </p:set>
                                    <p:animEffect transition="in" filter="fade">
                                      <p:cBhvr>
                                        <p:cTn id="7" dur="250"/>
                                        <p:tgtEl>
                                          <p:spTgt spid="4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000"/>
                                  </p:stCondLst>
                                  <p:childTnLst>
                                    <p:set>
                                      <p:cBhvr>
                                        <p:cTn id="11" dur="1" fill="hold">
                                          <p:stCondLst>
                                            <p:cond delay="0"/>
                                          </p:stCondLst>
                                        </p:cTn>
                                        <p:tgtEl>
                                          <p:spTgt spid="45">
                                            <p:txEl>
                                              <p:pRg st="1" end="1"/>
                                            </p:txEl>
                                          </p:spTgt>
                                        </p:tgtEl>
                                        <p:attrNameLst>
                                          <p:attrName>style.visibility</p:attrName>
                                        </p:attrNameLst>
                                      </p:cBhvr>
                                      <p:to>
                                        <p:strVal val="visible"/>
                                      </p:to>
                                    </p:set>
                                    <p:animEffect transition="in" filter="fade">
                                      <p:cBhvr>
                                        <p:cTn id="12" dur="250"/>
                                        <p:tgtEl>
                                          <p:spTgt spid="4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1000"/>
                                  </p:stCondLst>
                                  <p:childTnLst>
                                    <p:set>
                                      <p:cBhvr>
                                        <p:cTn id="16" dur="1" fill="hold">
                                          <p:stCondLst>
                                            <p:cond delay="0"/>
                                          </p:stCondLst>
                                        </p:cTn>
                                        <p:tgtEl>
                                          <p:spTgt spid="45">
                                            <p:txEl>
                                              <p:pRg st="2" end="2"/>
                                            </p:txEl>
                                          </p:spTgt>
                                        </p:tgtEl>
                                        <p:attrNameLst>
                                          <p:attrName>style.visibility</p:attrName>
                                        </p:attrNameLst>
                                      </p:cBhvr>
                                      <p:to>
                                        <p:strVal val="visible"/>
                                      </p:to>
                                    </p:set>
                                    <p:animEffect transition="in" filter="fade">
                                      <p:cBhvr>
                                        <p:cTn id="17" dur="250"/>
                                        <p:tgtEl>
                                          <p:spTgt spid="4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1000"/>
                                  </p:stCondLst>
                                  <p:childTnLst>
                                    <p:set>
                                      <p:cBhvr>
                                        <p:cTn id="21" dur="1" fill="hold">
                                          <p:stCondLst>
                                            <p:cond delay="0"/>
                                          </p:stCondLst>
                                        </p:cTn>
                                        <p:tgtEl>
                                          <p:spTgt spid="45">
                                            <p:txEl>
                                              <p:pRg st="3" end="3"/>
                                            </p:txEl>
                                          </p:spTgt>
                                        </p:tgtEl>
                                        <p:attrNameLst>
                                          <p:attrName>style.visibility</p:attrName>
                                        </p:attrNameLst>
                                      </p:cBhvr>
                                      <p:to>
                                        <p:strVal val="visible"/>
                                      </p:to>
                                    </p:set>
                                    <p:animEffect transition="in" filter="fade">
                                      <p:cBhvr>
                                        <p:cTn id="22" dur="250"/>
                                        <p:tgtEl>
                                          <p:spTgt spid="4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mageURLroute">
            <a:extLst>
              <a:ext uri="{FF2B5EF4-FFF2-40B4-BE49-F238E27FC236}">
                <a16:creationId xmlns:a16="http://schemas.microsoft.com/office/drawing/2014/main" id="{AC215102-87E9-41E3-BC80-1D76785E0B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88825" cy="7466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019801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descr="diagnostics">
            <a:extLst>
              <a:ext uri="{FF2B5EF4-FFF2-40B4-BE49-F238E27FC236}">
                <a16:creationId xmlns:a16="http://schemas.microsoft.com/office/drawing/2014/main" id="{4D6BDFE9-1075-4665-A906-1B5224E05DAF}"/>
              </a:ext>
            </a:extLst>
          </p:cNvPr>
          <p:cNvSpPr>
            <a:spLocks noChangeAspect="1" noChangeArrowheads="1"/>
          </p:cNvSpPr>
          <p:nvPr/>
        </p:nvSpPr>
        <p:spPr bwMode="auto">
          <a:xfrm>
            <a:off x="5942013"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5" name="AutoShape 6" descr="diagnostics">
            <a:extLst>
              <a:ext uri="{FF2B5EF4-FFF2-40B4-BE49-F238E27FC236}">
                <a16:creationId xmlns:a16="http://schemas.microsoft.com/office/drawing/2014/main" id="{DA565B44-D853-481E-9394-C3DB933090E4}"/>
              </a:ext>
            </a:extLst>
          </p:cNvPr>
          <p:cNvSpPr>
            <a:spLocks noChangeAspect="1" noChangeArrowheads="1"/>
          </p:cNvSpPr>
          <p:nvPr/>
        </p:nvSpPr>
        <p:spPr bwMode="auto">
          <a:xfrm>
            <a:off x="6094413"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7" name="Imagem 6">
            <a:extLst>
              <a:ext uri="{FF2B5EF4-FFF2-40B4-BE49-F238E27FC236}">
                <a16:creationId xmlns:a16="http://schemas.microsoft.com/office/drawing/2014/main" id="{DC670008-CF0D-4A1F-A059-3D27BE1DD7D1}"/>
              </a:ext>
            </a:extLst>
          </p:cNvPr>
          <p:cNvPicPr>
            <a:picLocks noChangeAspect="1"/>
          </p:cNvPicPr>
          <p:nvPr/>
        </p:nvPicPr>
        <p:blipFill>
          <a:blip r:embed="rId3"/>
          <a:stretch>
            <a:fillRect/>
          </a:stretch>
        </p:blipFill>
        <p:spPr>
          <a:xfrm>
            <a:off x="1192504" y="0"/>
            <a:ext cx="9803816" cy="6794864"/>
          </a:xfrm>
          <a:prstGeom prst="rect">
            <a:avLst/>
          </a:prstGeom>
        </p:spPr>
      </p:pic>
    </p:spTree>
    <p:extLst>
      <p:ext uri="{BB962C8B-B14F-4D97-AF65-F5344CB8AC3E}">
        <p14:creationId xmlns:p14="http://schemas.microsoft.com/office/powerpoint/2010/main" val="204569148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lstStyle/>
          <a:p>
            <a:r>
              <a:rPr lang="en-US" dirty="0"/>
              <a:t>Traffic Manager</a:t>
            </a:r>
          </a:p>
        </p:txBody>
      </p:sp>
      <p:sp>
        <p:nvSpPr>
          <p:cNvPr id="45" name="Content Placeholder 2">
            <a:extLst>
              <a:ext uri="{FF2B5EF4-FFF2-40B4-BE49-F238E27FC236}">
                <a16:creationId xmlns:a16="http://schemas.microsoft.com/office/drawing/2014/main" id="{C2F3529D-91F1-4B61-B827-A5EBF4FEC0C5}"/>
              </a:ext>
            </a:extLst>
          </p:cNvPr>
          <p:cNvSpPr txBox="1">
            <a:spLocks/>
          </p:cNvSpPr>
          <p:nvPr/>
        </p:nvSpPr>
        <p:spPr>
          <a:xfrm>
            <a:off x="1031435" y="1746126"/>
            <a:ext cx="6603204" cy="1954381"/>
          </a:xfrm>
          <a:prstGeom prst="rect">
            <a:avLst/>
          </a:prstGeom>
        </p:spPr>
        <p:txBody>
          <a:bodyPr/>
          <a:lstStyle>
            <a:lvl1pPr marL="460375" indent="-460375" algn="l" defTabSz="914363" rtl="0" eaLnBrk="1" latinLnBrk="0" hangingPunct="1">
              <a:lnSpc>
                <a:spcPct val="90000"/>
              </a:lnSpc>
              <a:spcBef>
                <a:spcPct val="20000"/>
              </a:spcBef>
              <a:buClr>
                <a:srgbClr val="92D050"/>
              </a:buClr>
              <a:buSzPct val="120000"/>
              <a:buFont typeface="Arial" pitchFamily="34" charset="0"/>
              <a:buChar char="•"/>
              <a:defRPr sz="4400" kern="1200">
                <a:solidFill>
                  <a:schemeClr val="bg1"/>
                </a:solidFill>
                <a:latin typeface="+mn-lt"/>
                <a:ea typeface="+mn-ea"/>
                <a:cs typeface="+mn-cs"/>
              </a:defRPr>
            </a:lvl1pPr>
            <a:lvl2pPr marL="855663" indent="-395288" algn="l" defTabSz="914363" rtl="0" eaLnBrk="1" latinLnBrk="0" hangingPunct="1">
              <a:lnSpc>
                <a:spcPct val="90000"/>
              </a:lnSpc>
              <a:spcBef>
                <a:spcPct val="20000"/>
              </a:spcBef>
              <a:buClr>
                <a:srgbClr val="92D050"/>
              </a:buClr>
              <a:buSzPct val="120000"/>
              <a:buFont typeface="Arial" pitchFamily="34" charset="0"/>
              <a:buChar char="•"/>
              <a:defRPr sz="4000" kern="1200">
                <a:solidFill>
                  <a:schemeClr val="bg1"/>
                </a:solidFill>
                <a:latin typeface="+mn-lt"/>
                <a:ea typeface="+mn-ea"/>
                <a:cs typeface="+mn-cs"/>
              </a:defRPr>
            </a:lvl2pPr>
            <a:lvl3pPr marL="1258888" indent="-403225" algn="l" defTabSz="914363" rtl="0" eaLnBrk="1" latinLnBrk="0" hangingPunct="1">
              <a:lnSpc>
                <a:spcPct val="90000"/>
              </a:lnSpc>
              <a:spcBef>
                <a:spcPct val="20000"/>
              </a:spcBef>
              <a:buClr>
                <a:srgbClr val="92D050"/>
              </a:buClr>
              <a:buSzPct val="120000"/>
              <a:buFont typeface="Arial" pitchFamily="34" charset="0"/>
              <a:buChar char="•"/>
              <a:defRPr sz="3600" kern="1200">
                <a:solidFill>
                  <a:schemeClr val="bg1"/>
                </a:solidFill>
                <a:latin typeface="+mn-lt"/>
                <a:ea typeface="+mn-ea"/>
                <a:cs typeface="+mn-cs"/>
              </a:defRPr>
            </a:lvl3pPr>
            <a:lvl4pPr marL="1604963" indent="-346075"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4pPr>
            <a:lvl5pPr marL="1941513" indent="-336550"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indent="-457200">
              <a:lnSpc>
                <a:spcPct val="100000"/>
              </a:lnSpc>
              <a:buFont typeface="Wingdings" pitchFamily="2" charset="2"/>
              <a:buChar char="ß"/>
            </a:pPr>
            <a:r>
              <a:rPr lang="en-US" sz="2800" dirty="0" err="1">
                <a:solidFill>
                  <a:schemeClr val="bg1">
                    <a:alpha val="99000"/>
                  </a:schemeClr>
                </a:solidFill>
              </a:rPr>
              <a:t>Direciona</a:t>
            </a:r>
            <a:r>
              <a:rPr lang="en-US" sz="2800" dirty="0">
                <a:solidFill>
                  <a:schemeClr val="bg1">
                    <a:alpha val="99000"/>
                  </a:schemeClr>
                </a:solidFill>
              </a:rPr>
              <a:t> o </a:t>
            </a:r>
            <a:r>
              <a:rPr lang="en-US" sz="2800" dirty="0" err="1">
                <a:solidFill>
                  <a:schemeClr val="bg1">
                    <a:alpha val="99000"/>
                  </a:schemeClr>
                </a:solidFill>
              </a:rPr>
              <a:t>tráfego</a:t>
            </a:r>
            <a:r>
              <a:rPr lang="en-US" sz="2800" dirty="0">
                <a:solidFill>
                  <a:schemeClr val="bg1">
                    <a:alpha val="99000"/>
                  </a:schemeClr>
                </a:solidFill>
              </a:rPr>
              <a:t> de entrada de </a:t>
            </a:r>
            <a:r>
              <a:rPr lang="en-US" sz="2800" dirty="0" err="1">
                <a:solidFill>
                  <a:schemeClr val="bg1">
                    <a:alpha val="99000"/>
                  </a:schemeClr>
                </a:solidFill>
              </a:rPr>
              <a:t>Serviços</a:t>
            </a:r>
            <a:r>
              <a:rPr lang="en-US" sz="2800" dirty="0">
                <a:solidFill>
                  <a:schemeClr val="bg1">
                    <a:alpha val="99000"/>
                  </a:schemeClr>
                </a:solidFill>
              </a:rPr>
              <a:t>/Apps para </a:t>
            </a:r>
            <a:r>
              <a:rPr lang="en-US" sz="2800" dirty="0" err="1">
                <a:solidFill>
                  <a:schemeClr val="bg1">
                    <a:alpha val="99000"/>
                  </a:schemeClr>
                </a:solidFill>
              </a:rPr>
              <a:t>endereços</a:t>
            </a:r>
            <a:r>
              <a:rPr lang="en-US" sz="2800" dirty="0">
                <a:solidFill>
                  <a:schemeClr val="bg1">
                    <a:alpha val="99000"/>
                  </a:schemeClr>
                </a:solidFill>
              </a:rPr>
              <a:t> DNS </a:t>
            </a:r>
            <a:r>
              <a:rPr lang="en-US" sz="2800" dirty="0" err="1">
                <a:solidFill>
                  <a:schemeClr val="bg1">
                    <a:alpha val="99000"/>
                  </a:schemeClr>
                </a:solidFill>
              </a:rPr>
              <a:t>diferentes</a:t>
            </a:r>
            <a:r>
              <a:rPr lang="en-US" sz="2800" dirty="0">
                <a:solidFill>
                  <a:schemeClr val="bg1">
                    <a:alpha val="99000"/>
                  </a:schemeClr>
                </a:solidFill>
              </a:rPr>
              <a:t>, com base no </a:t>
            </a:r>
            <a:r>
              <a:rPr lang="en-US" sz="2800" dirty="0" err="1">
                <a:solidFill>
                  <a:schemeClr val="bg1">
                    <a:alpha val="99000"/>
                  </a:schemeClr>
                </a:solidFill>
              </a:rPr>
              <a:t>método</a:t>
            </a:r>
            <a:r>
              <a:rPr lang="en-US" sz="2800" dirty="0">
                <a:solidFill>
                  <a:schemeClr val="bg1">
                    <a:alpha val="99000"/>
                  </a:schemeClr>
                </a:solidFill>
              </a:rPr>
              <a:t> de </a:t>
            </a:r>
            <a:r>
              <a:rPr lang="en-US" sz="2800" dirty="0" err="1">
                <a:solidFill>
                  <a:schemeClr val="bg1">
                    <a:alpha val="99000"/>
                  </a:schemeClr>
                </a:solidFill>
              </a:rPr>
              <a:t>roteamento</a:t>
            </a:r>
            <a:r>
              <a:rPr lang="en-US" sz="2800" dirty="0">
                <a:solidFill>
                  <a:schemeClr val="bg1">
                    <a:alpha val="99000"/>
                  </a:schemeClr>
                </a:solidFill>
              </a:rPr>
              <a:t> </a:t>
            </a:r>
            <a:r>
              <a:rPr lang="en-US" sz="2800" dirty="0" err="1">
                <a:solidFill>
                  <a:schemeClr val="bg1">
                    <a:alpha val="99000"/>
                  </a:schemeClr>
                </a:solidFill>
              </a:rPr>
              <a:t>definido</a:t>
            </a:r>
            <a:r>
              <a:rPr lang="en-US" sz="2800" dirty="0">
                <a:solidFill>
                  <a:schemeClr val="bg1">
                    <a:alpha val="99000"/>
                  </a:schemeClr>
                </a:solidFill>
              </a:rPr>
              <a:t>.</a:t>
            </a:r>
          </a:p>
          <a:p>
            <a:pPr indent="-457200">
              <a:lnSpc>
                <a:spcPct val="100000"/>
              </a:lnSpc>
              <a:buFont typeface="Wingdings" pitchFamily="2" charset="2"/>
              <a:buChar char="ß"/>
            </a:pPr>
            <a:r>
              <a:rPr lang="pt-BR" sz="2800" dirty="0">
                <a:solidFill>
                  <a:schemeClr val="bg1">
                    <a:alpha val="99000"/>
                  </a:schemeClr>
                </a:solidFill>
              </a:rPr>
              <a:t>Combinar aplicativos baseados em nuvem e locais</a:t>
            </a:r>
          </a:p>
          <a:p>
            <a:pPr indent="-457200">
              <a:lnSpc>
                <a:spcPct val="100000"/>
              </a:lnSpc>
              <a:buFont typeface="Wingdings" pitchFamily="2" charset="2"/>
              <a:buChar char="ß"/>
            </a:pPr>
            <a:endParaRPr lang="en-US" sz="2800" dirty="0">
              <a:solidFill>
                <a:schemeClr val="bg1">
                  <a:alpha val="99000"/>
                </a:schemeClr>
              </a:solidFill>
            </a:endParaRPr>
          </a:p>
          <a:p>
            <a:pPr indent="-457200">
              <a:lnSpc>
                <a:spcPct val="100000"/>
              </a:lnSpc>
              <a:buFont typeface="Wingdings" pitchFamily="2" charset="2"/>
              <a:buChar char="ß"/>
            </a:pPr>
            <a:endParaRPr lang="en-US" sz="2800" dirty="0">
              <a:solidFill>
                <a:schemeClr val="bg1">
                  <a:alpha val="99000"/>
                </a:schemeClr>
              </a:solidFill>
            </a:endParaRPr>
          </a:p>
          <a:p>
            <a:pPr marL="3175" indent="0">
              <a:lnSpc>
                <a:spcPct val="100000"/>
              </a:lnSpc>
              <a:buNone/>
            </a:pPr>
            <a:endParaRPr lang="en-US" sz="2800" dirty="0">
              <a:solidFill>
                <a:schemeClr val="bg1">
                  <a:alpha val="99000"/>
                </a:schemeClr>
              </a:solidFill>
            </a:endParaRPr>
          </a:p>
          <a:p>
            <a:pPr indent="-457200">
              <a:lnSpc>
                <a:spcPct val="100000"/>
              </a:lnSpc>
              <a:buFont typeface="Wingdings" pitchFamily="2" charset="2"/>
              <a:buChar char="ß"/>
            </a:pPr>
            <a:endParaRPr lang="en-US" sz="2800" dirty="0">
              <a:solidFill>
                <a:schemeClr val="bg1">
                  <a:alpha val="99000"/>
                </a:schemeClr>
              </a:solidFill>
            </a:endParaRPr>
          </a:p>
        </p:txBody>
      </p:sp>
      <p:pic>
        <p:nvPicPr>
          <p:cNvPr id="6" name="Imagem 5">
            <a:extLst>
              <a:ext uri="{FF2B5EF4-FFF2-40B4-BE49-F238E27FC236}">
                <a16:creationId xmlns:a16="http://schemas.microsoft.com/office/drawing/2014/main" id="{15DC01D9-9AE4-49B6-A882-62AC110D0F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07516" y="186647"/>
            <a:ext cx="2315921" cy="2315921"/>
          </a:xfrm>
          <a:prstGeom prst="rect">
            <a:avLst/>
          </a:prstGeom>
        </p:spPr>
      </p:pic>
      <p:pic>
        <p:nvPicPr>
          <p:cNvPr id="3" name="Imagem 2">
            <a:extLst>
              <a:ext uri="{FF2B5EF4-FFF2-40B4-BE49-F238E27FC236}">
                <a16:creationId xmlns:a16="http://schemas.microsoft.com/office/drawing/2014/main" id="{958BF2B4-FE03-467D-8631-D106520BEB2D}"/>
              </a:ext>
            </a:extLst>
          </p:cNvPr>
          <p:cNvPicPr>
            <a:picLocks noChangeAspect="1"/>
          </p:cNvPicPr>
          <p:nvPr/>
        </p:nvPicPr>
        <p:blipFill>
          <a:blip r:embed="rId4"/>
          <a:stretch>
            <a:fillRect/>
          </a:stretch>
        </p:blipFill>
        <p:spPr>
          <a:xfrm>
            <a:off x="7816850" y="3972625"/>
            <a:ext cx="4371975" cy="2390775"/>
          </a:xfrm>
          <a:prstGeom prst="rect">
            <a:avLst/>
          </a:prstGeom>
        </p:spPr>
      </p:pic>
    </p:spTree>
    <p:extLst>
      <p:ext uri="{BB962C8B-B14F-4D97-AF65-F5344CB8AC3E}">
        <p14:creationId xmlns:p14="http://schemas.microsoft.com/office/powerpoint/2010/main" val="778447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45">
                                            <p:txEl>
                                              <p:pRg st="0" end="0"/>
                                            </p:txEl>
                                          </p:spTgt>
                                        </p:tgtEl>
                                        <p:attrNameLst>
                                          <p:attrName>style.visibility</p:attrName>
                                        </p:attrNameLst>
                                      </p:cBhvr>
                                      <p:to>
                                        <p:strVal val="visible"/>
                                      </p:to>
                                    </p:set>
                                    <p:animEffect transition="in" filter="fade">
                                      <p:cBhvr>
                                        <p:cTn id="7" dur="250"/>
                                        <p:tgtEl>
                                          <p:spTgt spid="4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Estabelecimento de conexÃ£o usando o Gerenciador de TrÃ¡fego">
            <a:extLst>
              <a:ext uri="{FF2B5EF4-FFF2-40B4-BE49-F238E27FC236}">
                <a16:creationId xmlns:a16="http://schemas.microsoft.com/office/drawing/2014/main" id="{DD2663E0-05F6-44FF-9F16-B7153D26BA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5957" y="148389"/>
            <a:ext cx="8529588" cy="6561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0057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776942" y="2932152"/>
            <a:ext cx="7050328" cy="1107996"/>
          </a:xfrm>
          <a:prstGeom prst="rect">
            <a:avLst/>
          </a:prstGeom>
        </p:spPr>
        <p:txBody>
          <a:bodyPr wrap="none">
            <a:spAutoFit/>
          </a:bodyPr>
          <a:lstStyle/>
          <a:p>
            <a:pPr lvl="0" defTabSz="914099" fontAlgn="base">
              <a:spcBef>
                <a:spcPct val="0"/>
              </a:spcBef>
              <a:spcAft>
                <a:spcPct val="0"/>
              </a:spcAft>
            </a:pPr>
            <a:r>
              <a:rPr lang="en-US" sz="66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Demo + Hands-On</a:t>
            </a:r>
          </a:p>
        </p:txBody>
      </p:sp>
    </p:spTree>
    <p:extLst>
      <p:ext uri="{BB962C8B-B14F-4D97-AF65-F5344CB8AC3E}">
        <p14:creationId xmlns:p14="http://schemas.microsoft.com/office/powerpoint/2010/main" val="4061476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 y="893"/>
            <a:ext cx="12188825" cy="523084"/>
          </a:xfrm>
          <a:prstGeom prst="rect">
            <a:avLst/>
          </a:prstGeom>
          <a:noFill/>
        </p:spPr>
        <p:txBody>
          <a:bodyPr wrap="square" rtlCol="0" anchor="ctr">
            <a:spAutoFit/>
          </a:bodyPr>
          <a:lstStyle/>
          <a:p>
            <a:pPr algn="ctr" defTabSz="914126"/>
            <a:r>
              <a:rPr lang="en-US" sz="2799" dirty="0">
                <a:solidFill>
                  <a:srgbClr val="000000"/>
                </a:solidFill>
                <a:latin typeface="Segoe UI Light" panose="020B0502040204020203" pitchFamily="34" charset="0"/>
                <a:cs typeface="Segoe UI Light" panose="020B0502040204020203" pitchFamily="34" charset="0"/>
              </a:rPr>
              <a:t>Welcome to the</a:t>
            </a:r>
          </a:p>
        </p:txBody>
      </p:sp>
      <p:sp>
        <p:nvSpPr>
          <p:cNvPr id="6" name="TextBox 5"/>
          <p:cNvSpPr txBox="1"/>
          <p:nvPr/>
        </p:nvSpPr>
        <p:spPr>
          <a:xfrm>
            <a:off x="-1" y="5881051"/>
            <a:ext cx="12188825" cy="646163"/>
          </a:xfrm>
          <a:prstGeom prst="rect">
            <a:avLst/>
          </a:prstGeom>
          <a:noFill/>
        </p:spPr>
        <p:txBody>
          <a:bodyPr wrap="square" rtlCol="0">
            <a:spAutoFit/>
          </a:bodyPr>
          <a:lstStyle/>
          <a:p>
            <a:pPr algn="ctr" defTabSz="914126"/>
            <a:r>
              <a:rPr lang="en-US" sz="3599" dirty="0">
                <a:solidFill>
                  <a:srgbClr val="000000"/>
                </a:solidFill>
                <a:latin typeface="Segoe UI Light" panose="020B0502040204020203" pitchFamily="34" charset="0"/>
                <a:cs typeface="Segoe UI Light" panose="020B0502040204020203" pitchFamily="34" charset="0"/>
              </a:rPr>
              <a:t>{Curitiba - PR}</a:t>
            </a:r>
          </a:p>
        </p:txBody>
      </p:sp>
      <p:pic>
        <p:nvPicPr>
          <p:cNvPr id="1026" name="Picture 2" descr="https://global.azurebootcamp.net/wp-content/uploads/2014/11/logo-2018-762x677-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6422" y="523977"/>
            <a:ext cx="5675981" cy="5042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117361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4"/>
          <p:cNvSpPr>
            <a:spLocks noGrp="1"/>
          </p:cNvSpPr>
          <p:nvPr>
            <p:ph type="body" sz="quarter" idx="4294967295"/>
          </p:nvPr>
        </p:nvSpPr>
        <p:spPr>
          <a:xfrm>
            <a:off x="6205765" y="3364786"/>
            <a:ext cx="5591175" cy="1440394"/>
          </a:xfrm>
        </p:spPr>
        <p:txBody>
          <a:bodyPr/>
          <a:lstStyle/>
          <a:p>
            <a:pPr marL="0" indent="0">
              <a:buNone/>
            </a:pPr>
            <a:r>
              <a:rPr lang="en-US" sz="6000" dirty="0">
                <a:solidFill>
                  <a:srgbClr val="92D050"/>
                </a:solidFill>
                <a:latin typeface="Segoe Pro Semibold" panose="020B0702040504020203" pitchFamily="34" charset="0"/>
              </a:rPr>
              <a:t>Comece agora.</a:t>
            </a:r>
          </a:p>
          <a:p>
            <a:pPr marL="0" indent="0">
              <a:buNone/>
            </a:pPr>
            <a:r>
              <a:rPr lang="en-US" sz="3600" dirty="0"/>
              <a:t>http://WindowsAzure.com</a:t>
            </a:r>
          </a:p>
        </p:txBody>
      </p:sp>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b="14927"/>
          <a:stretch/>
        </p:blipFill>
        <p:spPr>
          <a:xfrm>
            <a:off x="935034" y="1023730"/>
            <a:ext cx="4772722" cy="5834270"/>
          </a:xfrm>
          <a:prstGeom prst="rect">
            <a:avLst/>
          </a:prstGeom>
        </p:spPr>
      </p:pic>
      <p:pic>
        <p:nvPicPr>
          <p:cNvPr id="3" name="Picture 2"/>
          <p:cNvPicPr>
            <a:picLocks noChangeAspect="1"/>
          </p:cNvPicPr>
          <p:nvPr/>
        </p:nvPicPr>
        <p:blipFill>
          <a:blip r:embed="rId4"/>
          <a:stretch>
            <a:fillRect/>
          </a:stretch>
        </p:blipFill>
        <p:spPr>
          <a:xfrm>
            <a:off x="1125229" y="1358901"/>
            <a:ext cx="4410189" cy="2705100"/>
          </a:xfrm>
          <a:prstGeom prst="rect">
            <a:avLst/>
          </a:prstGeom>
        </p:spPr>
      </p:pic>
    </p:spTree>
    <p:extLst>
      <p:ext uri="{BB962C8B-B14F-4D97-AF65-F5344CB8AC3E}">
        <p14:creationId xmlns:p14="http://schemas.microsoft.com/office/powerpoint/2010/main" val="7214316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8">
                                            <p:txEl>
                                              <p:pRg st="1" end="1"/>
                                            </p:txEl>
                                          </p:spTgt>
                                        </p:tgtEl>
                                        <p:attrNameLst>
                                          <p:attrName>style.visibility</p:attrName>
                                        </p:attrNameLst>
                                      </p:cBhvr>
                                      <p:to>
                                        <p:strVal val="visible"/>
                                      </p:to>
                                    </p:set>
                                    <p:animEffect transition="in" filter="fade">
                                      <p:cBhvr>
                                        <p:cTn id="16"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4"/>
          <p:cNvSpPr>
            <a:spLocks noGrp="1"/>
          </p:cNvSpPr>
          <p:nvPr>
            <p:ph type="body" sz="quarter" idx="4294967295"/>
          </p:nvPr>
        </p:nvSpPr>
        <p:spPr>
          <a:xfrm>
            <a:off x="6205765" y="3364786"/>
            <a:ext cx="5591175" cy="1209562"/>
          </a:xfrm>
        </p:spPr>
        <p:txBody>
          <a:bodyPr/>
          <a:lstStyle/>
          <a:p>
            <a:pPr marL="0" indent="0">
              <a:buNone/>
            </a:pPr>
            <a:r>
              <a:rPr lang="en-US" sz="4700" dirty="0">
                <a:solidFill>
                  <a:srgbClr val="92D050"/>
                </a:solidFill>
                <a:latin typeface="Segoe Pro Semibold" panose="020B0702040504020203" pitchFamily="34" charset="0"/>
              </a:rPr>
              <a:t>Microsoft 4 Startups</a:t>
            </a:r>
          </a:p>
          <a:p>
            <a:pPr marL="0" indent="0">
              <a:buNone/>
            </a:pPr>
            <a:r>
              <a:rPr lang="en-US" sz="3300" dirty="0"/>
              <a:t>https://startups.microsoft.com</a:t>
            </a:r>
          </a:p>
        </p:txBody>
      </p:sp>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b="14927"/>
          <a:stretch/>
        </p:blipFill>
        <p:spPr>
          <a:xfrm>
            <a:off x="935034" y="1023730"/>
            <a:ext cx="4772722" cy="583427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79705" y="1365453"/>
            <a:ext cx="4303443" cy="1828658"/>
          </a:xfrm>
          <a:prstGeom prst="rect">
            <a:avLst/>
          </a:prstGeom>
        </p:spPr>
      </p:pic>
      <p:pic>
        <p:nvPicPr>
          <p:cNvPr id="5" name="Picture 4"/>
          <p:cNvPicPr>
            <a:picLocks noChangeAspect="1"/>
          </p:cNvPicPr>
          <p:nvPr/>
        </p:nvPicPr>
        <p:blipFill>
          <a:blip r:embed="rId5"/>
          <a:stretch>
            <a:fillRect/>
          </a:stretch>
        </p:blipFill>
        <p:spPr>
          <a:xfrm>
            <a:off x="4001099" y="2553291"/>
            <a:ext cx="1360100" cy="640820"/>
          </a:xfrm>
          <a:prstGeom prst="rect">
            <a:avLst/>
          </a:prstGeom>
        </p:spPr>
      </p:pic>
      <p:pic>
        <p:nvPicPr>
          <p:cNvPr id="6" name="Picture 5"/>
          <p:cNvPicPr>
            <a:picLocks noChangeAspect="1"/>
          </p:cNvPicPr>
          <p:nvPr/>
        </p:nvPicPr>
        <p:blipFill>
          <a:blip r:embed="rId6"/>
          <a:stretch>
            <a:fillRect/>
          </a:stretch>
        </p:blipFill>
        <p:spPr>
          <a:xfrm>
            <a:off x="1992649" y="3215304"/>
            <a:ext cx="2688500" cy="869679"/>
          </a:xfrm>
          <a:prstGeom prst="rect">
            <a:avLst/>
          </a:prstGeom>
        </p:spPr>
      </p:pic>
    </p:spTree>
    <p:extLst>
      <p:ext uri="{BB962C8B-B14F-4D97-AF65-F5344CB8AC3E}">
        <p14:creationId xmlns:p14="http://schemas.microsoft.com/office/powerpoint/2010/main" val="282856854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3275217"/>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767454"/>
            <a:ext cx="12188824" cy="1323094"/>
          </a:xfrm>
          <a:prstGeom prst="rect">
            <a:avLst/>
          </a:prstGeom>
        </p:spPr>
        <p:txBody>
          <a:bodyPr wrap="square" anchor="ctr">
            <a:spAutoFit/>
          </a:bodyPr>
          <a:lstStyle/>
          <a:p>
            <a:pPr algn="ctr" defTabSz="914126"/>
            <a:r>
              <a:rPr lang="nl-BE" sz="7998" dirty="0">
                <a:solidFill>
                  <a:srgbClr val="FFFFFF"/>
                </a:solidFill>
                <a:latin typeface="Segoe UI Light" panose="020B0502040204020203" pitchFamily="34" charset="0"/>
                <a:cs typeface="Segoe UI Light" panose="020B0502040204020203" pitchFamily="34" charset="0"/>
              </a:rPr>
              <a:t>Sponsors &amp; Prices</a:t>
            </a:r>
          </a:p>
        </p:txBody>
      </p:sp>
      <p:pic>
        <p:nvPicPr>
          <p:cNvPr id="3078" name="Picture 6" descr="https://global.azurebootcamp.net/wp-content/uploads/2014/11/logo-2018-250x222-invert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04086" y="5437544"/>
            <a:ext cx="1619015" cy="1437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282876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90038" y="893"/>
            <a:ext cx="7008748" cy="523084"/>
          </a:xfrm>
          <a:prstGeom prst="rect">
            <a:avLst/>
          </a:prstGeom>
          <a:noFill/>
        </p:spPr>
        <p:txBody>
          <a:bodyPr wrap="none" rtlCol="0" anchor="ctr">
            <a:spAutoFit/>
          </a:bodyPr>
          <a:lstStyle/>
          <a:p>
            <a:pPr algn="ctr" defTabSz="914126"/>
            <a:r>
              <a:rPr lang="en-US" sz="2799" dirty="0">
                <a:solidFill>
                  <a:srgbClr val="000000"/>
                </a:solidFill>
                <a:latin typeface="Segoe UI Light" panose="020B0502040204020203" pitchFamily="34" charset="0"/>
                <a:cs typeface="Segoe UI Light" panose="020B0502040204020203" pitchFamily="34" charset="0"/>
              </a:rPr>
              <a:t>A BIG thank you to the 2018 Global Sponsors!</a:t>
            </a:r>
          </a:p>
        </p:txBody>
      </p:sp>
      <p:pic>
        <p:nvPicPr>
          <p:cNvPr id="18" name="Picture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10172" y="5513175"/>
            <a:ext cx="3491499" cy="716029"/>
          </a:xfrm>
          <a:prstGeom prst="rect">
            <a:avLst/>
          </a:prstGeom>
        </p:spPr>
      </p:pic>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461" y="1811408"/>
            <a:ext cx="3007531" cy="838012"/>
          </a:xfrm>
          <a:prstGeom prst="rect">
            <a:avLst/>
          </a:prstGeom>
        </p:spPr>
      </p:pic>
      <p:pic>
        <p:nvPicPr>
          <p:cNvPr id="22" name="Picture 21" descr="https://global.azurebootcamp.net/wp-content/uploads/2013/04/microsoft-dx-300x292.png">
            <a:extLst>
              <a:ext uri="{FF2B5EF4-FFF2-40B4-BE49-F238E27FC236}">
                <a16:creationId xmlns:a16="http://schemas.microsoft.com/office/drawing/2014/main" id="{2592A8B3-9CB7-41AA-B644-25AE0333A6ED}"/>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08483" y="2911029"/>
            <a:ext cx="2491899" cy="2125332"/>
          </a:xfrm>
          <a:prstGeom prst="rect">
            <a:avLst/>
          </a:prstGeom>
          <a:noFill/>
          <a:ln>
            <a:noFill/>
          </a:ln>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67982" y="2195206"/>
            <a:ext cx="3566611" cy="454214"/>
          </a:xfrm>
          <a:prstGeom prst="rect">
            <a:avLst/>
          </a:prstGeom>
        </p:spPr>
      </p:pic>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28356" y="4483399"/>
            <a:ext cx="2458493" cy="644363"/>
          </a:xfrm>
          <a:prstGeom prst="rect">
            <a:avLst/>
          </a:prstGeom>
        </p:spPr>
      </p:pic>
      <p:pic>
        <p:nvPicPr>
          <p:cNvPr id="2050" name="Picture 2" descr="https://global.azurebootcamp.net/wp-content/uploads/2018/03/jetbrains-150x150.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41733" y="974195"/>
            <a:ext cx="1428378" cy="142837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https://global.azurebootcamp.net/wp-content/uploads/2014/11/logo-2018-250x222.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862" y="-156339"/>
            <a:ext cx="1666815" cy="148013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global.azurebootcamp.net/wp-content/uploads/2013/02/cerebrata-logo.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295142" y="4407874"/>
            <a:ext cx="3066251" cy="628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781121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18D697F-A2B2-4F21-8DCB-1E7572A552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263" y="583726"/>
            <a:ext cx="5586289" cy="5586289"/>
          </a:xfrm>
          <a:prstGeom prst="rect">
            <a:avLst/>
          </a:prstGeom>
        </p:spPr>
      </p:pic>
      <p:sp>
        <p:nvSpPr>
          <p:cNvPr id="4" name="TextBox 3"/>
          <p:cNvSpPr txBox="1"/>
          <p:nvPr/>
        </p:nvSpPr>
        <p:spPr>
          <a:xfrm>
            <a:off x="2880911" y="893"/>
            <a:ext cx="6427009" cy="523084"/>
          </a:xfrm>
          <a:prstGeom prst="rect">
            <a:avLst/>
          </a:prstGeom>
          <a:noFill/>
        </p:spPr>
        <p:txBody>
          <a:bodyPr wrap="none" rtlCol="0" anchor="ctr">
            <a:spAutoFit/>
          </a:bodyPr>
          <a:lstStyle/>
          <a:p>
            <a:pPr algn="ctr" defTabSz="914126"/>
            <a:r>
              <a:rPr lang="en-US" sz="2799" dirty="0">
                <a:solidFill>
                  <a:srgbClr val="000000"/>
                </a:solidFill>
                <a:latin typeface="Segoe UI Light"/>
                <a:cs typeface="Segoe UI Light" panose="020B0502040204020203" pitchFamily="34" charset="0"/>
              </a:rPr>
              <a:t>Another BIG thank you to local sponsors!</a:t>
            </a:r>
          </a:p>
        </p:txBody>
      </p:sp>
      <p:pic>
        <p:nvPicPr>
          <p:cNvPr id="13" name="Picture 4" descr="https://global.azurebootcamp.net/wp-content/uploads/2014/11/logo-2018-250x22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62" y="-156339"/>
            <a:ext cx="1666815" cy="148013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C6079C35-03FF-47DD-9E57-E210C163F2F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19775" y="2586188"/>
            <a:ext cx="4056024" cy="1710076"/>
          </a:xfrm>
          <a:prstGeom prst="rect">
            <a:avLst/>
          </a:prstGeom>
        </p:spPr>
      </p:pic>
    </p:spTree>
    <p:extLst>
      <p:ext uri="{BB962C8B-B14F-4D97-AF65-F5344CB8AC3E}">
        <p14:creationId xmlns:p14="http://schemas.microsoft.com/office/powerpoint/2010/main" val="2382307814"/>
      </p:ext>
    </p:extLst>
  </p:cSld>
  <p:clrMapOvr>
    <a:masterClrMapping/>
  </p:clrMapOvr>
  <p:transition advTm="5000">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2604" y="4244787"/>
            <a:ext cx="2271016" cy="289218"/>
          </a:xfrm>
          <a:prstGeom prst="rect">
            <a:avLst/>
          </a:prstGeom>
        </p:spPr>
      </p:pic>
      <p:graphicFrame>
        <p:nvGraphicFramePr>
          <p:cNvPr id="2" name="Table 1"/>
          <p:cNvGraphicFramePr>
            <a:graphicFrameLocks noGrp="1"/>
          </p:cNvGraphicFramePr>
          <p:nvPr>
            <p:extLst/>
          </p:nvPr>
        </p:nvGraphicFramePr>
        <p:xfrm>
          <a:off x="2723440" y="1027141"/>
          <a:ext cx="9027348" cy="5157788"/>
        </p:xfrm>
        <a:graphic>
          <a:graphicData uri="http://schemas.openxmlformats.org/drawingml/2006/table">
            <a:tbl>
              <a:tblPr firstRow="1" firstCol="1" bandRow="1">
                <a:tableStyleId>{5C22544A-7EE6-4342-B048-85BDC9FD1C3A}</a:tableStyleId>
              </a:tblPr>
              <a:tblGrid>
                <a:gridCol w="3780440">
                  <a:extLst>
                    <a:ext uri="{9D8B030D-6E8A-4147-A177-3AD203B41FA5}">
                      <a16:colId xmlns:a16="http://schemas.microsoft.com/office/drawing/2014/main" val="20000"/>
                    </a:ext>
                  </a:extLst>
                </a:gridCol>
                <a:gridCol w="5246908">
                  <a:extLst>
                    <a:ext uri="{9D8B030D-6E8A-4147-A177-3AD203B41FA5}">
                      <a16:colId xmlns:a16="http://schemas.microsoft.com/office/drawing/2014/main" val="20001"/>
                    </a:ext>
                  </a:extLst>
                </a:gridCol>
              </a:tblGrid>
              <a:tr h="338515">
                <a:tc>
                  <a:txBody>
                    <a:bodyPr/>
                    <a:lstStyle/>
                    <a:p>
                      <a:pPr marL="0" marR="0">
                        <a:spcBef>
                          <a:spcPts val="0"/>
                        </a:spcBef>
                        <a:spcAft>
                          <a:spcPts val="0"/>
                        </a:spcAft>
                      </a:pPr>
                      <a:r>
                        <a:rPr lang="en-US" sz="2000" dirty="0">
                          <a:effectLst/>
                          <a:latin typeface="+mj-lt"/>
                        </a:rPr>
                        <a:t>Sponsor</a:t>
                      </a:r>
                      <a:endParaRPr lang="en-US" sz="2000" dirty="0">
                        <a:effectLst/>
                        <a:latin typeface="+mj-lt"/>
                        <a:ea typeface="Calibri" panose="020F0502020204030204" pitchFamily="34" charset="0"/>
                        <a:cs typeface="Times New Roman" panose="02020603050405020304" pitchFamily="18" charset="0"/>
                      </a:endParaRPr>
                    </a:p>
                  </a:txBody>
                  <a:tcPr marL="57407" marR="57407" marT="0" marB="0"/>
                </a:tc>
                <a:tc>
                  <a:txBody>
                    <a:bodyPr/>
                    <a:lstStyle/>
                    <a:p>
                      <a:pPr marL="0" marR="0">
                        <a:spcBef>
                          <a:spcPts val="0"/>
                        </a:spcBef>
                        <a:spcAft>
                          <a:spcPts val="0"/>
                        </a:spcAft>
                      </a:pPr>
                      <a:r>
                        <a:rPr lang="en-US" sz="2000">
                          <a:effectLst/>
                          <a:latin typeface="+mj-lt"/>
                        </a:rPr>
                        <a:t>Offering</a:t>
                      </a:r>
                      <a:endParaRPr lang="en-US" sz="2000" dirty="0">
                        <a:effectLst/>
                        <a:latin typeface="+mj-lt"/>
                        <a:ea typeface="Calibri" panose="020F0502020204030204" pitchFamily="34" charset="0"/>
                        <a:cs typeface="Times New Roman" panose="02020603050405020304" pitchFamily="18" charset="0"/>
                      </a:endParaRPr>
                    </a:p>
                  </a:txBody>
                  <a:tcPr marL="57407" marR="57407" marT="0" marB="0"/>
                </a:tc>
                <a:extLst>
                  <a:ext uri="{0D108BD9-81ED-4DB2-BD59-A6C34878D82A}">
                    <a16:rowId xmlns:a16="http://schemas.microsoft.com/office/drawing/2014/main" val="10000"/>
                  </a:ext>
                </a:extLst>
              </a:tr>
              <a:tr h="1167545">
                <a:tc>
                  <a:txBody>
                    <a:bodyPr/>
                    <a:lstStyle/>
                    <a:p>
                      <a:pPr marL="0" marR="0">
                        <a:spcBef>
                          <a:spcPts val="0"/>
                        </a:spcBef>
                        <a:spcAft>
                          <a:spcPts val="0"/>
                        </a:spcAft>
                      </a:pPr>
                      <a:r>
                        <a:rPr lang="en-US" sz="1600" dirty="0" err="1">
                          <a:effectLst/>
                          <a:latin typeface="+mj-lt"/>
                        </a:rPr>
                        <a:t>Cloudmonix</a:t>
                      </a:r>
                      <a:endParaRPr lang="en-US" sz="1600" dirty="0">
                        <a:effectLst/>
                        <a:latin typeface="+mj-lt"/>
                      </a:endParaRPr>
                    </a:p>
                    <a:p>
                      <a:pPr marL="0" marR="0">
                        <a:spcBef>
                          <a:spcPts val="0"/>
                        </a:spcBef>
                        <a:spcAft>
                          <a:spcPts val="0"/>
                        </a:spcAft>
                      </a:pPr>
                      <a:r>
                        <a:rPr lang="en-US" sz="1600" u="sng" dirty="0">
                          <a:effectLst/>
                          <a:latin typeface="+mj-lt"/>
                        </a:rPr>
                        <a:t>https://cloudmonix.com</a:t>
                      </a:r>
                      <a:endParaRPr lang="en-US" sz="1600" dirty="0">
                        <a:effectLst/>
                        <a:latin typeface="+mj-lt"/>
                        <a:ea typeface="Calibri" panose="020F0502020204030204" pitchFamily="34" charset="0"/>
                        <a:cs typeface="Times New Roman" panose="02020603050405020304" pitchFamily="18" charset="0"/>
                      </a:endParaRPr>
                    </a:p>
                  </a:txBody>
                  <a:tcPr marL="57407" marR="57407" marT="0" marB="0" anchor="ctr"/>
                </a:tc>
                <a:tc>
                  <a:txBody>
                    <a:bodyPr/>
                    <a:lstStyle/>
                    <a:p>
                      <a:pPr marL="0" marR="0">
                        <a:spcBef>
                          <a:spcPts val="0"/>
                        </a:spcBef>
                        <a:spcAft>
                          <a:spcPts val="0"/>
                        </a:spcAft>
                      </a:pPr>
                      <a:r>
                        <a:rPr lang="en-US" sz="1600" dirty="0" err="1">
                          <a:effectLst/>
                          <a:latin typeface="+mj-lt"/>
                        </a:rPr>
                        <a:t>Cloudmonix</a:t>
                      </a:r>
                      <a:r>
                        <a:rPr lang="en-US" sz="1600" dirty="0">
                          <a:effectLst/>
                          <a:latin typeface="+mj-lt"/>
                        </a:rPr>
                        <a:t> offers a $300 off any paid plan for Azure monitoring!</a:t>
                      </a:r>
                      <a:br>
                        <a:rPr lang="en-US" sz="1600" dirty="0">
                          <a:effectLst/>
                          <a:latin typeface="+mj-lt"/>
                        </a:rPr>
                      </a:br>
                      <a:br>
                        <a:rPr lang="en-US" sz="1600" dirty="0">
                          <a:effectLst/>
                          <a:latin typeface="+mj-lt"/>
                        </a:rPr>
                      </a:br>
                      <a:r>
                        <a:rPr lang="en-US" sz="1400" u="sng" kern="1200" dirty="0">
                          <a:solidFill>
                            <a:schemeClr val="bg2">
                              <a:lumMod val="90000"/>
                              <a:lumOff val="10000"/>
                            </a:schemeClr>
                          </a:solidFill>
                          <a:effectLst/>
                          <a:latin typeface="+mn-lt"/>
                          <a:ea typeface="+mn-ea"/>
                          <a:cs typeface="+mn-cs"/>
                        </a:rPr>
                        <a:t>http://</a:t>
                      </a:r>
                      <a:r>
                        <a:rPr lang="en-US" sz="1600" u="sng" kern="1200" dirty="0">
                          <a:solidFill>
                            <a:schemeClr val="bg2">
                              <a:lumMod val="90000"/>
                              <a:lumOff val="10000"/>
                            </a:schemeClr>
                          </a:solidFill>
                          <a:effectLst/>
                          <a:latin typeface="+mn-lt"/>
                          <a:ea typeface="+mn-ea"/>
                          <a:cs typeface="+mn-cs"/>
                        </a:rPr>
                        <a:t>bit.ly/gab2018-cloudmonix</a:t>
                      </a:r>
                      <a:r>
                        <a:rPr lang="en-US" sz="1400" kern="1200" dirty="0">
                          <a:solidFill>
                            <a:schemeClr val="bg2">
                              <a:lumMod val="90000"/>
                              <a:lumOff val="10000"/>
                            </a:schemeClr>
                          </a:solidFill>
                          <a:effectLst/>
                          <a:latin typeface="+mn-lt"/>
                          <a:ea typeface="+mn-ea"/>
                          <a:cs typeface="+mn-cs"/>
                        </a:rPr>
                        <a:t> </a:t>
                      </a:r>
                      <a:r>
                        <a:rPr lang="en-US" sz="1600" kern="1200" dirty="0">
                          <a:solidFill>
                            <a:schemeClr val="dk1"/>
                          </a:solidFill>
                          <a:effectLst/>
                          <a:latin typeface="+mj-lt"/>
                          <a:ea typeface="+mn-ea"/>
                          <a:cs typeface="+mn-cs"/>
                        </a:rPr>
                        <a:t>Code: GAB2018</a:t>
                      </a:r>
                    </a:p>
                  </a:txBody>
                  <a:tcPr marL="57407" marR="57407" marT="0" marB="0" anchor="ctr"/>
                </a:tc>
                <a:extLst>
                  <a:ext uri="{0D108BD9-81ED-4DB2-BD59-A6C34878D82A}">
                    <a16:rowId xmlns:a16="http://schemas.microsoft.com/office/drawing/2014/main" val="10006"/>
                  </a:ext>
                </a:extLst>
              </a:tr>
              <a:tr h="1197482">
                <a:tc>
                  <a:txBody>
                    <a:bodyPr/>
                    <a:lstStyle/>
                    <a:p>
                      <a:pPr marL="0" marR="0">
                        <a:spcBef>
                          <a:spcPts val="0"/>
                        </a:spcBef>
                        <a:spcAft>
                          <a:spcPts val="0"/>
                        </a:spcAft>
                      </a:pPr>
                      <a:r>
                        <a:rPr lang="en-US" sz="1600" dirty="0" err="1">
                          <a:effectLst/>
                          <a:latin typeface="+mj-lt"/>
                          <a:ea typeface="Calibri" panose="020F0502020204030204" pitchFamily="34" charset="0"/>
                          <a:cs typeface="Times New Roman" panose="02020603050405020304" pitchFamily="18" charset="0"/>
                        </a:rPr>
                        <a:t>MyGet</a:t>
                      </a:r>
                      <a:br>
                        <a:rPr lang="en-US" sz="1600" dirty="0">
                          <a:effectLst/>
                          <a:latin typeface="+mj-lt"/>
                          <a:ea typeface="Calibri" panose="020F0502020204030204" pitchFamily="34" charset="0"/>
                          <a:cs typeface="Times New Roman" panose="02020603050405020304" pitchFamily="18" charset="0"/>
                        </a:rPr>
                      </a:br>
                      <a:r>
                        <a:rPr lang="en-US" sz="1600" dirty="0">
                          <a:effectLst/>
                          <a:latin typeface="+mj-lt"/>
                          <a:ea typeface="Calibri" panose="020F0502020204030204" pitchFamily="34" charset="0"/>
                          <a:cs typeface="Times New Roman" panose="02020603050405020304" pitchFamily="18" charset="0"/>
                        </a:rPr>
                        <a:t>https://myget.org</a:t>
                      </a:r>
                    </a:p>
                  </a:txBody>
                  <a:tcPr marL="57407" marR="57407" marT="0" marB="0" anchor="ctr"/>
                </a:tc>
                <a:tc>
                  <a:txBody>
                    <a:bodyPr/>
                    <a:lstStyle/>
                    <a:p>
                      <a:r>
                        <a:rPr lang="nl-BE" sz="1600" dirty="0">
                          <a:effectLst/>
                          <a:latin typeface="+mj-lt"/>
                        </a:rPr>
                        <a:t>MyGet offers a free 1 month Starter</a:t>
                      </a:r>
                      <a:r>
                        <a:rPr lang="nl-BE" sz="1600" baseline="0" dirty="0">
                          <a:effectLst/>
                          <a:latin typeface="+mj-lt"/>
                        </a:rPr>
                        <a:t> Plan for hosting your NuGet, npm, Maven, Bower of VSIX feeds!</a:t>
                      </a:r>
                      <a:br>
                        <a:rPr lang="nl-BE" sz="1600" baseline="0" dirty="0">
                          <a:effectLst/>
                          <a:latin typeface="+mj-lt"/>
                        </a:rPr>
                      </a:br>
                      <a:br>
                        <a:rPr lang="nl-BE" sz="1600" baseline="0" dirty="0">
                          <a:effectLst/>
                          <a:latin typeface="+mj-lt"/>
                        </a:rPr>
                      </a:br>
                      <a:r>
                        <a:rPr lang="nl-BE" sz="1600" u="sng" baseline="0" dirty="0">
                          <a:solidFill>
                            <a:schemeClr val="bg2">
                              <a:lumMod val="90000"/>
                              <a:lumOff val="10000"/>
                            </a:schemeClr>
                          </a:solidFill>
                          <a:effectLst/>
                          <a:latin typeface="+mj-lt"/>
                        </a:rPr>
                        <a:t>http://bit.ly/gab2018-myget</a:t>
                      </a:r>
                      <a:r>
                        <a:rPr lang="nl-BE" sz="1600" baseline="0" dirty="0">
                          <a:effectLst/>
                          <a:latin typeface="+mj-lt"/>
                        </a:rPr>
                        <a:t> Code: GGAB2018-MG</a:t>
                      </a:r>
                      <a:endParaRPr lang="nl-BE" sz="1600" dirty="0">
                        <a:effectLst/>
                        <a:latin typeface="+mj-lt"/>
                      </a:endParaRPr>
                    </a:p>
                  </a:txBody>
                  <a:tcPr marL="57407" marR="57407" marT="0" marB="0" anchor="ctr"/>
                </a:tc>
                <a:extLst>
                  <a:ext uri="{0D108BD9-81ED-4DB2-BD59-A6C34878D82A}">
                    <a16:rowId xmlns:a16="http://schemas.microsoft.com/office/drawing/2014/main" val="10008"/>
                  </a:ext>
                </a:extLst>
              </a:tr>
              <a:tr h="122712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mj-lt"/>
                          <a:ea typeface="Calibri" panose="020F0502020204030204" pitchFamily="34" charset="0"/>
                          <a:cs typeface="Times New Roman" panose="02020603050405020304" pitchFamily="18" charset="0"/>
                        </a:rPr>
                        <a:t>ServiceBus360</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mj-lt"/>
                          <a:ea typeface="Calibri" panose="020F0502020204030204" pitchFamily="34" charset="0"/>
                          <a:cs typeface="Times New Roman" panose="02020603050405020304" pitchFamily="18" charset="0"/>
                        </a:rPr>
                        <a:t>https://servicebus360.com</a:t>
                      </a:r>
                    </a:p>
                  </a:txBody>
                  <a:tcPr marL="57407" marR="57407" marT="0" marB="0" anchor="ctr"/>
                </a:tc>
                <a:tc>
                  <a:txBody>
                    <a:bodyPr/>
                    <a:lstStyle/>
                    <a:p>
                      <a:r>
                        <a:rPr lang="en-US" sz="1600" dirty="0">
                          <a:effectLst/>
                          <a:latin typeface="+mj-lt"/>
                        </a:rPr>
                        <a:t>Servicebus360</a:t>
                      </a:r>
                      <a:r>
                        <a:rPr lang="en-US" sz="1600" baseline="0" dirty="0">
                          <a:effectLst/>
                          <a:latin typeface="+mj-lt"/>
                        </a:rPr>
                        <a:t> is offering 2 months free of their Gold Plan!</a:t>
                      </a:r>
                      <a:br>
                        <a:rPr lang="en-US" sz="1600" baseline="0" dirty="0">
                          <a:effectLst/>
                          <a:latin typeface="+mj-lt"/>
                        </a:rPr>
                      </a:br>
                      <a:br>
                        <a:rPr lang="en-US" sz="1600" baseline="0" dirty="0">
                          <a:effectLst/>
                          <a:latin typeface="+mj-lt"/>
                        </a:rPr>
                      </a:br>
                      <a:r>
                        <a:rPr lang="en-US" sz="1600" u="sng" baseline="0" dirty="0">
                          <a:solidFill>
                            <a:schemeClr val="bg2">
                              <a:lumMod val="75000"/>
                              <a:lumOff val="25000"/>
                            </a:schemeClr>
                          </a:solidFill>
                          <a:effectLst/>
                          <a:latin typeface="+mj-lt"/>
                        </a:rPr>
                        <a:t>http://</a:t>
                      </a:r>
                      <a:r>
                        <a:rPr lang="en-US" sz="1600" u="sng" baseline="0" dirty="0">
                          <a:solidFill>
                            <a:schemeClr val="bg2">
                              <a:lumMod val="90000"/>
                              <a:lumOff val="10000"/>
                            </a:schemeClr>
                          </a:solidFill>
                          <a:effectLst/>
                          <a:latin typeface="+mj-lt"/>
                        </a:rPr>
                        <a:t>bit.ly/gab2018-sb360</a:t>
                      </a:r>
                      <a:r>
                        <a:rPr lang="en-US" sz="1600" baseline="0" dirty="0">
                          <a:solidFill>
                            <a:schemeClr val="bg2">
                              <a:lumMod val="75000"/>
                              <a:lumOff val="25000"/>
                            </a:schemeClr>
                          </a:solidFill>
                          <a:effectLst/>
                          <a:latin typeface="+mj-lt"/>
                        </a:rPr>
                        <a:t> </a:t>
                      </a:r>
                      <a:endParaRPr lang="en-US" sz="1600" dirty="0">
                        <a:solidFill>
                          <a:schemeClr val="bg2">
                            <a:lumMod val="75000"/>
                            <a:lumOff val="25000"/>
                          </a:schemeClr>
                        </a:solidFill>
                        <a:effectLst/>
                        <a:latin typeface="+mj-lt"/>
                      </a:endParaRPr>
                    </a:p>
                  </a:txBody>
                  <a:tcPr marL="57407" marR="57407" marT="0" marB="0" anchor="ctr"/>
                </a:tc>
                <a:extLst>
                  <a:ext uri="{0D108BD9-81ED-4DB2-BD59-A6C34878D82A}">
                    <a16:rowId xmlns:a16="http://schemas.microsoft.com/office/drawing/2014/main" val="279315004"/>
                  </a:ext>
                </a:extLst>
              </a:tr>
              <a:tr h="122712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mj-lt"/>
                          <a:ea typeface="Calibri" panose="020F0502020204030204" pitchFamily="34" charset="0"/>
                          <a:cs typeface="Times New Roman" panose="02020603050405020304" pitchFamily="18" charset="0"/>
                        </a:rPr>
                        <a:t>Cerebrata</a:t>
                      </a:r>
                      <a:br>
                        <a:rPr lang="en-US" sz="1600" dirty="0">
                          <a:effectLst/>
                          <a:latin typeface="+mj-lt"/>
                          <a:ea typeface="Calibri" panose="020F0502020204030204" pitchFamily="34" charset="0"/>
                          <a:cs typeface="Times New Roman" panose="02020603050405020304" pitchFamily="18" charset="0"/>
                        </a:rPr>
                      </a:br>
                      <a:r>
                        <a:rPr lang="en-US" sz="1600" dirty="0">
                          <a:effectLst/>
                          <a:latin typeface="+mj-lt"/>
                          <a:ea typeface="Calibri" panose="020F0502020204030204" pitchFamily="34" charset="0"/>
                          <a:cs typeface="Times New Roman" panose="02020603050405020304" pitchFamily="18" charset="0"/>
                        </a:rPr>
                        <a:t>https://cerebrata.com</a:t>
                      </a:r>
                    </a:p>
                  </a:txBody>
                  <a:tcPr marL="57407" marR="57407" marT="0" marB="0" anchor="ctr"/>
                </a:tc>
                <a:tc>
                  <a:txBody>
                    <a:bodyPr/>
                    <a:lstStyle/>
                    <a:p>
                      <a:r>
                        <a:rPr lang="en-US" sz="1600" kern="1200" baseline="0" dirty="0">
                          <a:solidFill>
                            <a:schemeClr val="dk1"/>
                          </a:solidFill>
                          <a:effectLst/>
                          <a:latin typeface="+mj-lt"/>
                          <a:ea typeface="+mn-ea"/>
                          <a:cs typeface="+mn-cs"/>
                        </a:rPr>
                        <a:t>Cerebrata is providing a 3 month subscription to it’s Cerulean product!</a:t>
                      </a:r>
                    </a:p>
                    <a:p>
                      <a:endParaRPr lang="en-US" sz="1600" kern="1200" baseline="0" dirty="0">
                        <a:solidFill>
                          <a:schemeClr val="dk1"/>
                        </a:solidFill>
                        <a:effectLst/>
                        <a:latin typeface="+mj-lt"/>
                        <a:ea typeface="+mn-ea"/>
                        <a:cs typeface="+mn-cs"/>
                      </a:endParaRPr>
                    </a:p>
                    <a:p>
                      <a:r>
                        <a:rPr lang="en-US" sz="1600" dirty="0">
                          <a:solidFill>
                            <a:schemeClr val="bg2">
                              <a:lumMod val="75000"/>
                              <a:lumOff val="25000"/>
                            </a:schemeClr>
                          </a:solidFill>
                          <a:effectLst/>
                          <a:latin typeface="+mj-lt"/>
                        </a:rPr>
                        <a:t>Get your subscription key from </a:t>
                      </a:r>
                      <a:r>
                        <a:rPr lang="en-US" sz="1600">
                          <a:solidFill>
                            <a:schemeClr val="bg2">
                              <a:lumMod val="75000"/>
                              <a:lumOff val="25000"/>
                            </a:schemeClr>
                          </a:solidFill>
                          <a:effectLst/>
                          <a:latin typeface="+mj-lt"/>
                        </a:rPr>
                        <a:t>your organizer!</a:t>
                      </a:r>
                      <a:endParaRPr lang="en-US" sz="1600" dirty="0">
                        <a:solidFill>
                          <a:schemeClr val="bg2">
                            <a:lumMod val="75000"/>
                            <a:lumOff val="25000"/>
                          </a:schemeClr>
                        </a:solidFill>
                        <a:effectLst/>
                        <a:latin typeface="+mj-lt"/>
                      </a:endParaRPr>
                    </a:p>
                  </a:txBody>
                  <a:tcPr marL="57407" marR="57407" marT="0" marB="0" anchor="ctr"/>
                </a:tc>
                <a:extLst>
                  <a:ext uri="{0D108BD9-81ED-4DB2-BD59-A6C34878D82A}">
                    <a16:rowId xmlns:a16="http://schemas.microsoft.com/office/drawing/2014/main" val="10004"/>
                  </a:ext>
                </a:extLst>
              </a:tr>
            </a:tbl>
          </a:graphicData>
        </a:graphic>
      </p:graphicFrame>
      <p:sp>
        <p:nvSpPr>
          <p:cNvPr id="4" name="TextBox 3"/>
          <p:cNvSpPr txBox="1"/>
          <p:nvPr/>
        </p:nvSpPr>
        <p:spPr>
          <a:xfrm>
            <a:off x="4823459" y="354963"/>
            <a:ext cx="4827308" cy="523084"/>
          </a:xfrm>
          <a:prstGeom prst="rect">
            <a:avLst/>
          </a:prstGeom>
          <a:noFill/>
        </p:spPr>
        <p:txBody>
          <a:bodyPr wrap="none" rtlCol="0">
            <a:spAutoFit/>
          </a:bodyPr>
          <a:lstStyle/>
          <a:p>
            <a:pPr algn="ctr" defTabSz="914126"/>
            <a:r>
              <a:rPr lang="en-US" sz="2799" dirty="0">
                <a:solidFill>
                  <a:srgbClr val="000000"/>
                </a:solidFill>
                <a:latin typeface="Segoe UI Light" panose="020B0502040204020203" pitchFamily="34" charset="0"/>
                <a:cs typeface="Segoe UI Light" panose="020B0502040204020203" pitchFamily="34" charset="0"/>
              </a:rPr>
              <a:t>All attendees get the following:</a:t>
            </a:r>
          </a:p>
        </p:txBody>
      </p:sp>
      <p:pic>
        <p:nvPicPr>
          <p:cNvPr id="1044" name="Picture 20" descr="CloudMonix-Orange-cropp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600" y="1727999"/>
            <a:ext cx="2196338" cy="448010"/>
          </a:xfrm>
          <a:prstGeom prst="rect">
            <a:avLst/>
          </a:prstGeom>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8238" y="2903945"/>
            <a:ext cx="2203701" cy="577583"/>
          </a:xfrm>
          <a:prstGeom prst="rect">
            <a:avLst/>
          </a:prstGeom>
        </p:spPr>
      </p:pic>
      <p:sp>
        <p:nvSpPr>
          <p:cNvPr id="13" name="TextBox 12"/>
          <p:cNvSpPr txBox="1"/>
          <p:nvPr/>
        </p:nvSpPr>
        <p:spPr>
          <a:xfrm>
            <a:off x="5147022" y="6334023"/>
            <a:ext cx="4180184" cy="523084"/>
          </a:xfrm>
          <a:prstGeom prst="rect">
            <a:avLst/>
          </a:prstGeom>
          <a:noFill/>
        </p:spPr>
        <p:txBody>
          <a:bodyPr wrap="none" rtlCol="0">
            <a:spAutoFit/>
          </a:bodyPr>
          <a:lstStyle/>
          <a:p>
            <a:pPr algn="ctr" defTabSz="914126"/>
            <a:r>
              <a:rPr lang="en-US" sz="2799" dirty="0">
                <a:solidFill>
                  <a:srgbClr val="000000"/>
                </a:solidFill>
                <a:latin typeface="Segoe UI Light" panose="020B0502040204020203" pitchFamily="34" charset="0"/>
                <a:cs typeface="Segoe UI Light" panose="020B0502040204020203" pitchFamily="34" charset="0"/>
              </a:rPr>
              <a:t>Offers valid until April 30th</a:t>
            </a:r>
          </a:p>
        </p:txBody>
      </p:sp>
      <p:pic>
        <p:nvPicPr>
          <p:cNvPr id="15" name="Picture 4" descr="https://global.azurebootcamp.net/wp-content/uploads/2013/02/cerebrata-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1698" y="5297264"/>
            <a:ext cx="2220240" cy="45508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https://global.azurebootcamp.net/wp-content/uploads/2014/11/logo-2018-250x22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862" y="-156339"/>
            <a:ext cx="1666815" cy="1480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883002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100649" y="893"/>
            <a:ext cx="1987527" cy="523084"/>
          </a:xfrm>
          <a:prstGeom prst="rect">
            <a:avLst/>
          </a:prstGeom>
          <a:noFill/>
        </p:spPr>
        <p:txBody>
          <a:bodyPr wrap="none" rtlCol="0">
            <a:spAutoFit/>
          </a:bodyPr>
          <a:lstStyle/>
          <a:p>
            <a:pPr algn="ctr" defTabSz="914126"/>
            <a:r>
              <a:rPr lang="en-US" sz="2799" dirty="0">
                <a:solidFill>
                  <a:srgbClr val="000000"/>
                </a:solidFill>
                <a:latin typeface="Segoe UI Light" panose="020B0502040204020203" pitchFamily="34" charset="0"/>
                <a:cs typeface="Segoe UI Light" panose="020B0502040204020203" pitchFamily="34" charset="0"/>
              </a:rPr>
              <a:t>Raffle Prizes</a:t>
            </a:r>
          </a:p>
        </p:txBody>
      </p:sp>
      <p:grpSp>
        <p:nvGrpSpPr>
          <p:cNvPr id="2" name="Group 1"/>
          <p:cNvGrpSpPr/>
          <p:nvPr/>
        </p:nvGrpSpPr>
        <p:grpSpPr>
          <a:xfrm>
            <a:off x="1001289" y="1703731"/>
            <a:ext cx="10527127" cy="3828679"/>
            <a:chOff x="1171582" y="1536880"/>
            <a:chExt cx="10529869" cy="3829676"/>
          </a:xfrm>
        </p:grpSpPr>
        <p:sp>
          <p:nvSpPr>
            <p:cNvPr id="6" name="TextBox 5"/>
            <p:cNvSpPr txBox="1"/>
            <p:nvPr/>
          </p:nvSpPr>
          <p:spPr>
            <a:xfrm>
              <a:off x="3831543" y="1595422"/>
              <a:ext cx="7869907" cy="646331"/>
            </a:xfrm>
            <a:prstGeom prst="rect">
              <a:avLst/>
            </a:prstGeom>
            <a:solidFill>
              <a:srgbClr val="0A79B8"/>
            </a:solidFill>
          </p:spPr>
          <p:txBody>
            <a:bodyPr wrap="square" rtlCol="0">
              <a:spAutoFit/>
            </a:bodyPr>
            <a:lstStyle/>
            <a:p>
              <a:pPr defTabSz="914126"/>
              <a:r>
                <a:rPr lang="en-US" sz="1799" dirty="0">
                  <a:solidFill>
                    <a:srgbClr val="FFFFFF"/>
                  </a:solidFill>
                  <a:latin typeface="Segoe UI Light" panose="020B0502040204020203" pitchFamily="34" charset="0"/>
                  <a:cs typeface="Segoe UI Light" panose="020B0502040204020203" pitchFamily="34" charset="0"/>
                </a:rPr>
                <a:t>1 Winner: a 1 year personal subscription of the All Products Pack. Get all desktop products including IntelliJ IDEA Ultimate, </a:t>
              </a:r>
              <a:r>
                <a:rPr lang="en-US" sz="1799" dirty="0" err="1">
                  <a:solidFill>
                    <a:srgbClr val="FFFFFF"/>
                  </a:solidFill>
                  <a:latin typeface="Segoe UI Light" panose="020B0502040204020203" pitchFamily="34" charset="0"/>
                  <a:cs typeface="Segoe UI Light" panose="020B0502040204020203" pitchFamily="34" charset="0"/>
                </a:rPr>
                <a:t>ReSharper</a:t>
              </a:r>
              <a:r>
                <a:rPr lang="en-US" sz="1799" dirty="0">
                  <a:solidFill>
                    <a:srgbClr val="FFFFFF"/>
                  </a:solidFill>
                  <a:latin typeface="Segoe UI Light" panose="020B0502040204020203" pitchFamily="34" charset="0"/>
                  <a:cs typeface="Segoe UI Light" panose="020B0502040204020203" pitchFamily="34" charset="0"/>
                </a:rPr>
                <a:t> Ultimate and other IDEs </a:t>
              </a:r>
              <a:endParaRPr lang="en-US" sz="1799" b="1" dirty="0">
                <a:solidFill>
                  <a:srgbClr val="FFFFFF"/>
                </a:solidFill>
                <a:latin typeface="Segoe UI Light" panose="020B0502040204020203" pitchFamily="34" charset="0"/>
                <a:cs typeface="Segoe UI Light" panose="020B0502040204020203" pitchFamily="34" charset="0"/>
              </a:endParaRPr>
            </a:p>
          </p:txBody>
        </p:sp>
        <p:pic>
          <p:nvPicPr>
            <p:cNvPr id="13" name="Picture 12"/>
            <p:cNvPicPr>
              <a:picLocks noChangeAspect="1"/>
            </p:cNvPicPr>
            <p:nvPr/>
          </p:nvPicPr>
          <p:blipFill rotWithShape="1">
            <a:blip r:embed="rId2">
              <a:extLst>
                <a:ext uri="{28A0092B-C50C-407E-A947-70E740481C1C}">
                  <a14:useLocalDpi xmlns:a14="http://schemas.microsoft.com/office/drawing/2010/main" val="0"/>
                </a:ext>
              </a:extLst>
            </a:blip>
            <a:srcRect t="24415" b="23062"/>
            <a:stretch/>
          </p:blipFill>
          <p:spPr>
            <a:xfrm>
              <a:off x="1300184" y="1536880"/>
              <a:ext cx="1980826" cy="1040414"/>
            </a:xfrm>
            <a:prstGeom prst="rect">
              <a:avLst/>
            </a:prstGeom>
          </p:spPr>
        </p:pic>
        <p:sp>
          <p:nvSpPr>
            <p:cNvPr id="12" name="TextBox 11">
              <a:extLst>
                <a:ext uri="{FF2B5EF4-FFF2-40B4-BE49-F238E27FC236}">
                  <a16:creationId xmlns:a16="http://schemas.microsoft.com/office/drawing/2014/main" id="{CDBFFF62-C9B5-4C03-A0DA-2B2726B2C55E}"/>
                </a:ext>
              </a:extLst>
            </p:cNvPr>
            <p:cNvSpPr txBox="1"/>
            <p:nvPr/>
          </p:nvSpPr>
          <p:spPr>
            <a:xfrm>
              <a:off x="3831543" y="3203358"/>
              <a:ext cx="7869908" cy="646331"/>
            </a:xfrm>
            <a:prstGeom prst="rect">
              <a:avLst/>
            </a:prstGeom>
            <a:solidFill>
              <a:srgbClr val="0A79B8"/>
            </a:solidFill>
          </p:spPr>
          <p:txBody>
            <a:bodyPr wrap="square" rtlCol="0">
              <a:spAutoFit/>
            </a:bodyPr>
            <a:lstStyle/>
            <a:p>
              <a:pPr defTabSz="914126"/>
              <a:r>
                <a:rPr lang="en-US" sz="1799" dirty="0">
                  <a:solidFill>
                    <a:srgbClr val="FFFFFF"/>
                  </a:solidFill>
                  <a:latin typeface="Segoe UI Light" panose="020B0502040204020203" pitchFamily="34" charset="0"/>
                  <a:cs typeface="Segoe UI Light" panose="020B0502040204020203" pitchFamily="34" charset="0"/>
                </a:rPr>
                <a:t>1 Winner: a 1 year subscription to Cerulean! A cross-platform Azure management tool for storage, </a:t>
              </a:r>
              <a:r>
                <a:rPr lang="en-US" sz="1799" dirty="0" err="1">
                  <a:solidFill>
                    <a:srgbClr val="FFFFFF"/>
                  </a:solidFill>
                  <a:latin typeface="Segoe UI Light" panose="020B0502040204020203" pitchFamily="34" charset="0"/>
                  <a:cs typeface="Segoe UI Light" panose="020B0502040204020203" pitchFamily="34" charset="0"/>
                </a:rPr>
                <a:t>CosmosDB</a:t>
              </a:r>
              <a:r>
                <a:rPr lang="en-US" sz="1799" dirty="0">
                  <a:solidFill>
                    <a:srgbClr val="FFFFFF"/>
                  </a:solidFill>
                  <a:latin typeface="Segoe UI Light" panose="020B0502040204020203" pitchFamily="34" charset="0"/>
                  <a:cs typeface="Segoe UI Light" panose="020B0502040204020203" pitchFamily="34" charset="0"/>
                </a:rPr>
                <a:t>, Search, </a:t>
              </a:r>
              <a:r>
                <a:rPr lang="en-US" sz="1799" dirty="0" err="1">
                  <a:solidFill>
                    <a:srgbClr val="FFFFFF"/>
                  </a:solidFill>
                  <a:latin typeface="Segoe UI Light" panose="020B0502040204020203" pitchFamily="34" charset="0"/>
                  <a:cs typeface="Segoe UI Light" panose="020B0502040204020203" pitchFamily="34" charset="0"/>
                </a:rPr>
                <a:t>Redis</a:t>
              </a:r>
              <a:r>
                <a:rPr lang="en-US" sz="1799" dirty="0">
                  <a:solidFill>
                    <a:srgbClr val="FFFFFF"/>
                  </a:solidFill>
                  <a:latin typeface="Segoe UI Light" panose="020B0502040204020203" pitchFamily="34" charset="0"/>
                  <a:cs typeface="Segoe UI Light" panose="020B0502040204020203" pitchFamily="34" charset="0"/>
                </a:rPr>
                <a:t> Cache and Service Bus.</a:t>
              </a:r>
              <a:endParaRPr lang="en-US" sz="1799" b="1" dirty="0">
                <a:solidFill>
                  <a:srgbClr val="FFFFFF"/>
                </a:solidFill>
                <a:latin typeface="Segoe UI Light" panose="020B0502040204020203" pitchFamily="34" charset="0"/>
                <a:cs typeface="Segoe UI Light" panose="020B0502040204020203" pitchFamily="34" charset="0"/>
              </a:endParaRPr>
            </a:p>
          </p:txBody>
        </p:sp>
        <p:sp>
          <p:nvSpPr>
            <p:cNvPr id="15" name="TextBox 14">
              <a:extLst>
                <a:ext uri="{FF2B5EF4-FFF2-40B4-BE49-F238E27FC236}">
                  <a16:creationId xmlns:a16="http://schemas.microsoft.com/office/drawing/2014/main" id="{D5FE5993-C5B8-47A4-892F-8315F6CBBC9A}"/>
                </a:ext>
              </a:extLst>
            </p:cNvPr>
            <p:cNvSpPr txBox="1"/>
            <p:nvPr/>
          </p:nvSpPr>
          <p:spPr>
            <a:xfrm>
              <a:off x="3831542" y="4720225"/>
              <a:ext cx="7869907" cy="646331"/>
            </a:xfrm>
            <a:prstGeom prst="rect">
              <a:avLst/>
            </a:prstGeom>
            <a:solidFill>
              <a:srgbClr val="0A79B8"/>
            </a:solidFill>
          </p:spPr>
          <p:txBody>
            <a:bodyPr wrap="square" rtlCol="0">
              <a:spAutoFit/>
            </a:bodyPr>
            <a:lstStyle/>
            <a:p>
              <a:pPr defTabSz="914126"/>
              <a:r>
                <a:rPr lang="en-US" sz="1799" dirty="0">
                  <a:solidFill>
                    <a:srgbClr val="FFFFFF"/>
                  </a:solidFill>
                  <a:latin typeface="Segoe UI Light" panose="020B0502040204020203" pitchFamily="34" charset="0"/>
                  <a:cs typeface="Segoe UI Light" panose="020B0502040204020203" pitchFamily="34" charset="0"/>
                </a:rPr>
                <a:t>1 Winner: a 1 year subscription to their online training, Skill Me Up! Online training to continue your Azure journey.</a:t>
              </a:r>
              <a:endParaRPr lang="en-US" sz="1799" b="1" dirty="0">
                <a:solidFill>
                  <a:srgbClr val="FFFFFF"/>
                </a:solidFill>
                <a:latin typeface="Segoe UI Light" panose="020B0502040204020203" pitchFamily="34" charset="0"/>
                <a:cs typeface="Segoe UI Light" panose="020B0502040204020203" pitchFamily="34" charset="0"/>
              </a:endParaRPr>
            </a:p>
          </p:txBody>
        </p:sp>
        <p:pic>
          <p:nvPicPr>
            <p:cNvPr id="17" name="Picture 16">
              <a:extLst>
                <a:ext uri="{FF2B5EF4-FFF2-40B4-BE49-F238E27FC236}">
                  <a16:creationId xmlns:a16="http://schemas.microsoft.com/office/drawing/2014/main" id="{B6E080B8-4A59-4DD4-8D61-F1E9CEBA630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71582" y="4641172"/>
              <a:ext cx="2423689" cy="675332"/>
            </a:xfrm>
            <a:prstGeom prst="rect">
              <a:avLst/>
            </a:prstGeom>
          </p:spPr>
        </p:pic>
      </p:grpSp>
      <p:pic>
        <p:nvPicPr>
          <p:cNvPr id="20" name="Picture 4" descr="https://global.azurebootcamp.net/wp-content/uploads/2013/02/cerebrata-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8483" y="3245504"/>
            <a:ext cx="2515864" cy="51567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https://global.azurebootcamp.net/wp-content/uploads/2014/11/logo-2018-250x22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862" y="-156339"/>
            <a:ext cx="1666815" cy="148013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416190" y="6228611"/>
            <a:ext cx="7356445" cy="369236"/>
          </a:xfrm>
          <a:prstGeom prst="rect">
            <a:avLst/>
          </a:prstGeom>
        </p:spPr>
        <p:txBody>
          <a:bodyPr wrap="none">
            <a:spAutoFit/>
          </a:bodyPr>
          <a:lstStyle/>
          <a:p>
            <a:pPr defTabSz="914126"/>
            <a:r>
              <a:rPr lang="en-US" sz="1799" b="1" dirty="0">
                <a:solidFill>
                  <a:srgbClr val="000000"/>
                </a:solidFill>
                <a:latin typeface="Segoe UI Light" panose="020B0502040204020203" pitchFamily="34" charset="0"/>
                <a:cs typeface="Segoe UI Light" panose="020B0502040204020203" pitchFamily="34" charset="0"/>
              </a:rPr>
              <a:t>Raffle winners will receive a voucher with a code from the local organizers.</a:t>
            </a:r>
            <a:endParaRPr lang="en-US" sz="1799" dirty="0">
              <a:solidFill>
                <a:srgbClr val="000000"/>
              </a:solidFill>
              <a:latin typeface="Segoe UI Light"/>
            </a:endParaRPr>
          </a:p>
        </p:txBody>
      </p:sp>
    </p:spTree>
    <p:extLst>
      <p:ext uri="{BB962C8B-B14F-4D97-AF65-F5344CB8AC3E}">
        <p14:creationId xmlns:p14="http://schemas.microsoft.com/office/powerpoint/2010/main" val="278826746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1051" y="16292"/>
            <a:ext cx="5486188" cy="6854429"/>
          </a:xfrm>
          <a:prstGeom prst="rect">
            <a:avLst/>
          </a:prstGeom>
        </p:spPr>
      </p:pic>
      <p:sp>
        <p:nvSpPr>
          <p:cNvPr id="37" name="Freeform 36"/>
          <p:cNvSpPr/>
          <p:nvPr/>
        </p:nvSpPr>
        <p:spPr bwMode="auto">
          <a:xfrm>
            <a:off x="-43085" y="1786"/>
            <a:ext cx="8717636" cy="6860775"/>
          </a:xfrm>
          <a:custGeom>
            <a:avLst/>
            <a:gdLst>
              <a:gd name="connsiteX0" fmla="*/ 2168442 w 9631279"/>
              <a:gd name="connsiteY0" fmla="*/ 0 h 6864350"/>
              <a:gd name="connsiteX1" fmla="*/ 9631279 w 9631279"/>
              <a:gd name="connsiteY1" fmla="*/ 0 h 6864350"/>
              <a:gd name="connsiteX2" fmla="*/ 7624679 w 9631279"/>
              <a:gd name="connsiteY2" fmla="*/ 6864350 h 6864350"/>
              <a:gd name="connsiteX3" fmla="*/ 2284329 w 9631279"/>
              <a:gd name="connsiteY3" fmla="*/ 6864350 h 6864350"/>
              <a:gd name="connsiteX4" fmla="*/ 1662029 w 9631279"/>
              <a:gd name="connsiteY4" fmla="*/ 6864350 h 6864350"/>
              <a:gd name="connsiteX5" fmla="*/ 872834 w 9631279"/>
              <a:gd name="connsiteY5" fmla="*/ 6864350 h 6864350"/>
              <a:gd name="connsiteX6" fmla="*/ 430129 w 9631279"/>
              <a:gd name="connsiteY6" fmla="*/ 6864350 h 6864350"/>
              <a:gd name="connsiteX7" fmla="*/ 0 w 9631279"/>
              <a:gd name="connsiteY7" fmla="*/ 6864350 h 6864350"/>
              <a:gd name="connsiteX8" fmla="*/ 0 w 9631279"/>
              <a:gd name="connsiteY8" fmla="*/ 6350 h 6864350"/>
              <a:gd name="connsiteX9" fmla="*/ 430129 w 9631279"/>
              <a:gd name="connsiteY9" fmla="*/ 6350 h 6864350"/>
              <a:gd name="connsiteX10" fmla="*/ 430129 w 9631279"/>
              <a:gd name="connsiteY10" fmla="*/ 3175 h 6864350"/>
              <a:gd name="connsiteX11" fmla="*/ 1662029 w 9631279"/>
              <a:gd name="connsiteY11" fmla="*/ 3175 h 6864350"/>
              <a:gd name="connsiteX12" fmla="*/ 1790617 w 9631279"/>
              <a:gd name="connsiteY12" fmla="*/ 3175 h 6864350"/>
              <a:gd name="connsiteX13" fmla="*/ 2168442 w 9631279"/>
              <a:gd name="connsiteY13" fmla="*/ 3175 h 6864350"/>
              <a:gd name="connsiteX0" fmla="*/ 2168442 w 9631279"/>
              <a:gd name="connsiteY0" fmla="*/ 0 h 6864350"/>
              <a:gd name="connsiteX1" fmla="*/ 9631279 w 9631279"/>
              <a:gd name="connsiteY1" fmla="*/ 0 h 6864350"/>
              <a:gd name="connsiteX2" fmla="*/ 7624679 w 9631279"/>
              <a:gd name="connsiteY2" fmla="*/ 6864350 h 6864350"/>
              <a:gd name="connsiteX3" fmla="*/ 2284329 w 9631279"/>
              <a:gd name="connsiteY3" fmla="*/ 6864350 h 6864350"/>
              <a:gd name="connsiteX4" fmla="*/ 1662029 w 9631279"/>
              <a:gd name="connsiteY4" fmla="*/ 6864350 h 6864350"/>
              <a:gd name="connsiteX5" fmla="*/ 872834 w 9631279"/>
              <a:gd name="connsiteY5" fmla="*/ 6864350 h 6864350"/>
              <a:gd name="connsiteX6" fmla="*/ 430129 w 9631279"/>
              <a:gd name="connsiteY6" fmla="*/ 6864350 h 6864350"/>
              <a:gd name="connsiteX7" fmla="*/ 0 w 9631279"/>
              <a:gd name="connsiteY7" fmla="*/ 6864350 h 6864350"/>
              <a:gd name="connsiteX8" fmla="*/ 430129 w 9631279"/>
              <a:gd name="connsiteY8" fmla="*/ 6350 h 6864350"/>
              <a:gd name="connsiteX9" fmla="*/ 430129 w 9631279"/>
              <a:gd name="connsiteY9" fmla="*/ 3175 h 6864350"/>
              <a:gd name="connsiteX10" fmla="*/ 1662029 w 9631279"/>
              <a:gd name="connsiteY10" fmla="*/ 3175 h 6864350"/>
              <a:gd name="connsiteX11" fmla="*/ 1790617 w 9631279"/>
              <a:gd name="connsiteY11" fmla="*/ 3175 h 6864350"/>
              <a:gd name="connsiteX12" fmla="*/ 2168442 w 9631279"/>
              <a:gd name="connsiteY12" fmla="*/ 3175 h 6864350"/>
              <a:gd name="connsiteX13" fmla="*/ 2168442 w 9631279"/>
              <a:gd name="connsiteY13" fmla="*/ 0 h 6864350"/>
              <a:gd name="connsiteX0" fmla="*/ 1738313 w 9201150"/>
              <a:gd name="connsiteY0" fmla="*/ 0 h 6864350"/>
              <a:gd name="connsiteX1" fmla="*/ 9201150 w 9201150"/>
              <a:gd name="connsiteY1" fmla="*/ 0 h 6864350"/>
              <a:gd name="connsiteX2" fmla="*/ 7194550 w 9201150"/>
              <a:gd name="connsiteY2" fmla="*/ 6864350 h 6864350"/>
              <a:gd name="connsiteX3" fmla="*/ 1854200 w 9201150"/>
              <a:gd name="connsiteY3" fmla="*/ 6864350 h 6864350"/>
              <a:gd name="connsiteX4" fmla="*/ 1231900 w 9201150"/>
              <a:gd name="connsiteY4" fmla="*/ 6864350 h 6864350"/>
              <a:gd name="connsiteX5" fmla="*/ 442705 w 9201150"/>
              <a:gd name="connsiteY5" fmla="*/ 6864350 h 6864350"/>
              <a:gd name="connsiteX6" fmla="*/ 0 w 9201150"/>
              <a:gd name="connsiteY6" fmla="*/ 6864350 h 6864350"/>
              <a:gd name="connsiteX7" fmla="*/ 0 w 9201150"/>
              <a:gd name="connsiteY7" fmla="*/ 6350 h 6864350"/>
              <a:gd name="connsiteX8" fmla="*/ 0 w 9201150"/>
              <a:gd name="connsiteY8" fmla="*/ 3175 h 6864350"/>
              <a:gd name="connsiteX9" fmla="*/ 1231900 w 9201150"/>
              <a:gd name="connsiteY9" fmla="*/ 3175 h 6864350"/>
              <a:gd name="connsiteX10" fmla="*/ 1360488 w 9201150"/>
              <a:gd name="connsiteY10" fmla="*/ 3175 h 6864350"/>
              <a:gd name="connsiteX11" fmla="*/ 1738313 w 9201150"/>
              <a:gd name="connsiteY11" fmla="*/ 3175 h 6864350"/>
              <a:gd name="connsiteX12" fmla="*/ 1738313 w 9201150"/>
              <a:gd name="connsiteY12" fmla="*/ 0 h 6864350"/>
              <a:gd name="connsiteX0" fmla="*/ 1738313 w 9201150"/>
              <a:gd name="connsiteY0" fmla="*/ 0 h 6864350"/>
              <a:gd name="connsiteX1" fmla="*/ 9201150 w 9201150"/>
              <a:gd name="connsiteY1" fmla="*/ 0 h 6864350"/>
              <a:gd name="connsiteX2" fmla="*/ 7194550 w 9201150"/>
              <a:gd name="connsiteY2" fmla="*/ 6864350 h 6864350"/>
              <a:gd name="connsiteX3" fmla="*/ 1854200 w 9201150"/>
              <a:gd name="connsiteY3" fmla="*/ 6864350 h 6864350"/>
              <a:gd name="connsiteX4" fmla="*/ 1231900 w 9201150"/>
              <a:gd name="connsiteY4" fmla="*/ 6864350 h 6864350"/>
              <a:gd name="connsiteX5" fmla="*/ 442705 w 9201150"/>
              <a:gd name="connsiteY5" fmla="*/ 6864350 h 6864350"/>
              <a:gd name="connsiteX6" fmla="*/ 0 w 9201150"/>
              <a:gd name="connsiteY6" fmla="*/ 6864350 h 6864350"/>
              <a:gd name="connsiteX7" fmla="*/ 0 w 9201150"/>
              <a:gd name="connsiteY7" fmla="*/ 6350 h 6864350"/>
              <a:gd name="connsiteX8" fmla="*/ 1231900 w 9201150"/>
              <a:gd name="connsiteY8" fmla="*/ 3175 h 6864350"/>
              <a:gd name="connsiteX9" fmla="*/ 1360488 w 9201150"/>
              <a:gd name="connsiteY9" fmla="*/ 3175 h 6864350"/>
              <a:gd name="connsiteX10" fmla="*/ 1738313 w 9201150"/>
              <a:gd name="connsiteY10" fmla="*/ 3175 h 6864350"/>
              <a:gd name="connsiteX11" fmla="*/ 1738313 w 9201150"/>
              <a:gd name="connsiteY11" fmla="*/ 0 h 6864350"/>
              <a:gd name="connsiteX0" fmla="*/ 1738313 w 9201150"/>
              <a:gd name="connsiteY0" fmla="*/ 0 h 6864350"/>
              <a:gd name="connsiteX1" fmla="*/ 9201150 w 9201150"/>
              <a:gd name="connsiteY1" fmla="*/ 0 h 6864350"/>
              <a:gd name="connsiteX2" fmla="*/ 7194550 w 9201150"/>
              <a:gd name="connsiteY2" fmla="*/ 6864350 h 6864350"/>
              <a:gd name="connsiteX3" fmla="*/ 1854200 w 9201150"/>
              <a:gd name="connsiteY3" fmla="*/ 6864350 h 6864350"/>
              <a:gd name="connsiteX4" fmla="*/ 1231900 w 9201150"/>
              <a:gd name="connsiteY4" fmla="*/ 6864350 h 6864350"/>
              <a:gd name="connsiteX5" fmla="*/ 442705 w 9201150"/>
              <a:gd name="connsiteY5" fmla="*/ 6864350 h 6864350"/>
              <a:gd name="connsiteX6" fmla="*/ 0 w 9201150"/>
              <a:gd name="connsiteY6" fmla="*/ 6350 h 6864350"/>
              <a:gd name="connsiteX7" fmla="*/ 1231900 w 9201150"/>
              <a:gd name="connsiteY7" fmla="*/ 3175 h 6864350"/>
              <a:gd name="connsiteX8" fmla="*/ 1360488 w 9201150"/>
              <a:gd name="connsiteY8" fmla="*/ 3175 h 6864350"/>
              <a:gd name="connsiteX9" fmla="*/ 1738313 w 9201150"/>
              <a:gd name="connsiteY9" fmla="*/ 3175 h 6864350"/>
              <a:gd name="connsiteX10" fmla="*/ 1738313 w 9201150"/>
              <a:gd name="connsiteY10" fmla="*/ 0 h 6864350"/>
              <a:gd name="connsiteX0" fmla="*/ 1295608 w 8758445"/>
              <a:gd name="connsiteY0" fmla="*/ 0 h 6864350"/>
              <a:gd name="connsiteX1" fmla="*/ 8758445 w 8758445"/>
              <a:gd name="connsiteY1" fmla="*/ 0 h 6864350"/>
              <a:gd name="connsiteX2" fmla="*/ 6751845 w 8758445"/>
              <a:gd name="connsiteY2" fmla="*/ 6864350 h 6864350"/>
              <a:gd name="connsiteX3" fmla="*/ 1411495 w 8758445"/>
              <a:gd name="connsiteY3" fmla="*/ 6864350 h 6864350"/>
              <a:gd name="connsiteX4" fmla="*/ 789195 w 8758445"/>
              <a:gd name="connsiteY4" fmla="*/ 6864350 h 6864350"/>
              <a:gd name="connsiteX5" fmla="*/ 0 w 8758445"/>
              <a:gd name="connsiteY5" fmla="*/ 6864350 h 6864350"/>
              <a:gd name="connsiteX6" fmla="*/ 36267 w 8758445"/>
              <a:gd name="connsiteY6" fmla="*/ 20864 h 6864350"/>
              <a:gd name="connsiteX7" fmla="*/ 789195 w 8758445"/>
              <a:gd name="connsiteY7" fmla="*/ 3175 h 6864350"/>
              <a:gd name="connsiteX8" fmla="*/ 917783 w 8758445"/>
              <a:gd name="connsiteY8" fmla="*/ 3175 h 6864350"/>
              <a:gd name="connsiteX9" fmla="*/ 1295608 w 8758445"/>
              <a:gd name="connsiteY9" fmla="*/ 3175 h 6864350"/>
              <a:gd name="connsiteX10" fmla="*/ 1295608 w 8758445"/>
              <a:gd name="connsiteY10" fmla="*/ 0 h 6864350"/>
              <a:gd name="connsiteX0" fmla="*/ 1259341 w 8722178"/>
              <a:gd name="connsiteY0" fmla="*/ 0 h 6864350"/>
              <a:gd name="connsiteX1" fmla="*/ 8722178 w 8722178"/>
              <a:gd name="connsiteY1" fmla="*/ 0 h 6864350"/>
              <a:gd name="connsiteX2" fmla="*/ 6715578 w 8722178"/>
              <a:gd name="connsiteY2" fmla="*/ 6864350 h 6864350"/>
              <a:gd name="connsiteX3" fmla="*/ 1375228 w 8722178"/>
              <a:gd name="connsiteY3" fmla="*/ 6864350 h 6864350"/>
              <a:gd name="connsiteX4" fmla="*/ 752928 w 8722178"/>
              <a:gd name="connsiteY4" fmla="*/ 6864350 h 6864350"/>
              <a:gd name="connsiteX5" fmla="*/ 36305 w 8722178"/>
              <a:gd name="connsiteY5" fmla="*/ 6864350 h 6864350"/>
              <a:gd name="connsiteX6" fmla="*/ 0 w 8722178"/>
              <a:gd name="connsiteY6" fmla="*/ 20864 h 6864350"/>
              <a:gd name="connsiteX7" fmla="*/ 752928 w 8722178"/>
              <a:gd name="connsiteY7" fmla="*/ 3175 h 6864350"/>
              <a:gd name="connsiteX8" fmla="*/ 881516 w 8722178"/>
              <a:gd name="connsiteY8" fmla="*/ 3175 h 6864350"/>
              <a:gd name="connsiteX9" fmla="*/ 1259341 w 8722178"/>
              <a:gd name="connsiteY9" fmla="*/ 3175 h 6864350"/>
              <a:gd name="connsiteX10" fmla="*/ 1259341 w 8722178"/>
              <a:gd name="connsiteY10" fmla="*/ 0 h 686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22178" h="6864350">
                <a:moveTo>
                  <a:pt x="1259341" y="0"/>
                </a:moveTo>
                <a:lnTo>
                  <a:pt x="8722178" y="0"/>
                </a:lnTo>
                <a:lnTo>
                  <a:pt x="6715578" y="6864350"/>
                </a:lnTo>
                <a:lnTo>
                  <a:pt x="1375228" y="6864350"/>
                </a:lnTo>
                <a:lnTo>
                  <a:pt x="752928" y="6864350"/>
                </a:lnTo>
                <a:lnTo>
                  <a:pt x="36305" y="6864350"/>
                </a:lnTo>
                <a:lnTo>
                  <a:pt x="0" y="20864"/>
                </a:lnTo>
                <a:lnTo>
                  <a:pt x="752928" y="3175"/>
                </a:lnTo>
                <a:lnTo>
                  <a:pt x="881516" y="3175"/>
                </a:lnTo>
                <a:lnTo>
                  <a:pt x="1259341" y="3175"/>
                </a:lnTo>
                <a:lnTo>
                  <a:pt x="1259341" y="0"/>
                </a:lnTo>
                <a:close/>
              </a:path>
            </a:pathLst>
          </a:custGeom>
          <a:solidFill>
            <a:schemeClr val="tx1">
              <a:alpha val="2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96" tIns="45696" rIns="45696" bIns="45696" numCol="1" spcCol="0" rtlCol="0" fromWordArt="0" anchor="ctr" anchorCtr="0" forceAA="0" compatLnSpc="1">
            <a:prstTxWarp prst="textNoShape">
              <a:avLst/>
            </a:prstTxWarp>
            <a:noAutofit/>
          </a:bodyPr>
          <a:lstStyle/>
          <a:p>
            <a:pPr algn="ctr" defTabSz="913551" fontAlgn="base">
              <a:spcBef>
                <a:spcPct val="0"/>
              </a:spcBef>
              <a:spcAft>
                <a:spcPct val="0"/>
              </a:spcAft>
              <a:defRPr/>
            </a:pPr>
            <a:endParaRPr lang="en-US" sz="2198"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 name="Rectangle 13"/>
          <p:cNvSpPr/>
          <p:nvPr/>
        </p:nvSpPr>
        <p:spPr bwMode="auto">
          <a:xfrm>
            <a:off x="1587" y="4858256"/>
            <a:ext cx="12185651" cy="1997958"/>
          </a:xfrm>
          <a:prstGeom prst="rect">
            <a:avLst/>
          </a:prstGeom>
          <a:gradFill>
            <a:gsLst>
              <a:gs pos="0">
                <a:srgbClr val="000000">
                  <a:alpha val="0"/>
                </a:srgbClr>
              </a:gs>
              <a:gs pos="100000">
                <a:srgbClr val="000000">
                  <a:alpha val="50000"/>
                </a:srgb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96" tIns="45696" rIns="45696" bIns="45696" numCol="1" spcCol="0" rtlCol="0" fromWordArt="0" anchor="ctr" anchorCtr="0" forceAA="0" compatLnSpc="1">
            <a:prstTxWarp prst="textNoShape">
              <a:avLst/>
            </a:prstTxWarp>
            <a:noAutofit/>
          </a:bodyPr>
          <a:lstStyle/>
          <a:p>
            <a:pPr algn="ctr" defTabSz="913551" fontAlgn="base">
              <a:spcBef>
                <a:spcPct val="0"/>
              </a:spcBef>
              <a:spcAft>
                <a:spcPct val="0"/>
              </a:spcAft>
              <a:defRPr/>
            </a:pPr>
            <a:endParaRPr lang="en-US" sz="2198"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5" name="Freeform 14"/>
          <p:cNvSpPr/>
          <p:nvPr/>
        </p:nvSpPr>
        <p:spPr bwMode="auto">
          <a:xfrm>
            <a:off x="-52154" y="-15894"/>
            <a:ext cx="8632409" cy="6886615"/>
          </a:xfrm>
          <a:custGeom>
            <a:avLst/>
            <a:gdLst>
              <a:gd name="connsiteX0" fmla="*/ 2168442 w 9631279"/>
              <a:gd name="connsiteY0" fmla="*/ 0 h 6864350"/>
              <a:gd name="connsiteX1" fmla="*/ 9631279 w 9631279"/>
              <a:gd name="connsiteY1" fmla="*/ 0 h 6864350"/>
              <a:gd name="connsiteX2" fmla="*/ 7624679 w 9631279"/>
              <a:gd name="connsiteY2" fmla="*/ 6864350 h 6864350"/>
              <a:gd name="connsiteX3" fmla="*/ 2284329 w 9631279"/>
              <a:gd name="connsiteY3" fmla="*/ 6864350 h 6864350"/>
              <a:gd name="connsiteX4" fmla="*/ 1662029 w 9631279"/>
              <a:gd name="connsiteY4" fmla="*/ 6864350 h 6864350"/>
              <a:gd name="connsiteX5" fmla="*/ 872834 w 9631279"/>
              <a:gd name="connsiteY5" fmla="*/ 6864350 h 6864350"/>
              <a:gd name="connsiteX6" fmla="*/ 430129 w 9631279"/>
              <a:gd name="connsiteY6" fmla="*/ 6864350 h 6864350"/>
              <a:gd name="connsiteX7" fmla="*/ 0 w 9631279"/>
              <a:gd name="connsiteY7" fmla="*/ 6864350 h 6864350"/>
              <a:gd name="connsiteX8" fmla="*/ 0 w 9631279"/>
              <a:gd name="connsiteY8" fmla="*/ 6350 h 6864350"/>
              <a:gd name="connsiteX9" fmla="*/ 430129 w 9631279"/>
              <a:gd name="connsiteY9" fmla="*/ 6350 h 6864350"/>
              <a:gd name="connsiteX10" fmla="*/ 430129 w 9631279"/>
              <a:gd name="connsiteY10" fmla="*/ 3175 h 6864350"/>
              <a:gd name="connsiteX11" fmla="*/ 1662029 w 9631279"/>
              <a:gd name="connsiteY11" fmla="*/ 3175 h 6864350"/>
              <a:gd name="connsiteX12" fmla="*/ 1790617 w 9631279"/>
              <a:gd name="connsiteY12" fmla="*/ 3175 h 6864350"/>
              <a:gd name="connsiteX13" fmla="*/ 2168442 w 9631279"/>
              <a:gd name="connsiteY13" fmla="*/ 3175 h 6864350"/>
              <a:gd name="connsiteX0" fmla="*/ 2168442 w 9631279"/>
              <a:gd name="connsiteY0" fmla="*/ 0 h 6864350"/>
              <a:gd name="connsiteX1" fmla="*/ 9631279 w 9631279"/>
              <a:gd name="connsiteY1" fmla="*/ 0 h 6864350"/>
              <a:gd name="connsiteX2" fmla="*/ 7624679 w 9631279"/>
              <a:gd name="connsiteY2" fmla="*/ 6864350 h 6864350"/>
              <a:gd name="connsiteX3" fmla="*/ 2284329 w 9631279"/>
              <a:gd name="connsiteY3" fmla="*/ 6864350 h 6864350"/>
              <a:gd name="connsiteX4" fmla="*/ 1662029 w 9631279"/>
              <a:gd name="connsiteY4" fmla="*/ 6864350 h 6864350"/>
              <a:gd name="connsiteX5" fmla="*/ 872834 w 9631279"/>
              <a:gd name="connsiteY5" fmla="*/ 6864350 h 6864350"/>
              <a:gd name="connsiteX6" fmla="*/ 430129 w 9631279"/>
              <a:gd name="connsiteY6" fmla="*/ 6864350 h 6864350"/>
              <a:gd name="connsiteX7" fmla="*/ 0 w 9631279"/>
              <a:gd name="connsiteY7" fmla="*/ 6864350 h 6864350"/>
              <a:gd name="connsiteX8" fmla="*/ 430129 w 9631279"/>
              <a:gd name="connsiteY8" fmla="*/ 6350 h 6864350"/>
              <a:gd name="connsiteX9" fmla="*/ 430129 w 9631279"/>
              <a:gd name="connsiteY9" fmla="*/ 3175 h 6864350"/>
              <a:gd name="connsiteX10" fmla="*/ 1662029 w 9631279"/>
              <a:gd name="connsiteY10" fmla="*/ 3175 h 6864350"/>
              <a:gd name="connsiteX11" fmla="*/ 1790617 w 9631279"/>
              <a:gd name="connsiteY11" fmla="*/ 3175 h 6864350"/>
              <a:gd name="connsiteX12" fmla="*/ 2168442 w 9631279"/>
              <a:gd name="connsiteY12" fmla="*/ 3175 h 6864350"/>
              <a:gd name="connsiteX13" fmla="*/ 2168442 w 9631279"/>
              <a:gd name="connsiteY13" fmla="*/ 0 h 6864350"/>
              <a:gd name="connsiteX0" fmla="*/ 1738313 w 9201150"/>
              <a:gd name="connsiteY0" fmla="*/ 0 h 6864350"/>
              <a:gd name="connsiteX1" fmla="*/ 9201150 w 9201150"/>
              <a:gd name="connsiteY1" fmla="*/ 0 h 6864350"/>
              <a:gd name="connsiteX2" fmla="*/ 7194550 w 9201150"/>
              <a:gd name="connsiteY2" fmla="*/ 6864350 h 6864350"/>
              <a:gd name="connsiteX3" fmla="*/ 1854200 w 9201150"/>
              <a:gd name="connsiteY3" fmla="*/ 6864350 h 6864350"/>
              <a:gd name="connsiteX4" fmla="*/ 1231900 w 9201150"/>
              <a:gd name="connsiteY4" fmla="*/ 6864350 h 6864350"/>
              <a:gd name="connsiteX5" fmla="*/ 442705 w 9201150"/>
              <a:gd name="connsiteY5" fmla="*/ 6864350 h 6864350"/>
              <a:gd name="connsiteX6" fmla="*/ 0 w 9201150"/>
              <a:gd name="connsiteY6" fmla="*/ 6864350 h 6864350"/>
              <a:gd name="connsiteX7" fmla="*/ 0 w 9201150"/>
              <a:gd name="connsiteY7" fmla="*/ 6350 h 6864350"/>
              <a:gd name="connsiteX8" fmla="*/ 0 w 9201150"/>
              <a:gd name="connsiteY8" fmla="*/ 3175 h 6864350"/>
              <a:gd name="connsiteX9" fmla="*/ 1231900 w 9201150"/>
              <a:gd name="connsiteY9" fmla="*/ 3175 h 6864350"/>
              <a:gd name="connsiteX10" fmla="*/ 1360488 w 9201150"/>
              <a:gd name="connsiteY10" fmla="*/ 3175 h 6864350"/>
              <a:gd name="connsiteX11" fmla="*/ 1738313 w 9201150"/>
              <a:gd name="connsiteY11" fmla="*/ 3175 h 6864350"/>
              <a:gd name="connsiteX12" fmla="*/ 1738313 w 9201150"/>
              <a:gd name="connsiteY12" fmla="*/ 0 h 6864350"/>
              <a:gd name="connsiteX0" fmla="*/ 1738313 w 9201150"/>
              <a:gd name="connsiteY0" fmla="*/ 0 h 6864350"/>
              <a:gd name="connsiteX1" fmla="*/ 9201150 w 9201150"/>
              <a:gd name="connsiteY1" fmla="*/ 0 h 6864350"/>
              <a:gd name="connsiteX2" fmla="*/ 7194550 w 9201150"/>
              <a:gd name="connsiteY2" fmla="*/ 6864350 h 6864350"/>
              <a:gd name="connsiteX3" fmla="*/ 1854200 w 9201150"/>
              <a:gd name="connsiteY3" fmla="*/ 6864350 h 6864350"/>
              <a:gd name="connsiteX4" fmla="*/ 1231900 w 9201150"/>
              <a:gd name="connsiteY4" fmla="*/ 6864350 h 6864350"/>
              <a:gd name="connsiteX5" fmla="*/ 442705 w 9201150"/>
              <a:gd name="connsiteY5" fmla="*/ 6864350 h 6864350"/>
              <a:gd name="connsiteX6" fmla="*/ 0 w 9201150"/>
              <a:gd name="connsiteY6" fmla="*/ 6864350 h 6864350"/>
              <a:gd name="connsiteX7" fmla="*/ 0 w 9201150"/>
              <a:gd name="connsiteY7" fmla="*/ 6350 h 6864350"/>
              <a:gd name="connsiteX8" fmla="*/ 1231900 w 9201150"/>
              <a:gd name="connsiteY8" fmla="*/ 3175 h 6864350"/>
              <a:gd name="connsiteX9" fmla="*/ 1360488 w 9201150"/>
              <a:gd name="connsiteY9" fmla="*/ 3175 h 6864350"/>
              <a:gd name="connsiteX10" fmla="*/ 1738313 w 9201150"/>
              <a:gd name="connsiteY10" fmla="*/ 3175 h 6864350"/>
              <a:gd name="connsiteX11" fmla="*/ 1738313 w 9201150"/>
              <a:gd name="connsiteY11" fmla="*/ 0 h 6864350"/>
              <a:gd name="connsiteX0" fmla="*/ 1738313 w 9201150"/>
              <a:gd name="connsiteY0" fmla="*/ 0 h 6864350"/>
              <a:gd name="connsiteX1" fmla="*/ 9201150 w 9201150"/>
              <a:gd name="connsiteY1" fmla="*/ 0 h 6864350"/>
              <a:gd name="connsiteX2" fmla="*/ 7194550 w 9201150"/>
              <a:gd name="connsiteY2" fmla="*/ 6864350 h 6864350"/>
              <a:gd name="connsiteX3" fmla="*/ 1854200 w 9201150"/>
              <a:gd name="connsiteY3" fmla="*/ 6864350 h 6864350"/>
              <a:gd name="connsiteX4" fmla="*/ 1231900 w 9201150"/>
              <a:gd name="connsiteY4" fmla="*/ 6864350 h 6864350"/>
              <a:gd name="connsiteX5" fmla="*/ 442705 w 9201150"/>
              <a:gd name="connsiteY5" fmla="*/ 6864350 h 6864350"/>
              <a:gd name="connsiteX6" fmla="*/ 0 w 9201150"/>
              <a:gd name="connsiteY6" fmla="*/ 6350 h 6864350"/>
              <a:gd name="connsiteX7" fmla="*/ 1231900 w 9201150"/>
              <a:gd name="connsiteY7" fmla="*/ 3175 h 6864350"/>
              <a:gd name="connsiteX8" fmla="*/ 1360488 w 9201150"/>
              <a:gd name="connsiteY8" fmla="*/ 3175 h 6864350"/>
              <a:gd name="connsiteX9" fmla="*/ 1738313 w 9201150"/>
              <a:gd name="connsiteY9" fmla="*/ 3175 h 6864350"/>
              <a:gd name="connsiteX10" fmla="*/ 1738313 w 9201150"/>
              <a:gd name="connsiteY10" fmla="*/ 0 h 6864350"/>
              <a:gd name="connsiteX0" fmla="*/ 1295608 w 8758445"/>
              <a:gd name="connsiteY0" fmla="*/ 0 h 6864350"/>
              <a:gd name="connsiteX1" fmla="*/ 8758445 w 8758445"/>
              <a:gd name="connsiteY1" fmla="*/ 0 h 6864350"/>
              <a:gd name="connsiteX2" fmla="*/ 6751845 w 8758445"/>
              <a:gd name="connsiteY2" fmla="*/ 6864350 h 6864350"/>
              <a:gd name="connsiteX3" fmla="*/ 1411495 w 8758445"/>
              <a:gd name="connsiteY3" fmla="*/ 6864350 h 6864350"/>
              <a:gd name="connsiteX4" fmla="*/ 789195 w 8758445"/>
              <a:gd name="connsiteY4" fmla="*/ 6864350 h 6864350"/>
              <a:gd name="connsiteX5" fmla="*/ 0 w 8758445"/>
              <a:gd name="connsiteY5" fmla="*/ 6864350 h 6864350"/>
              <a:gd name="connsiteX6" fmla="*/ 789195 w 8758445"/>
              <a:gd name="connsiteY6" fmla="*/ 3175 h 6864350"/>
              <a:gd name="connsiteX7" fmla="*/ 917783 w 8758445"/>
              <a:gd name="connsiteY7" fmla="*/ 3175 h 6864350"/>
              <a:gd name="connsiteX8" fmla="*/ 1295608 w 8758445"/>
              <a:gd name="connsiteY8" fmla="*/ 3175 h 6864350"/>
              <a:gd name="connsiteX9" fmla="*/ 1295608 w 8758445"/>
              <a:gd name="connsiteY9" fmla="*/ 0 h 6864350"/>
              <a:gd name="connsiteX0" fmla="*/ 1295608 w 8758445"/>
              <a:gd name="connsiteY0" fmla="*/ 11339 h 6875689"/>
              <a:gd name="connsiteX1" fmla="*/ 8758445 w 8758445"/>
              <a:gd name="connsiteY1" fmla="*/ 11339 h 6875689"/>
              <a:gd name="connsiteX2" fmla="*/ 6751845 w 8758445"/>
              <a:gd name="connsiteY2" fmla="*/ 6875689 h 6875689"/>
              <a:gd name="connsiteX3" fmla="*/ 1411495 w 8758445"/>
              <a:gd name="connsiteY3" fmla="*/ 6875689 h 6875689"/>
              <a:gd name="connsiteX4" fmla="*/ 789195 w 8758445"/>
              <a:gd name="connsiteY4" fmla="*/ 6875689 h 6875689"/>
              <a:gd name="connsiteX5" fmla="*/ 0 w 8758445"/>
              <a:gd name="connsiteY5" fmla="*/ 6875689 h 6875689"/>
              <a:gd name="connsiteX6" fmla="*/ 194109 w 8758445"/>
              <a:gd name="connsiteY6" fmla="*/ 0 h 6875689"/>
              <a:gd name="connsiteX7" fmla="*/ 917783 w 8758445"/>
              <a:gd name="connsiteY7" fmla="*/ 14514 h 6875689"/>
              <a:gd name="connsiteX8" fmla="*/ 1295608 w 8758445"/>
              <a:gd name="connsiteY8" fmla="*/ 14514 h 6875689"/>
              <a:gd name="connsiteX9" fmla="*/ 1295608 w 8758445"/>
              <a:gd name="connsiteY9" fmla="*/ 11339 h 6875689"/>
              <a:gd name="connsiteX0" fmla="*/ 1101499 w 8564336"/>
              <a:gd name="connsiteY0" fmla="*/ 11339 h 6875689"/>
              <a:gd name="connsiteX1" fmla="*/ 8564336 w 8564336"/>
              <a:gd name="connsiteY1" fmla="*/ 11339 h 6875689"/>
              <a:gd name="connsiteX2" fmla="*/ 6557736 w 8564336"/>
              <a:gd name="connsiteY2" fmla="*/ 6875689 h 6875689"/>
              <a:gd name="connsiteX3" fmla="*/ 1217386 w 8564336"/>
              <a:gd name="connsiteY3" fmla="*/ 6875689 h 6875689"/>
              <a:gd name="connsiteX4" fmla="*/ 595086 w 8564336"/>
              <a:gd name="connsiteY4" fmla="*/ 6875689 h 6875689"/>
              <a:gd name="connsiteX5" fmla="*/ 110691 w 8564336"/>
              <a:gd name="connsiteY5" fmla="*/ 6875689 h 6875689"/>
              <a:gd name="connsiteX6" fmla="*/ 0 w 8564336"/>
              <a:gd name="connsiteY6" fmla="*/ 0 h 6875689"/>
              <a:gd name="connsiteX7" fmla="*/ 723674 w 8564336"/>
              <a:gd name="connsiteY7" fmla="*/ 14514 h 6875689"/>
              <a:gd name="connsiteX8" fmla="*/ 1101499 w 8564336"/>
              <a:gd name="connsiteY8" fmla="*/ 14514 h 6875689"/>
              <a:gd name="connsiteX9" fmla="*/ 1101499 w 8564336"/>
              <a:gd name="connsiteY9" fmla="*/ 11339 h 6875689"/>
              <a:gd name="connsiteX0" fmla="*/ 1135951 w 8598788"/>
              <a:gd name="connsiteY0" fmla="*/ 11339 h 6890203"/>
              <a:gd name="connsiteX1" fmla="*/ 8598788 w 8598788"/>
              <a:gd name="connsiteY1" fmla="*/ 11339 h 6890203"/>
              <a:gd name="connsiteX2" fmla="*/ 6592188 w 8598788"/>
              <a:gd name="connsiteY2" fmla="*/ 6875689 h 6890203"/>
              <a:gd name="connsiteX3" fmla="*/ 1251838 w 8598788"/>
              <a:gd name="connsiteY3" fmla="*/ 6875689 h 6890203"/>
              <a:gd name="connsiteX4" fmla="*/ 629538 w 8598788"/>
              <a:gd name="connsiteY4" fmla="*/ 6875689 h 6890203"/>
              <a:gd name="connsiteX5" fmla="*/ 0 w 8598788"/>
              <a:gd name="connsiteY5" fmla="*/ 6890203 h 6890203"/>
              <a:gd name="connsiteX6" fmla="*/ 34452 w 8598788"/>
              <a:gd name="connsiteY6" fmla="*/ 0 h 6890203"/>
              <a:gd name="connsiteX7" fmla="*/ 758126 w 8598788"/>
              <a:gd name="connsiteY7" fmla="*/ 14514 h 6890203"/>
              <a:gd name="connsiteX8" fmla="*/ 1135951 w 8598788"/>
              <a:gd name="connsiteY8" fmla="*/ 14514 h 6890203"/>
              <a:gd name="connsiteX9" fmla="*/ 1135951 w 8598788"/>
              <a:gd name="connsiteY9" fmla="*/ 11339 h 6890203"/>
              <a:gd name="connsiteX0" fmla="*/ 1174070 w 8636907"/>
              <a:gd name="connsiteY0" fmla="*/ 11339 h 6890203"/>
              <a:gd name="connsiteX1" fmla="*/ 8636907 w 8636907"/>
              <a:gd name="connsiteY1" fmla="*/ 11339 h 6890203"/>
              <a:gd name="connsiteX2" fmla="*/ 6630307 w 8636907"/>
              <a:gd name="connsiteY2" fmla="*/ 6875689 h 6890203"/>
              <a:gd name="connsiteX3" fmla="*/ 1289957 w 8636907"/>
              <a:gd name="connsiteY3" fmla="*/ 6875689 h 6890203"/>
              <a:gd name="connsiteX4" fmla="*/ 667657 w 8636907"/>
              <a:gd name="connsiteY4" fmla="*/ 6875689 h 6890203"/>
              <a:gd name="connsiteX5" fmla="*/ 38119 w 8636907"/>
              <a:gd name="connsiteY5" fmla="*/ 6890203 h 6890203"/>
              <a:gd name="connsiteX6" fmla="*/ 0 w 8636907"/>
              <a:gd name="connsiteY6" fmla="*/ 0 h 6890203"/>
              <a:gd name="connsiteX7" fmla="*/ 796245 w 8636907"/>
              <a:gd name="connsiteY7" fmla="*/ 14514 h 6890203"/>
              <a:gd name="connsiteX8" fmla="*/ 1174070 w 8636907"/>
              <a:gd name="connsiteY8" fmla="*/ 14514 h 6890203"/>
              <a:gd name="connsiteX9" fmla="*/ 1174070 w 8636907"/>
              <a:gd name="connsiteY9" fmla="*/ 11339 h 6890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636907" h="6890203">
                <a:moveTo>
                  <a:pt x="1174070" y="11339"/>
                </a:moveTo>
                <a:lnTo>
                  <a:pt x="8636907" y="11339"/>
                </a:lnTo>
                <a:lnTo>
                  <a:pt x="6630307" y="6875689"/>
                </a:lnTo>
                <a:lnTo>
                  <a:pt x="1289957" y="6875689"/>
                </a:lnTo>
                <a:lnTo>
                  <a:pt x="667657" y="6875689"/>
                </a:lnTo>
                <a:lnTo>
                  <a:pt x="38119" y="6890203"/>
                </a:lnTo>
                <a:lnTo>
                  <a:pt x="0" y="0"/>
                </a:lnTo>
                <a:lnTo>
                  <a:pt x="796245" y="14514"/>
                </a:lnTo>
                <a:lnTo>
                  <a:pt x="1174070" y="14514"/>
                </a:lnTo>
                <a:lnTo>
                  <a:pt x="1174070" y="11339"/>
                </a:lnTo>
                <a:close/>
              </a:path>
            </a:pathLst>
          </a:custGeom>
          <a:ln/>
        </p:spPr>
        <p:style>
          <a:lnRef idx="0">
            <a:schemeClr val="accent6"/>
          </a:lnRef>
          <a:fillRef idx="3">
            <a:schemeClr val="accent6"/>
          </a:fillRef>
          <a:effectRef idx="3">
            <a:schemeClr val="accent6"/>
          </a:effectRef>
          <a:fontRef idx="minor">
            <a:schemeClr val="lt1"/>
          </a:fontRef>
        </p:style>
        <p:txBody>
          <a:bodyPr rot="0" spcFirstLastPara="0" vertOverflow="overflow" horzOverflow="overflow" vert="horz" wrap="square" lIns="45696" tIns="45696" rIns="45696" bIns="45696" numCol="1" spcCol="0" rtlCol="0" fromWordArt="0" anchor="ctr" anchorCtr="0" forceAA="0" compatLnSpc="1">
            <a:prstTxWarp prst="textNoShape">
              <a:avLst/>
            </a:prstTxWarp>
            <a:noAutofit/>
          </a:bodyPr>
          <a:lstStyle/>
          <a:p>
            <a:pPr algn="ctr" defTabSz="913551" fontAlgn="base">
              <a:spcBef>
                <a:spcPct val="0"/>
              </a:spcBef>
              <a:spcAft>
                <a:spcPct val="0"/>
              </a:spcAft>
              <a:defRPr/>
            </a:pPr>
            <a:endParaRPr lang="en-US" sz="2198"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30" name="Picture 29"/>
          <p:cNvPicPr>
            <a:picLocks noChangeAspect="1"/>
          </p:cNvPicPr>
          <p:nvPr/>
        </p:nvPicPr>
        <p:blipFill>
          <a:blip r:embed="rId4"/>
          <a:stretch>
            <a:fillRect/>
          </a:stretch>
        </p:blipFill>
        <p:spPr>
          <a:xfrm>
            <a:off x="10448256" y="279900"/>
            <a:ext cx="1359780" cy="291190"/>
          </a:xfrm>
          <a:prstGeom prst="rect">
            <a:avLst/>
          </a:prstGeom>
        </p:spPr>
      </p:pic>
      <p:pic>
        <p:nvPicPr>
          <p:cNvPr id="4" name="Picture 3">
            <a:extLst>
              <a:ext uri="{FF2B5EF4-FFF2-40B4-BE49-F238E27FC236}">
                <a16:creationId xmlns:a16="http://schemas.microsoft.com/office/drawing/2014/main" id="{00BBBE07-FE7B-47C6-A4DD-781E720A00E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17845" y="5196857"/>
            <a:ext cx="1382799" cy="1228550"/>
          </a:xfrm>
          <a:prstGeom prst="rect">
            <a:avLst/>
          </a:prstGeom>
        </p:spPr>
      </p:pic>
      <p:sp>
        <p:nvSpPr>
          <p:cNvPr id="33" name="Title 3">
            <a:extLst>
              <a:ext uri="{FF2B5EF4-FFF2-40B4-BE49-F238E27FC236}">
                <a16:creationId xmlns:a16="http://schemas.microsoft.com/office/drawing/2014/main" id="{18062E7E-99B2-4AB5-ADE9-622D38C3B700}"/>
              </a:ext>
            </a:extLst>
          </p:cNvPr>
          <p:cNvSpPr>
            <a:spLocks noGrp="1"/>
          </p:cNvSpPr>
          <p:nvPr>
            <p:ph type="ctrTitle"/>
          </p:nvPr>
        </p:nvSpPr>
        <p:spPr>
          <a:xfrm>
            <a:off x="77289" y="2084310"/>
            <a:ext cx="8373521" cy="1359196"/>
          </a:xfrm>
        </p:spPr>
        <p:txBody>
          <a:bodyPr anchor="ctr"/>
          <a:lstStyle/>
          <a:p>
            <a:r>
              <a:rPr lang="en-US" sz="4800" dirty="0">
                <a:effectLst>
                  <a:outerShdw blurRad="38100" dist="38100" dir="2700000" algn="tl">
                    <a:srgbClr val="000000">
                      <a:alpha val="43137"/>
                    </a:srgbClr>
                  </a:outerShdw>
                </a:effectLst>
                <a:ea typeface="メイリオ" pitchFamily="50" charset="-128"/>
                <a:cs typeface="Segoe UI Light" panose="020B0502040204020203" pitchFamily="34" charset="0"/>
              </a:rPr>
              <a:t>Soluções de </a:t>
            </a:r>
            <a:r>
              <a:rPr lang="en-US" sz="4800" dirty="0" err="1">
                <a:effectLst>
                  <a:outerShdw blurRad="38100" dist="38100" dir="2700000" algn="tl">
                    <a:srgbClr val="000000">
                      <a:alpha val="43137"/>
                    </a:srgbClr>
                  </a:outerShdw>
                </a:effectLst>
                <a:ea typeface="メイリオ" pitchFamily="50" charset="-128"/>
                <a:cs typeface="Segoe UI Light" panose="020B0502040204020203" pitchFamily="34" charset="0"/>
              </a:rPr>
              <a:t>balanceamento</a:t>
            </a:r>
            <a:r>
              <a:rPr lang="en-US" sz="4800" dirty="0">
                <a:effectLst>
                  <a:outerShdw blurRad="38100" dist="38100" dir="2700000" algn="tl">
                    <a:srgbClr val="000000">
                      <a:alpha val="43137"/>
                    </a:srgbClr>
                  </a:outerShdw>
                </a:effectLst>
                <a:ea typeface="メイリオ" pitchFamily="50" charset="-128"/>
                <a:cs typeface="Segoe UI Light" panose="020B0502040204020203" pitchFamily="34" charset="0"/>
              </a:rPr>
              <a:t> de </a:t>
            </a:r>
            <a:r>
              <a:rPr lang="en-US" sz="4800" dirty="0" err="1">
                <a:effectLst>
                  <a:outerShdw blurRad="38100" dist="38100" dir="2700000" algn="tl">
                    <a:srgbClr val="000000">
                      <a:alpha val="43137"/>
                    </a:srgbClr>
                  </a:outerShdw>
                </a:effectLst>
                <a:ea typeface="メイリオ" pitchFamily="50" charset="-128"/>
                <a:cs typeface="Segoe UI Light" panose="020B0502040204020203" pitchFamily="34" charset="0"/>
              </a:rPr>
              <a:t>carga</a:t>
            </a:r>
            <a:r>
              <a:rPr lang="en-US" sz="4800" dirty="0">
                <a:effectLst>
                  <a:outerShdw blurRad="38100" dist="38100" dir="2700000" algn="tl">
                    <a:srgbClr val="000000">
                      <a:alpha val="43137"/>
                    </a:srgbClr>
                  </a:outerShdw>
                </a:effectLst>
                <a:ea typeface="メイリオ" pitchFamily="50" charset="-128"/>
                <a:cs typeface="Segoe UI Light" panose="020B0502040204020203" pitchFamily="34" charset="0"/>
              </a:rPr>
              <a:t> no Azure </a:t>
            </a:r>
          </a:p>
        </p:txBody>
      </p:sp>
      <p:sp>
        <p:nvSpPr>
          <p:cNvPr id="34" name="Text Placeholder 6">
            <a:extLst>
              <a:ext uri="{FF2B5EF4-FFF2-40B4-BE49-F238E27FC236}">
                <a16:creationId xmlns:a16="http://schemas.microsoft.com/office/drawing/2014/main" id="{07586AA6-FF33-4CD5-85A2-2FE48376668C}"/>
              </a:ext>
            </a:extLst>
          </p:cNvPr>
          <p:cNvSpPr>
            <a:spLocks noGrp="1"/>
          </p:cNvSpPr>
          <p:nvPr>
            <p:ph type="body" sz="quarter" idx="11" hasCustomPrompt="1"/>
          </p:nvPr>
        </p:nvSpPr>
        <p:spPr>
          <a:xfrm>
            <a:off x="445904" y="5328236"/>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a:effectLst>
                  <a:outerShdw blurRad="38100" dist="38100" dir="2700000" algn="tl">
                    <a:srgbClr val="000000">
                      <a:alpha val="43137"/>
                    </a:srgbClr>
                  </a:outerShdw>
                </a:effectLst>
              </a:rPr>
              <a:t>Fernando Henrique da Silva</a:t>
            </a:r>
          </a:p>
          <a:p>
            <a:pPr lvl="0"/>
            <a:r>
              <a:rPr lang="en-US" dirty="0">
                <a:effectLst>
                  <a:outerShdw blurRad="38100" dist="38100" dir="2700000" algn="tl">
                    <a:srgbClr val="000000">
                      <a:alpha val="43137"/>
                    </a:srgbClr>
                  </a:outerShdw>
                </a:effectLst>
              </a:rPr>
              <a:t>MTAC, MCT, MCSE</a:t>
            </a:r>
          </a:p>
          <a:p>
            <a:pPr lvl="0"/>
            <a:r>
              <a:rPr lang="en-US" dirty="0">
                <a:effectLst>
                  <a:outerShdw blurRad="38100" dist="38100" dir="2700000" algn="tl">
                    <a:srgbClr val="000000">
                      <a:alpha val="43137"/>
                    </a:srgbClr>
                  </a:outerShdw>
                </a:effectLst>
              </a:rPr>
              <a:t>WIPRO</a:t>
            </a:r>
          </a:p>
        </p:txBody>
      </p:sp>
      <p:pic>
        <p:nvPicPr>
          <p:cNvPr id="9" name="Picture 8">
            <a:extLst>
              <a:ext uri="{FF2B5EF4-FFF2-40B4-BE49-F238E27FC236}">
                <a16:creationId xmlns:a16="http://schemas.microsoft.com/office/drawing/2014/main" id="{BFCB054B-BE3F-4C2E-8377-3836DE3C5AA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086741" y="5861667"/>
            <a:ext cx="1946329" cy="1390235"/>
          </a:xfrm>
          <a:prstGeom prst="rect">
            <a:avLst/>
          </a:prstGeom>
        </p:spPr>
      </p:pic>
      <p:sp>
        <p:nvSpPr>
          <p:cNvPr id="3" name="Rectangle 2">
            <a:extLst>
              <a:ext uri="{FF2B5EF4-FFF2-40B4-BE49-F238E27FC236}">
                <a16:creationId xmlns:a16="http://schemas.microsoft.com/office/drawing/2014/main" id="{2BF5936C-AA57-46A7-ADA9-FF8FF280144D}"/>
              </a:ext>
            </a:extLst>
          </p:cNvPr>
          <p:cNvSpPr/>
          <p:nvPr/>
        </p:nvSpPr>
        <p:spPr>
          <a:xfrm>
            <a:off x="4679682" y="6285513"/>
            <a:ext cx="1748694" cy="553998"/>
          </a:xfrm>
          <a:prstGeom prst="rect">
            <a:avLst/>
          </a:prstGeom>
          <a:noFill/>
        </p:spPr>
        <p:txBody>
          <a:bodyPr wrap="square" lIns="91440" tIns="45720" rIns="91440" bIns="45720">
            <a:spAutoFit/>
          </a:bodyPr>
          <a:lstStyle/>
          <a:p>
            <a:pPr algn="ctr"/>
            <a:r>
              <a:rPr lang="en-US" sz="3000" b="1" cap="none" spc="0" dirty="0">
                <a:ln w="6600">
                  <a:solidFill>
                    <a:schemeClr val="accent2"/>
                  </a:solidFill>
                  <a:prstDash val="solid"/>
                </a:ln>
                <a:solidFill>
                  <a:srgbClr val="FFFFFF"/>
                </a:solidFill>
                <a:effectLst>
                  <a:outerShdw dist="38100" dir="2700000" algn="tl" rotWithShape="0">
                    <a:schemeClr val="accent2"/>
                  </a:outerShdw>
                </a:effectLst>
              </a:rPr>
              <a:t>Curitiba</a:t>
            </a:r>
          </a:p>
        </p:txBody>
      </p:sp>
    </p:spTree>
    <p:extLst>
      <p:ext uri="{BB962C8B-B14F-4D97-AF65-F5344CB8AC3E}">
        <p14:creationId xmlns:p14="http://schemas.microsoft.com/office/powerpoint/2010/main" val="1087574238"/>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Sumário</a:t>
            </a:r>
            <a:endParaRPr lang="en-US" dirty="0"/>
          </a:p>
        </p:txBody>
      </p:sp>
      <p:sp>
        <p:nvSpPr>
          <p:cNvPr id="5" name="Content Placeholder 4"/>
          <p:cNvSpPr>
            <a:spLocks noGrp="1"/>
          </p:cNvSpPr>
          <p:nvPr>
            <p:ph type="body" sz="quarter" idx="10"/>
          </p:nvPr>
        </p:nvSpPr>
        <p:spPr>
          <a:xfrm>
            <a:off x="519112" y="1375870"/>
            <a:ext cx="7463745" cy="2902718"/>
          </a:xfrm>
        </p:spPr>
        <p:txBody>
          <a:bodyPr/>
          <a:lstStyle/>
          <a:p>
            <a:pPr marL="2645" defTabSz="761566">
              <a:spcBef>
                <a:spcPts val="0"/>
              </a:spcBef>
              <a:spcAft>
                <a:spcPts val="750"/>
              </a:spcAft>
            </a:pPr>
            <a:r>
              <a:rPr lang="en-US" sz="3599" spc="-83" dirty="0">
                <a:latin typeface="Segoe UI Light" pitchFamily="34" charset="0"/>
              </a:rPr>
              <a:t>Azure Load Balancer</a:t>
            </a:r>
          </a:p>
          <a:p>
            <a:pPr marL="2645" defTabSz="761566">
              <a:spcBef>
                <a:spcPts val="0"/>
              </a:spcBef>
              <a:spcAft>
                <a:spcPts val="750"/>
              </a:spcAft>
            </a:pPr>
            <a:endParaRPr lang="en-US" sz="3599" spc="-83" dirty="0">
              <a:latin typeface="Segoe UI Light" pitchFamily="34" charset="0"/>
            </a:endParaRPr>
          </a:p>
          <a:p>
            <a:pPr marL="2645" defTabSz="761566">
              <a:spcBef>
                <a:spcPts val="0"/>
              </a:spcBef>
              <a:spcAft>
                <a:spcPts val="750"/>
              </a:spcAft>
            </a:pPr>
            <a:r>
              <a:rPr lang="en-US" sz="3599" spc="-83" dirty="0">
                <a:latin typeface="Segoe UI Light" pitchFamily="34" charset="0"/>
              </a:rPr>
              <a:t>Application Gateway</a:t>
            </a:r>
          </a:p>
          <a:p>
            <a:pPr marL="2645" defTabSz="761566">
              <a:spcBef>
                <a:spcPts val="0"/>
              </a:spcBef>
              <a:spcAft>
                <a:spcPts val="750"/>
              </a:spcAft>
            </a:pPr>
            <a:endParaRPr lang="en-US" sz="3599" spc="-83" dirty="0">
              <a:latin typeface="Segoe UI Light" pitchFamily="34" charset="0"/>
            </a:endParaRPr>
          </a:p>
          <a:p>
            <a:pPr marL="2645" defTabSz="761566">
              <a:spcBef>
                <a:spcPts val="0"/>
              </a:spcBef>
              <a:spcAft>
                <a:spcPts val="750"/>
              </a:spcAft>
            </a:pPr>
            <a:r>
              <a:rPr lang="en-US" sz="3599" spc="-83" dirty="0">
                <a:latin typeface="Segoe UI Light" pitchFamily="34" charset="0"/>
              </a:rPr>
              <a:t>Traffic Manager</a:t>
            </a:r>
          </a:p>
        </p:txBody>
      </p:sp>
      <p:pic>
        <p:nvPicPr>
          <p:cNvPr id="1034" name="Picture 10" descr="Resultado de imagem para traffic manager">
            <a:extLst>
              <a:ext uri="{FF2B5EF4-FFF2-40B4-BE49-F238E27FC236}">
                <a16:creationId xmlns:a16="http://schemas.microsoft.com/office/drawing/2014/main" id="{888013BB-6E2E-4F4E-B76B-B57EB56673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6491" y="4229888"/>
            <a:ext cx="4391749" cy="2305669"/>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m 8">
            <a:extLst>
              <a:ext uri="{FF2B5EF4-FFF2-40B4-BE49-F238E27FC236}">
                <a16:creationId xmlns:a16="http://schemas.microsoft.com/office/drawing/2014/main" id="{67831F31-6C72-45CC-8587-129A8C48BA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58889" y="322443"/>
            <a:ext cx="2733880" cy="2733880"/>
          </a:xfrm>
          <a:prstGeom prst="rect">
            <a:avLst/>
          </a:prstGeom>
        </p:spPr>
      </p:pic>
      <p:pic>
        <p:nvPicPr>
          <p:cNvPr id="13" name="Imagem 12">
            <a:extLst>
              <a:ext uri="{FF2B5EF4-FFF2-40B4-BE49-F238E27FC236}">
                <a16:creationId xmlns:a16="http://schemas.microsoft.com/office/drawing/2014/main" id="{A131A2B2-C746-4DA9-A6B2-502965EA269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10315" y="1387866"/>
            <a:ext cx="3078510" cy="3078510"/>
          </a:xfrm>
          <a:prstGeom prst="rect">
            <a:avLst/>
          </a:prstGeom>
        </p:spPr>
      </p:pic>
    </p:spTree>
    <p:extLst>
      <p:ext uri="{BB962C8B-B14F-4D97-AF65-F5344CB8AC3E}">
        <p14:creationId xmlns:p14="http://schemas.microsoft.com/office/powerpoint/2010/main" val="1090773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5-30404_TR16_BO_CT_Template_16x9">
  <a:themeElements>
    <a:clrScheme name="TR16 - Blue">
      <a:dk1>
        <a:srgbClr val="505050"/>
      </a:dk1>
      <a:lt1>
        <a:srgbClr val="FFFFFF"/>
      </a:lt1>
      <a:dk2>
        <a:srgbClr val="00518E"/>
      </a:dk2>
      <a:lt2>
        <a:srgbClr val="9DD7FC"/>
      </a:lt2>
      <a:accent1>
        <a:srgbClr val="0072C6"/>
      </a:accent1>
      <a:accent2>
        <a:srgbClr val="258244"/>
      </a:accent2>
      <a:accent3>
        <a:srgbClr val="F15628"/>
      </a:accent3>
      <a:accent4>
        <a:srgbClr val="442359"/>
      </a:accent4>
      <a:accent5>
        <a:srgbClr val="B4009E"/>
      </a:accent5>
      <a:accent6>
        <a:srgbClr val="F47836"/>
      </a:accent6>
      <a:hlink>
        <a:srgbClr val="E2E584"/>
      </a:hlink>
      <a:folHlink>
        <a:srgbClr val="E2E58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16_BO_CT_Template_16x9.potx" id="{05790B7F-9C8A-4494-AA7C-1F0E14ABDB8A}" vid="{5189F93C-271B-4C72-BA44-3870AC796CE0}"/>
    </a:ext>
  </a:extLst>
</a:theme>
</file>

<file path=ppt/theme/theme4.xml><?xml version="1.0" encoding="utf-8"?>
<a:theme xmlns:a="http://schemas.openxmlformats.org/drawingml/2006/main" name="4_5-30404_TR16_BO_CT_Template_16x9">
  <a:themeElements>
    <a:clrScheme name="TR16 - Blue">
      <a:dk1>
        <a:srgbClr val="505050"/>
      </a:dk1>
      <a:lt1>
        <a:srgbClr val="FFFFFF"/>
      </a:lt1>
      <a:dk2>
        <a:srgbClr val="00518E"/>
      </a:dk2>
      <a:lt2>
        <a:srgbClr val="9DD7FC"/>
      </a:lt2>
      <a:accent1>
        <a:srgbClr val="0072C6"/>
      </a:accent1>
      <a:accent2>
        <a:srgbClr val="258244"/>
      </a:accent2>
      <a:accent3>
        <a:srgbClr val="F15628"/>
      </a:accent3>
      <a:accent4>
        <a:srgbClr val="442359"/>
      </a:accent4>
      <a:accent5>
        <a:srgbClr val="B4009E"/>
      </a:accent5>
      <a:accent6>
        <a:srgbClr val="F47836"/>
      </a:accent6>
      <a:hlink>
        <a:srgbClr val="E2E584"/>
      </a:hlink>
      <a:folHlink>
        <a:srgbClr val="E2E58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16_BO_CT_Template_16x9.potx" id="{05790B7F-9C8A-4494-AA7C-1F0E14ABDB8A}" vid="{5189F93C-271B-4C72-BA44-3870AC796CE0}"/>
    </a:ext>
  </a:extLst>
</a:theme>
</file>

<file path=ppt/theme/theme5.xml><?xml version="1.0" encoding="utf-8"?>
<a:theme xmlns:a="http://schemas.openxmlformats.org/drawingml/2006/main" name="Magnus Master Theme">
  <a:themeElements>
    <a:clrScheme name="Custom 4">
      <a:dk1>
        <a:srgbClr val="000000"/>
      </a:dk1>
      <a:lt1>
        <a:srgbClr val="FFFFFF"/>
      </a:lt1>
      <a:dk2>
        <a:srgbClr val="002050"/>
      </a:dk2>
      <a:lt2>
        <a:srgbClr val="FFFFFF"/>
      </a:lt2>
      <a:accent1>
        <a:srgbClr val="0072C6"/>
      </a:accent1>
      <a:accent2>
        <a:srgbClr val="DC3C00"/>
      </a:accent2>
      <a:accent3>
        <a:srgbClr val="505050"/>
      </a:accent3>
      <a:accent4>
        <a:srgbClr val="D2D2D2"/>
      </a:accent4>
      <a:accent5>
        <a:srgbClr val="7FBA00"/>
      </a:accent5>
      <a:accent6>
        <a:srgbClr val="007233"/>
      </a:accent6>
      <a:hlink>
        <a:srgbClr val="FFFFFF"/>
      </a:hlink>
      <a:folHlink>
        <a:srgbClr val="FFFFFF"/>
      </a:folHlink>
    </a:clrScheme>
    <a:fontScheme name="Custom Theme Fonts">
      <a:majorFont>
        <a:latin typeface="Segoe UI Light"/>
        <a:ea typeface=""/>
        <a:cs typeface=""/>
      </a:majorFont>
      <a:minorFont>
        <a:latin typeface="Segoe UI 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2013_Template_r05" id="{52CF7746-2BCC-4712-8D0A-4EFD2BD35E94}" vid="{95027F19-C175-4D31-A201-08949528A904}"/>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3D5A1351-83CF-45BD-AB30-2C1F7AE191BE">Final</Status>
    <Content_x0020_Type xmlns="3D5A1351-83CF-45BD-AB30-2C1F7AE191BE">Slide Presentation</Content_x0020_Type>
    <Module xmlns="3D5A1351-83CF-45BD-AB30-2C1F7AE191BE">1</Modul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AE468DA37CF8947B8096BD772FC41E8" ma:contentTypeVersion="" ma:contentTypeDescription="Create a new document." ma:contentTypeScope="" ma:versionID="954d86a6fc3cd1cb44b28cfacb5c41ef">
  <xsd:schema xmlns:xsd="http://www.w3.org/2001/XMLSchema" xmlns:xs="http://www.w3.org/2001/XMLSchema" xmlns:p="http://schemas.microsoft.com/office/2006/metadata/properties" xmlns:ns2="3D5A1351-83CF-45BD-AB30-2C1F7AE191BE" targetNamespace="http://schemas.microsoft.com/office/2006/metadata/properties" ma:root="true" ma:fieldsID="629d69f6531b7cace63b5ff27c477896" ns2:_="">
    <xsd:import namespace="3D5A1351-83CF-45BD-AB30-2C1F7AE191BE"/>
    <xsd:element name="properties">
      <xsd:complexType>
        <xsd:sequence>
          <xsd:element name="documentManagement">
            <xsd:complexType>
              <xsd:all>
                <xsd:element ref="ns2:Content_x0020_Type"/>
                <xsd:element ref="ns2:Module"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D5A1351-83CF-45BD-AB30-2C1F7AE191BE"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Break Slides"/>
          <xsd:enumeration value="CC File"/>
          <xsd:enumeration value="Instructor Image"/>
          <xsd:enumeration value="Outline"/>
          <xsd:enumeration value="Slide Presentation"/>
          <xsd:enumeration value="Video"/>
        </xsd:restriction>
      </xsd:simpleType>
    </xsd:element>
    <xsd:element name="Module" ma:index="9" nillable="true" ma:displayName="Module" ma:decimals="0" ma:internalName="Module">
      <xsd:simpleType>
        <xsd:restriction base="dms:Number">
          <xsd:maxInclusive value="2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9B2F97D-0457-4986-9734-D03EB073C5EA}">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3D5A1351-83CF-45BD-AB30-2C1F7AE191BE"/>
    <ds:schemaRef ds:uri="http://www.w3.org/XML/1998/namespace"/>
    <ds:schemaRef ds:uri="http://purl.org/dc/dcmitype/"/>
  </ds:schemaRefs>
</ds:datastoreItem>
</file>

<file path=customXml/itemProps2.xml><?xml version="1.0" encoding="utf-8"?>
<ds:datastoreItem xmlns:ds="http://schemas.openxmlformats.org/officeDocument/2006/customXml" ds:itemID="{DE259DE6-3E5B-4E33-BF93-11A152954D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D5A1351-83CF-45BD-AB30-2C1F7AE191B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882D8D6-9D38-4159-A398-AAC3689D3D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21316</TotalTime>
  <Words>685</Words>
  <Application>Microsoft Office PowerPoint</Application>
  <PresentationFormat>Personalizar</PresentationFormat>
  <Paragraphs>106</Paragraphs>
  <Slides>22</Slides>
  <Notes>15</Notes>
  <HiddenSlides>0</HiddenSlides>
  <MMClips>0</MMClips>
  <ScaleCrop>false</ScaleCrop>
  <HeadingPairs>
    <vt:vector size="6" baseType="variant">
      <vt:variant>
        <vt:lpstr>Fontes usadas</vt:lpstr>
      </vt:variant>
      <vt:variant>
        <vt:i4>10</vt:i4>
      </vt:variant>
      <vt:variant>
        <vt:lpstr>Tema</vt:lpstr>
      </vt:variant>
      <vt:variant>
        <vt:i4>5</vt:i4>
      </vt:variant>
      <vt:variant>
        <vt:lpstr>Títulos de slides</vt:lpstr>
      </vt:variant>
      <vt:variant>
        <vt:i4>22</vt:i4>
      </vt:variant>
    </vt:vector>
  </HeadingPairs>
  <TitlesOfParts>
    <vt:vector size="37" baseType="lpstr">
      <vt:lpstr>メイリオ</vt:lpstr>
      <vt:lpstr>Arial</vt:lpstr>
      <vt:lpstr>Calibri</vt:lpstr>
      <vt:lpstr>Consolas</vt:lpstr>
      <vt:lpstr>Segoe Pro Semibold</vt:lpstr>
      <vt:lpstr>Segoe Semibold</vt:lpstr>
      <vt:lpstr>Segoe UI</vt:lpstr>
      <vt:lpstr>Segoe UI Light</vt:lpstr>
      <vt:lpstr>Times New Roman</vt:lpstr>
      <vt:lpstr>Wingdings</vt:lpstr>
      <vt:lpstr>MS1444_Windows Azure Template 16x9_r08a</vt:lpstr>
      <vt:lpstr>White with Consolas font for code slides</vt:lpstr>
      <vt:lpstr>5-30404_TR16_BO_CT_Template_16x9</vt:lpstr>
      <vt:lpstr>4_5-30404_TR16_BO_CT_Template_16x9</vt:lpstr>
      <vt:lpstr>Magnus Master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Soluções de balanceamento de carga no Azure </vt:lpstr>
      <vt:lpstr>Sumário</vt:lpstr>
      <vt:lpstr>Apresentação do PowerPoint</vt:lpstr>
      <vt:lpstr>Azure Load Balancer</vt:lpstr>
      <vt:lpstr>DEMO</vt:lpstr>
      <vt:lpstr>Azure Application Gateway</vt:lpstr>
      <vt:lpstr>WEB Application Firewall</vt:lpstr>
      <vt:lpstr>Apresentação do PowerPoint</vt:lpstr>
      <vt:lpstr>Apresentação do PowerPoint</vt:lpstr>
      <vt:lpstr>Traffic Manager</vt:lpstr>
      <vt:lpstr>Apresentação do PowerPoint</vt:lpstr>
      <vt:lpstr>Apresentação do PowerPoint</vt:lpstr>
      <vt:lpstr>Apresentação do PowerPoint</vt:lpstr>
      <vt:lpstr>Apresentação do PowerPoint</vt:lpstr>
      <vt:lpstr>Apresentação do PowerPoint</vt:lpstr>
    </vt:vector>
  </TitlesOfParts>
  <Company>Artitudes Design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Overview</dc:title>
  <dc:subject>Windows Azure</dc:subject>
  <dc:creator>bruno@blogdolopez.com</dc:creator>
  <cp:lastModifiedBy>Fernando Henrique</cp:lastModifiedBy>
  <cp:revision>700</cp:revision>
  <cp:lastPrinted>2011-12-06T05:57:58Z</cp:lastPrinted>
  <dcterms:created xsi:type="dcterms:W3CDTF">2011-03-29T16:07:22Z</dcterms:created>
  <dcterms:modified xsi:type="dcterms:W3CDTF">2018-04-21T13:34:37Z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0x0101009AE468DA37CF8947B8096BD772FC41E8</vt:lpwstr>
  </property>
  <property fmtid="{D5CDD505-2E9C-101B-9397-08002B2CF9AE}" pid="3" name="IsMyDocuments">
    <vt:bool>true</vt:bool>
  </property>
</Properties>
</file>