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 id="2147483916" r:id="rId8"/>
  </p:sldMasterIdLst>
  <p:notesMasterIdLst>
    <p:notesMasterId r:id="rId33"/>
  </p:notesMasterIdLst>
  <p:handoutMasterIdLst>
    <p:handoutMasterId r:id="rId34"/>
  </p:handoutMasterIdLst>
  <p:sldIdLst>
    <p:sldId id="768" r:id="rId9"/>
    <p:sldId id="769" r:id="rId10"/>
    <p:sldId id="770" r:id="rId11"/>
    <p:sldId id="771" r:id="rId12"/>
    <p:sldId id="772" r:id="rId13"/>
    <p:sldId id="773" r:id="rId14"/>
    <p:sldId id="766" r:id="rId15"/>
    <p:sldId id="783" r:id="rId16"/>
    <p:sldId id="509" r:id="rId17"/>
    <p:sldId id="479" r:id="rId18"/>
    <p:sldId id="774" r:id="rId19"/>
    <p:sldId id="775" r:id="rId20"/>
    <p:sldId id="778" r:id="rId21"/>
    <p:sldId id="507" r:id="rId22"/>
    <p:sldId id="779" r:id="rId23"/>
    <p:sldId id="780" r:id="rId24"/>
    <p:sldId id="781" r:id="rId25"/>
    <p:sldId id="782" r:id="rId26"/>
    <p:sldId id="657" r:id="rId27"/>
    <p:sldId id="776" r:id="rId28"/>
    <p:sldId id="777" r:id="rId29"/>
    <p:sldId id="714" r:id="rId30"/>
    <p:sldId id="767" r:id="rId31"/>
    <p:sldId id="614" r:id="rId32"/>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768"/>
            <p14:sldId id="769"/>
            <p14:sldId id="770"/>
            <p14:sldId id="771"/>
            <p14:sldId id="772"/>
            <p14:sldId id="773"/>
            <p14:sldId id="766"/>
            <p14:sldId id="783"/>
            <p14:sldId id="509"/>
            <p14:sldId id="479"/>
            <p14:sldId id="774"/>
            <p14:sldId id="775"/>
            <p14:sldId id="778"/>
            <p14:sldId id="507"/>
            <p14:sldId id="779"/>
            <p14:sldId id="780"/>
            <p14:sldId id="781"/>
            <p14:sldId id="782"/>
            <p14:sldId id="657"/>
            <p14:sldId id="776"/>
            <p14:sldId id="777"/>
            <p14:sldId id="714"/>
            <p14:sldId id="76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1" autoAdjust="0"/>
    <p:restoredTop sz="82500" autoAdjust="0"/>
  </p:normalViewPr>
  <p:slideViewPr>
    <p:cSldViewPr snapToGrid="0">
      <p:cViewPr varScale="1">
        <p:scale>
          <a:sx n="78" d="100"/>
          <a:sy n="78" d="100"/>
        </p:scale>
        <p:origin x="920" y="16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stavo Bellini Bigardi" userId="2763dc6f5f369131" providerId="Windows Live" clId="Web-{EE4190E4-5D90-48F5-BE39-426304D036FF}"/>
    <pc:docChg chg="addSld delSld modSld sldOrd modSection">
      <pc:chgData name="Gustavo Bellini Bigardi" userId="2763dc6f5f369131" providerId="Windows Live" clId="Web-{EE4190E4-5D90-48F5-BE39-426304D036FF}" dt="2018-04-19T22:26:21.415" v="578"/>
      <pc:docMkLst>
        <pc:docMk/>
      </pc:docMkLst>
      <pc:sldChg chg="delSp modSp delAnim">
        <pc:chgData name="Gustavo Bellini Bigardi" userId="2763dc6f5f369131" providerId="Windows Live" clId="Web-{EE4190E4-5D90-48F5-BE39-426304D036FF}" dt="2018-04-19T21:35:24.169" v="59"/>
        <pc:sldMkLst>
          <pc:docMk/>
          <pc:sldMk cId="2740247731" sldId="479"/>
        </pc:sldMkLst>
        <pc:spChg chg="mod">
          <ac:chgData name="Gustavo Bellini Bigardi" userId="2763dc6f5f369131" providerId="Windows Live" clId="Web-{EE4190E4-5D90-48F5-BE39-426304D036FF}" dt="2018-04-19T21:35:24.169" v="59"/>
          <ac:spMkLst>
            <pc:docMk/>
            <pc:sldMk cId="2740247731" sldId="479"/>
            <ac:spMk id="4" creationId="{00000000-0000-0000-0000-000000000000}"/>
          </ac:spMkLst>
        </pc:spChg>
        <pc:spChg chg="del mod">
          <ac:chgData name="Gustavo Bellini Bigardi" userId="2763dc6f5f369131" providerId="Windows Live" clId="Web-{EE4190E4-5D90-48F5-BE39-426304D036FF}" dt="2018-04-19T21:35:13.013" v="50"/>
          <ac:spMkLst>
            <pc:docMk/>
            <pc:sldMk cId="2740247731" sldId="479"/>
            <ac:spMk id="5" creationId="{00000000-0000-0000-0000-000000000000}"/>
          </ac:spMkLst>
        </pc:spChg>
      </pc:sldChg>
      <pc:sldChg chg="addSp delSp modSp delAnim">
        <pc:chgData name="Gustavo Bellini Bigardi" userId="2763dc6f5f369131" providerId="Windows Live" clId="Web-{EE4190E4-5D90-48F5-BE39-426304D036FF}" dt="2018-04-19T21:53:19.737" v="251"/>
        <pc:sldMkLst>
          <pc:docMk/>
          <pc:sldMk cId="1930854580" sldId="507"/>
        </pc:sldMkLst>
        <pc:spChg chg="mod">
          <ac:chgData name="Gustavo Bellini Bigardi" userId="2763dc6f5f369131" providerId="Windows Live" clId="Web-{EE4190E4-5D90-48F5-BE39-426304D036FF}" dt="2018-04-19T21:44:15.789" v="137"/>
          <ac:spMkLst>
            <pc:docMk/>
            <pc:sldMk cId="1930854580" sldId="507"/>
            <ac:spMk id="12" creationId="{00000000-0000-0000-0000-000000000000}"/>
          </ac:spMkLst>
        </pc:spChg>
        <pc:spChg chg="mod">
          <ac:chgData name="Gustavo Bellini Bigardi" userId="2763dc6f5f369131" providerId="Windows Live" clId="Web-{EE4190E4-5D90-48F5-BE39-426304D036FF}" dt="2018-04-19T21:53:19.737" v="251"/>
          <ac:spMkLst>
            <pc:docMk/>
            <pc:sldMk cId="1930854580" sldId="507"/>
            <ac:spMk id="13" creationId="{00000000-0000-0000-0000-000000000000}"/>
          </ac:spMkLst>
        </pc:spChg>
        <pc:picChg chg="del">
          <ac:chgData name="Gustavo Bellini Bigardi" userId="2763dc6f5f369131" providerId="Windows Live" clId="Web-{EE4190E4-5D90-48F5-BE39-426304D036FF}" dt="2018-04-19T21:44:18.351" v="138"/>
          <ac:picMkLst>
            <pc:docMk/>
            <pc:sldMk cId="1930854580" sldId="507"/>
            <ac:picMk id="2" creationId="{00000000-0000-0000-0000-000000000000}"/>
          </ac:picMkLst>
        </pc:picChg>
        <pc:picChg chg="add mod">
          <ac:chgData name="Gustavo Bellini Bigardi" userId="2763dc6f5f369131" providerId="Windows Live" clId="Web-{EE4190E4-5D90-48F5-BE39-426304D036FF}" dt="2018-04-19T21:46:17.603" v="143"/>
          <ac:picMkLst>
            <pc:docMk/>
            <pc:sldMk cId="1930854580" sldId="507"/>
            <ac:picMk id="3" creationId="{A5991C0A-9833-4161-B871-7D1B80665AEA}"/>
          </ac:picMkLst>
        </pc:picChg>
        <pc:picChg chg="add mod">
          <ac:chgData name="Gustavo Bellini Bigardi" userId="2763dc6f5f369131" providerId="Windows Live" clId="Web-{EE4190E4-5D90-48F5-BE39-426304D036FF}" dt="2018-04-19T21:50:15.092" v="149"/>
          <ac:picMkLst>
            <pc:docMk/>
            <pc:sldMk cId="1930854580" sldId="507"/>
            <ac:picMk id="5" creationId="{C19C72F3-E414-48CF-AB32-6E2449193922}"/>
          </ac:picMkLst>
        </pc:picChg>
      </pc:sldChg>
      <pc:sldChg chg="addSp modSp addAnim">
        <pc:chgData name="Gustavo Bellini Bigardi" userId="2763dc6f5f369131" providerId="Windows Live" clId="Web-{EE4190E4-5D90-48F5-BE39-426304D036FF}" dt="2018-04-19T22:23:39.412" v="575"/>
        <pc:sldMkLst>
          <pc:docMk/>
          <pc:sldMk cId="3440057037" sldId="509"/>
        </pc:sldMkLst>
        <pc:spChg chg="add mod">
          <ac:chgData name="Gustavo Bellini Bigardi" userId="2763dc6f5f369131" providerId="Windows Live" clId="Web-{EE4190E4-5D90-48F5-BE39-426304D036FF}" dt="2018-04-19T21:32:49.854" v="5"/>
          <ac:spMkLst>
            <pc:docMk/>
            <pc:sldMk cId="3440057037" sldId="509"/>
            <ac:spMk id="3" creationId="{2C520AF9-B2CD-44A1-9BEC-B97A6C7C20D3}"/>
          </ac:spMkLst>
        </pc:spChg>
        <pc:spChg chg="add mod">
          <ac:chgData name="Gustavo Bellini Bigardi" userId="2763dc6f5f369131" providerId="Windows Live" clId="Web-{EE4190E4-5D90-48F5-BE39-426304D036FF}" dt="2018-04-19T22:23:39.412" v="575"/>
          <ac:spMkLst>
            <pc:docMk/>
            <pc:sldMk cId="3440057037" sldId="509"/>
            <ac:spMk id="5" creationId="{13198131-8DB6-48F1-A1D4-3D8A86A9E556}"/>
          </ac:spMkLst>
        </pc:spChg>
      </pc:sldChg>
      <pc:sldChg chg="modSp ord">
        <pc:chgData name="Gustavo Bellini Bigardi" userId="2763dc6f5f369131" providerId="Windows Live" clId="Web-{EE4190E4-5D90-48F5-BE39-426304D036FF}" dt="2018-04-19T22:18:57.501" v="560"/>
        <pc:sldMkLst>
          <pc:docMk/>
          <pc:sldMk cId="4061476653" sldId="657"/>
        </pc:sldMkLst>
        <pc:spChg chg="mod">
          <ac:chgData name="Gustavo Bellini Bigardi" userId="2763dc6f5f369131" providerId="Windows Live" clId="Web-{EE4190E4-5D90-48F5-BE39-426304D036FF}" dt="2018-04-19T21:53:50.800" v="257"/>
          <ac:spMkLst>
            <pc:docMk/>
            <pc:sldMk cId="4061476653" sldId="657"/>
            <ac:spMk id="7" creationId="{00000000-0000-0000-0000-000000000000}"/>
          </ac:spMkLst>
        </pc:spChg>
      </pc:sldChg>
      <pc:sldChg chg="addSp delSp modSp add ord replId addAnim">
        <pc:chgData name="Gustavo Bellini Bigardi" userId="2763dc6f5f369131" providerId="Windows Live" clId="Web-{EE4190E4-5D90-48F5-BE39-426304D036FF}" dt="2018-04-19T22:26:08.509" v="576"/>
        <pc:sldMkLst>
          <pc:docMk/>
          <pc:sldMk cId="1078802286" sldId="774"/>
        </pc:sldMkLst>
        <pc:spChg chg="add del mod">
          <ac:chgData name="Gustavo Bellini Bigardi" userId="2763dc6f5f369131" providerId="Windows Live" clId="Web-{EE4190E4-5D90-48F5-BE39-426304D036FF}" dt="2018-04-19T21:38:14.172" v="66"/>
          <ac:spMkLst>
            <pc:docMk/>
            <pc:sldMk cId="1078802286" sldId="774"/>
            <ac:spMk id="2" creationId="{1002CF74-38B2-4328-956D-D460E20BC492}"/>
          </ac:spMkLst>
        </pc:spChg>
        <pc:spChg chg="add del mod">
          <ac:chgData name="Gustavo Bellini Bigardi" userId="2763dc6f5f369131" providerId="Windows Live" clId="Web-{EE4190E4-5D90-48F5-BE39-426304D036FF}" dt="2018-04-19T21:38:27.923" v="70"/>
          <ac:spMkLst>
            <pc:docMk/>
            <pc:sldMk cId="1078802286" sldId="774"/>
            <ac:spMk id="3" creationId="{ACF92EE9-1A74-4DC8-B64B-2860CDD84178}"/>
          </ac:spMkLst>
        </pc:spChg>
        <pc:spChg chg="add del mod">
          <ac:chgData name="Gustavo Bellini Bigardi" userId="2763dc6f5f369131" providerId="Windows Live" clId="Web-{EE4190E4-5D90-48F5-BE39-426304D036FF}" dt="2018-04-19T21:38:55.236" v="76"/>
          <ac:spMkLst>
            <pc:docMk/>
            <pc:sldMk cId="1078802286" sldId="774"/>
            <ac:spMk id="4" creationId="{00000000-0000-0000-0000-000000000000}"/>
          </ac:spMkLst>
        </pc:spChg>
        <pc:spChg chg="add mod">
          <ac:chgData name="Gustavo Bellini Bigardi" userId="2763dc6f5f369131" providerId="Windows Live" clId="Web-{EE4190E4-5D90-48F5-BE39-426304D036FF}" dt="2018-04-19T21:40:42.175" v="106"/>
          <ac:spMkLst>
            <pc:docMk/>
            <pc:sldMk cId="1078802286" sldId="774"/>
            <ac:spMk id="8" creationId="{BA307D02-4CD8-4FA2-953A-969C33A10E59}"/>
          </ac:spMkLst>
        </pc:spChg>
        <pc:picChg chg="add mod">
          <ac:chgData name="Gustavo Bellini Bigardi" userId="2763dc6f5f369131" providerId="Windows Live" clId="Web-{EE4190E4-5D90-48F5-BE39-426304D036FF}" dt="2018-04-19T21:39:08.830" v="79"/>
          <ac:picMkLst>
            <pc:docMk/>
            <pc:sldMk cId="1078802286" sldId="774"/>
            <ac:picMk id="5" creationId="{CB9BD7C6-64EA-45C7-9756-5155D59AC393}"/>
          </ac:picMkLst>
        </pc:picChg>
      </pc:sldChg>
      <pc:sldChg chg="addSp delSp modSp add ord replId delAnim">
        <pc:chgData name="Gustavo Bellini Bigardi" userId="2763dc6f5f369131" providerId="Windows Live" clId="Web-{EE4190E4-5D90-48F5-BE39-426304D036FF}" dt="2018-04-19T22:26:10.353" v="577"/>
        <pc:sldMkLst>
          <pc:docMk/>
          <pc:sldMk cId="2284591309" sldId="775"/>
        </pc:sldMkLst>
        <pc:spChg chg="del">
          <ac:chgData name="Gustavo Bellini Bigardi" userId="2763dc6f5f369131" providerId="Windows Live" clId="Web-{EE4190E4-5D90-48F5-BE39-426304D036FF}" dt="2018-04-19T21:43:23.866" v="111"/>
          <ac:spMkLst>
            <pc:docMk/>
            <pc:sldMk cId="2284591309" sldId="775"/>
            <ac:spMk id="8" creationId="{BA307D02-4CD8-4FA2-953A-969C33A10E59}"/>
          </ac:spMkLst>
        </pc:spChg>
        <pc:picChg chg="add mod">
          <ac:chgData name="Gustavo Bellini Bigardi" userId="2763dc6f5f369131" providerId="Windows Live" clId="Web-{EE4190E4-5D90-48F5-BE39-426304D036FF}" dt="2018-04-19T21:43:41.429" v="115"/>
          <ac:picMkLst>
            <pc:docMk/>
            <pc:sldMk cId="2284591309" sldId="775"/>
            <ac:picMk id="2" creationId="{D69896F7-581E-4A98-A66C-9AB4DBE42E74}"/>
          </ac:picMkLst>
        </pc:picChg>
        <pc:picChg chg="del">
          <ac:chgData name="Gustavo Bellini Bigardi" userId="2763dc6f5f369131" providerId="Windows Live" clId="Web-{EE4190E4-5D90-48F5-BE39-426304D036FF}" dt="2018-04-19T21:43:02.475" v="108"/>
          <ac:picMkLst>
            <pc:docMk/>
            <pc:sldMk cId="2284591309" sldId="775"/>
            <ac:picMk id="5" creationId="{CB9BD7C6-64EA-45C7-9756-5155D59AC393}"/>
          </ac:picMkLst>
        </pc:picChg>
      </pc:sldChg>
      <pc:sldChg chg="modSp add replId">
        <pc:chgData name="Gustavo Bellini Bigardi" userId="2763dc6f5f369131" providerId="Windows Live" clId="Web-{EE4190E4-5D90-48F5-BE39-426304D036FF}" dt="2018-04-19T21:56:24.365" v="278"/>
        <pc:sldMkLst>
          <pc:docMk/>
          <pc:sldMk cId="2863264827" sldId="776"/>
        </pc:sldMkLst>
        <pc:spChg chg="mod">
          <ac:chgData name="Gustavo Bellini Bigardi" userId="2763dc6f5f369131" providerId="Windows Live" clId="Web-{EE4190E4-5D90-48F5-BE39-426304D036FF}" dt="2018-04-19T21:56:24.365" v="278"/>
          <ac:spMkLst>
            <pc:docMk/>
            <pc:sldMk cId="2863264827" sldId="776"/>
            <ac:spMk id="7" creationId="{00000000-0000-0000-0000-000000000000}"/>
          </ac:spMkLst>
        </pc:spChg>
      </pc:sldChg>
      <pc:sldChg chg="modSp add replId">
        <pc:chgData name="Gustavo Bellini Bigardi" userId="2763dc6f5f369131" providerId="Windows Live" clId="Web-{EE4190E4-5D90-48F5-BE39-426304D036FF}" dt="2018-04-19T21:56:44.741" v="297"/>
        <pc:sldMkLst>
          <pc:docMk/>
          <pc:sldMk cId="3241560533" sldId="777"/>
        </pc:sldMkLst>
        <pc:spChg chg="mod">
          <ac:chgData name="Gustavo Bellini Bigardi" userId="2763dc6f5f369131" providerId="Windows Live" clId="Web-{EE4190E4-5D90-48F5-BE39-426304D036FF}" dt="2018-04-19T21:56:44.741" v="297"/>
          <ac:spMkLst>
            <pc:docMk/>
            <pc:sldMk cId="3241560533" sldId="777"/>
            <ac:spMk id="7" creationId="{00000000-0000-0000-0000-000000000000}"/>
          </ac:spMkLst>
        </pc:spChg>
      </pc:sldChg>
      <pc:sldChg chg="addSp delSp modSp add ord replId">
        <pc:chgData name="Gustavo Bellini Bigardi" userId="2763dc6f5f369131" providerId="Windows Live" clId="Web-{EE4190E4-5D90-48F5-BE39-426304D036FF}" dt="2018-04-19T22:23:23.974" v="569"/>
        <pc:sldMkLst>
          <pc:docMk/>
          <pc:sldMk cId="3168039480" sldId="778"/>
        </pc:sldMkLst>
        <pc:spChg chg="mod">
          <ac:chgData name="Gustavo Bellini Bigardi" userId="2763dc6f5f369131" providerId="Windows Live" clId="Web-{EE4190E4-5D90-48F5-BE39-426304D036FF}" dt="2018-04-19T21:57:10.725" v="315"/>
          <ac:spMkLst>
            <pc:docMk/>
            <pc:sldMk cId="3168039480" sldId="778"/>
            <ac:spMk id="12" creationId="{00000000-0000-0000-0000-000000000000}"/>
          </ac:spMkLst>
        </pc:spChg>
        <pc:spChg chg="mod">
          <ac:chgData name="Gustavo Bellini Bigardi" userId="2763dc6f5f369131" providerId="Windows Live" clId="Web-{EE4190E4-5D90-48F5-BE39-426304D036FF}" dt="2018-04-19T22:22:57.536" v="567"/>
          <ac:spMkLst>
            <pc:docMk/>
            <pc:sldMk cId="3168039480" sldId="778"/>
            <ac:spMk id="13" creationId="{00000000-0000-0000-0000-000000000000}"/>
          </ac:spMkLst>
        </pc:spChg>
        <pc:picChg chg="add mod">
          <ac:chgData name="Gustavo Bellini Bigardi" userId="2763dc6f5f369131" providerId="Windows Live" clId="Web-{EE4190E4-5D90-48F5-BE39-426304D036FF}" dt="2018-04-19T22:23:04.505" v="568"/>
          <ac:picMkLst>
            <pc:docMk/>
            <pc:sldMk cId="3168039480" sldId="778"/>
            <ac:picMk id="2" creationId="{8BFEFFE1-F96C-4290-91BD-B839BF305712}"/>
          </ac:picMkLst>
        </pc:picChg>
        <pc:picChg chg="del">
          <ac:chgData name="Gustavo Bellini Bigardi" userId="2763dc6f5f369131" providerId="Windows Live" clId="Web-{EE4190E4-5D90-48F5-BE39-426304D036FF}" dt="2018-04-19T21:57:02.788" v="302"/>
          <ac:picMkLst>
            <pc:docMk/>
            <pc:sldMk cId="3168039480" sldId="778"/>
            <ac:picMk id="3" creationId="{A5991C0A-9833-4161-B871-7D1B80665AEA}"/>
          </ac:picMkLst>
        </pc:picChg>
        <pc:picChg chg="del">
          <ac:chgData name="Gustavo Bellini Bigardi" userId="2763dc6f5f369131" providerId="Windows Live" clId="Web-{EE4190E4-5D90-48F5-BE39-426304D036FF}" dt="2018-04-19T21:57:01.881" v="301"/>
          <ac:picMkLst>
            <pc:docMk/>
            <pc:sldMk cId="3168039480" sldId="778"/>
            <ac:picMk id="5" creationId="{C19C72F3-E414-48CF-AB32-6E2449193922}"/>
          </ac:picMkLst>
        </pc:picChg>
      </pc:sldChg>
      <pc:sldChg chg="modSp add replId">
        <pc:chgData name="Gustavo Bellini Bigardi" userId="2763dc6f5f369131" providerId="Windows Live" clId="Web-{EE4190E4-5D90-48F5-BE39-426304D036FF}" dt="2018-04-19T22:00:17.932" v="405"/>
        <pc:sldMkLst>
          <pc:docMk/>
          <pc:sldMk cId="2627411290" sldId="779"/>
        </pc:sldMkLst>
        <pc:spChg chg="mod">
          <ac:chgData name="Gustavo Bellini Bigardi" userId="2763dc6f5f369131" providerId="Windows Live" clId="Web-{EE4190E4-5D90-48F5-BE39-426304D036FF}" dt="2018-04-19T22:00:17.932" v="405"/>
          <ac:spMkLst>
            <pc:docMk/>
            <pc:sldMk cId="2627411290" sldId="779"/>
            <ac:spMk id="13" creationId="{00000000-0000-0000-0000-000000000000}"/>
          </ac:spMkLst>
        </pc:spChg>
      </pc:sldChg>
      <pc:sldChg chg="addSp delSp modSp add replId addAnim delAnim">
        <pc:chgData name="Gustavo Bellini Bigardi" userId="2763dc6f5f369131" providerId="Windows Live" clId="Web-{EE4190E4-5D90-48F5-BE39-426304D036FF}" dt="2018-04-19T22:18:09.750" v="559"/>
        <pc:sldMkLst>
          <pc:docMk/>
          <pc:sldMk cId="492044503" sldId="780"/>
        </pc:sldMkLst>
        <pc:spChg chg="add del mod">
          <ac:chgData name="Gustavo Bellini Bigardi" userId="2763dc6f5f369131" providerId="Windows Live" clId="Web-{EE4190E4-5D90-48F5-BE39-426304D036FF}" dt="2018-04-19T22:01:45.168" v="462"/>
          <ac:spMkLst>
            <pc:docMk/>
            <pc:sldMk cId="492044503" sldId="780"/>
            <ac:spMk id="4" creationId="{E3EE20FA-86FB-420F-A189-D43252784707}"/>
          </ac:spMkLst>
        </pc:spChg>
        <pc:spChg chg="add mod">
          <ac:chgData name="Gustavo Bellini Bigardi" userId="2763dc6f5f369131" providerId="Windows Live" clId="Web-{EE4190E4-5D90-48F5-BE39-426304D036FF}" dt="2018-04-19T22:02:13.825" v="493"/>
          <ac:spMkLst>
            <pc:docMk/>
            <pc:sldMk cId="492044503" sldId="780"/>
            <ac:spMk id="6" creationId="{11E28581-BC3A-4759-BCCF-77303805B0C3}"/>
          </ac:spMkLst>
        </pc:spChg>
        <pc:spChg chg="mod">
          <ac:chgData name="Gustavo Bellini Bigardi" userId="2763dc6f5f369131" providerId="Windows Live" clId="Web-{EE4190E4-5D90-48F5-BE39-426304D036FF}" dt="2018-04-19T22:18:09.750" v="559"/>
          <ac:spMkLst>
            <pc:docMk/>
            <pc:sldMk cId="492044503" sldId="780"/>
            <ac:spMk id="12" creationId="{00000000-0000-0000-0000-000000000000}"/>
          </ac:spMkLst>
        </pc:spChg>
        <pc:spChg chg="del mod">
          <ac:chgData name="Gustavo Bellini Bigardi" userId="2763dc6f5f369131" providerId="Windows Live" clId="Web-{EE4190E4-5D90-48F5-BE39-426304D036FF}" dt="2018-04-19T22:01:35.465" v="460"/>
          <ac:spMkLst>
            <pc:docMk/>
            <pc:sldMk cId="492044503" sldId="780"/>
            <ac:spMk id="13" creationId="{00000000-0000-0000-0000-000000000000}"/>
          </ac:spMkLst>
        </pc:spChg>
        <pc:picChg chg="mod">
          <ac:chgData name="Gustavo Bellini Bigardi" userId="2763dc6f5f369131" providerId="Windows Live" clId="Web-{EE4190E4-5D90-48F5-BE39-426304D036FF}" dt="2018-04-19T22:01:12.699" v="449"/>
          <ac:picMkLst>
            <pc:docMk/>
            <pc:sldMk cId="492044503" sldId="780"/>
            <ac:picMk id="3" creationId="{A5991C0A-9833-4161-B871-7D1B80665AEA}"/>
          </ac:picMkLst>
        </pc:picChg>
        <pc:picChg chg="mod">
          <ac:chgData name="Gustavo Bellini Bigardi" userId="2763dc6f5f369131" providerId="Windows Live" clId="Web-{EE4190E4-5D90-48F5-BE39-426304D036FF}" dt="2018-04-19T22:01:12.699" v="450"/>
          <ac:picMkLst>
            <pc:docMk/>
            <pc:sldMk cId="492044503" sldId="780"/>
            <ac:picMk id="5" creationId="{C19C72F3-E414-48CF-AB32-6E2449193922}"/>
          </ac:picMkLst>
        </pc:picChg>
      </pc:sldChg>
      <pc:sldChg chg="addSp delSp modSp add replId delAnim">
        <pc:chgData name="Gustavo Bellini Bigardi" userId="2763dc6f5f369131" providerId="Windows Live" clId="Web-{EE4190E4-5D90-48F5-BE39-426304D036FF}" dt="2018-04-19T22:03:37.389" v="517"/>
        <pc:sldMkLst>
          <pc:docMk/>
          <pc:sldMk cId="130573647" sldId="781"/>
        </pc:sldMkLst>
        <pc:spChg chg="del">
          <ac:chgData name="Gustavo Bellini Bigardi" userId="2763dc6f5f369131" providerId="Windows Live" clId="Web-{EE4190E4-5D90-48F5-BE39-426304D036FF}" dt="2018-04-19T22:02:37.247" v="507"/>
          <ac:spMkLst>
            <pc:docMk/>
            <pc:sldMk cId="130573647" sldId="781"/>
            <ac:spMk id="6" creationId="{11E28581-BC3A-4759-BCCF-77303805B0C3}"/>
          </ac:spMkLst>
        </pc:spChg>
        <pc:spChg chg="mod">
          <ac:chgData name="Gustavo Bellini Bigardi" userId="2763dc6f5f369131" providerId="Windows Live" clId="Web-{EE4190E4-5D90-48F5-BE39-426304D036FF}" dt="2018-04-19T22:03:22.686" v="514"/>
          <ac:spMkLst>
            <pc:docMk/>
            <pc:sldMk cId="130573647" sldId="781"/>
            <ac:spMk id="12" creationId="{00000000-0000-0000-0000-000000000000}"/>
          </ac:spMkLst>
        </pc:spChg>
        <pc:picChg chg="add mod">
          <ac:chgData name="Gustavo Bellini Bigardi" userId="2763dc6f5f369131" providerId="Windows Live" clId="Web-{EE4190E4-5D90-48F5-BE39-426304D036FF}" dt="2018-04-19T22:03:37.389" v="517"/>
          <ac:picMkLst>
            <pc:docMk/>
            <pc:sldMk cId="130573647" sldId="781"/>
            <ac:picMk id="2" creationId="{0891B0E0-CF4D-4673-A9B6-8C9551E5F50E}"/>
          </ac:picMkLst>
        </pc:picChg>
        <pc:picChg chg="del">
          <ac:chgData name="Gustavo Bellini Bigardi" userId="2763dc6f5f369131" providerId="Windows Live" clId="Web-{EE4190E4-5D90-48F5-BE39-426304D036FF}" dt="2018-04-19T22:02:35.013" v="506"/>
          <ac:picMkLst>
            <pc:docMk/>
            <pc:sldMk cId="130573647" sldId="781"/>
            <ac:picMk id="3" creationId="{A5991C0A-9833-4161-B871-7D1B80665AEA}"/>
          </ac:picMkLst>
        </pc:picChg>
        <pc:picChg chg="del">
          <ac:chgData name="Gustavo Bellini Bigardi" userId="2763dc6f5f369131" providerId="Windows Live" clId="Web-{EE4190E4-5D90-48F5-BE39-426304D036FF}" dt="2018-04-19T22:02:34.028" v="505"/>
          <ac:picMkLst>
            <pc:docMk/>
            <pc:sldMk cId="130573647" sldId="781"/>
            <ac:picMk id="5" creationId="{C19C72F3-E414-48CF-AB32-6E2449193922}"/>
          </ac:picMkLst>
        </pc:picChg>
      </pc:sldChg>
      <pc:sldChg chg="addSp delSp modSp add ord replId">
        <pc:chgData name="Gustavo Bellini Bigardi" userId="2763dc6f5f369131" providerId="Windows Live" clId="Web-{EE4190E4-5D90-48F5-BE39-426304D036FF}" dt="2018-04-19T22:26:21.415" v="578"/>
        <pc:sldMkLst>
          <pc:docMk/>
          <pc:sldMk cId="1510776306" sldId="782"/>
        </pc:sldMkLst>
        <pc:spChg chg="mod">
          <ac:chgData name="Gustavo Bellini Bigardi" userId="2763dc6f5f369131" providerId="Windows Live" clId="Web-{EE4190E4-5D90-48F5-BE39-426304D036FF}" dt="2018-04-19T22:03:56.343" v="528"/>
          <ac:spMkLst>
            <pc:docMk/>
            <pc:sldMk cId="1510776306" sldId="782"/>
            <ac:spMk id="12" creationId="{00000000-0000-0000-0000-000000000000}"/>
          </ac:spMkLst>
        </pc:spChg>
        <pc:picChg chg="del">
          <ac:chgData name="Gustavo Bellini Bigardi" userId="2763dc6f5f369131" providerId="Windows Live" clId="Web-{EE4190E4-5D90-48F5-BE39-426304D036FF}" dt="2018-04-19T22:03:57.202" v="532"/>
          <ac:picMkLst>
            <pc:docMk/>
            <pc:sldMk cId="1510776306" sldId="782"/>
            <ac:picMk id="2" creationId="{0891B0E0-CF4D-4673-A9B6-8C9551E5F50E}"/>
          </ac:picMkLst>
        </pc:picChg>
        <pc:picChg chg="add mod">
          <ac:chgData name="Gustavo Bellini Bigardi" userId="2763dc6f5f369131" providerId="Windows Live" clId="Web-{EE4190E4-5D90-48F5-BE39-426304D036FF}" dt="2018-04-19T22:15:45.872" v="556"/>
          <ac:picMkLst>
            <pc:docMk/>
            <pc:sldMk cId="1510776306" sldId="782"/>
            <ac:picMk id="3" creationId="{20AEA46D-740E-4D7C-9346-FFDDB037B902}"/>
          </ac:picMkLst>
        </pc:picChg>
        <pc:picChg chg="add mod">
          <ac:chgData name="Gustavo Bellini Bigardi" userId="2763dc6f5f369131" providerId="Windows Live" clId="Web-{EE4190E4-5D90-48F5-BE39-426304D036FF}" dt="2018-04-19T22:15:44.356" v="555"/>
          <ac:picMkLst>
            <pc:docMk/>
            <pc:sldMk cId="1510776306" sldId="782"/>
            <ac:picMk id="5" creationId="{7CA60AF9-0FA9-49FB-BCF3-B330730F7F29}"/>
          </ac:picMkLst>
        </pc:picChg>
        <pc:picChg chg="add mod">
          <ac:chgData name="Gustavo Bellini Bigardi" userId="2763dc6f5f369131" providerId="Windows Live" clId="Web-{EE4190E4-5D90-48F5-BE39-426304D036FF}" dt="2018-04-19T22:15:30.231" v="549"/>
          <ac:picMkLst>
            <pc:docMk/>
            <pc:sldMk cId="1510776306" sldId="782"/>
            <ac:picMk id="7" creationId="{177555A5-7DFA-4D83-A46A-F96D448074ED}"/>
          </ac:picMkLst>
        </pc:picChg>
        <pc:picChg chg="add del mod">
          <ac:chgData name="Gustavo Bellini Bigardi" userId="2763dc6f5f369131" providerId="Windows Live" clId="Web-{EE4190E4-5D90-48F5-BE39-426304D036FF}" dt="2018-04-19T22:13:49.479" v="541"/>
          <ac:picMkLst>
            <pc:docMk/>
            <pc:sldMk cId="1510776306" sldId="782"/>
            <ac:picMk id="9" creationId="{46924F53-4ABC-44D9-BD0C-0774612BDC98}"/>
          </ac:picMkLst>
        </pc:picChg>
        <pc:picChg chg="add mod">
          <ac:chgData name="Gustavo Bellini Bigardi" userId="2763dc6f5f369131" providerId="Windows Live" clId="Web-{EE4190E4-5D90-48F5-BE39-426304D036FF}" dt="2018-04-19T22:15:39.122" v="554"/>
          <ac:picMkLst>
            <pc:docMk/>
            <pc:sldMk cId="1510776306" sldId="782"/>
            <ac:picMk id="11" creationId="{C14B7947-496D-462E-A9E0-22D9ED36D4EF}"/>
          </ac:picMkLst>
        </pc:picChg>
        <pc:picChg chg="add mod">
          <ac:chgData name="Gustavo Bellini Bigardi" userId="2763dc6f5f369131" providerId="Windows Live" clId="Web-{EE4190E4-5D90-48F5-BE39-426304D036FF}" dt="2018-04-19T22:15:27.246" v="548"/>
          <ac:picMkLst>
            <pc:docMk/>
            <pc:sldMk cId="1510776306" sldId="782"/>
            <ac:picMk id="14" creationId="{6B1CFC2E-A3F7-4AB2-9191-BB83E1299603}"/>
          </ac:picMkLst>
        </pc:picChg>
        <pc:picChg chg="add mod">
          <ac:chgData name="Gustavo Bellini Bigardi" userId="2763dc6f5f369131" providerId="Windows Live" clId="Web-{EE4190E4-5D90-48F5-BE39-426304D036FF}" dt="2018-04-19T22:17:42.733" v="558"/>
          <ac:picMkLst>
            <pc:docMk/>
            <pc:sldMk cId="1510776306" sldId="782"/>
            <ac:picMk id="16" creationId="{ECBC3573-724A-429A-ADF1-FC9740315BA4}"/>
          </ac:picMkLst>
        </pc:picChg>
      </pc:sldChg>
    </pc:docChg>
  </pc:docChgLst>
  <pc:docChgLst>
    <pc:chgData name="Gustavo Bellini Bigardi" userId="2763dc6f5f369131" providerId="Windows Live" clId="Web-{B2F66202-D292-4409-85BC-098A789031E6}"/>
    <pc:docChg chg="delSld modSection">
      <pc:chgData name="Gustavo Bellini Bigardi" userId="2763dc6f5f369131" providerId="Windows Live" clId="Web-{B2F66202-D292-4409-85BC-098A789031E6}" dt="2018-04-19T19:54:34.770" v="0"/>
      <pc:docMkLst>
        <pc:docMk/>
      </pc:docMkLst>
    </pc:docChg>
  </pc:docChgLst>
  <pc:docChgLst>
    <pc:chgData name="Gustavo Bellini Bigardi" userId="2763dc6f5f369131" providerId="Windows Live" clId="Web-{64015C13-34F2-431C-8D6A-844C32CADE52}"/>
    <pc:docChg chg="modSld">
      <pc:chgData name="Gustavo Bellini Bigardi" userId="2763dc6f5f369131" providerId="Windows Live" clId="Web-{64015C13-34F2-431C-8D6A-844C32CADE52}" dt="2018-04-19T21:07:49.997" v="70"/>
      <pc:docMkLst>
        <pc:docMk/>
      </pc:docMkLst>
      <pc:sldChg chg="modSp">
        <pc:chgData name="Gustavo Bellini Bigardi" userId="2763dc6f5f369131" providerId="Windows Live" clId="Web-{64015C13-34F2-431C-8D6A-844C32CADE52}" dt="2018-04-19T21:07:49.997" v="69"/>
        <pc:sldMkLst>
          <pc:docMk/>
          <pc:sldMk cId="1087574238" sldId="766"/>
        </pc:sldMkLst>
        <pc:spChg chg="mod">
          <ac:chgData name="Gustavo Bellini Bigardi" userId="2763dc6f5f369131" providerId="Windows Live" clId="Web-{64015C13-34F2-431C-8D6A-844C32CADE52}" dt="2018-04-19T21:03:59.945" v="15"/>
          <ac:spMkLst>
            <pc:docMk/>
            <pc:sldMk cId="1087574238" sldId="766"/>
            <ac:spMk id="33" creationId="{18062E7E-99B2-4AB5-ADE9-622D38C3B700}"/>
          </ac:spMkLst>
        </pc:spChg>
        <pc:spChg chg="mod">
          <ac:chgData name="Gustavo Bellini Bigardi" userId="2763dc6f5f369131" providerId="Windows Live" clId="Web-{64015C13-34F2-431C-8D6A-844C32CADE52}" dt="2018-04-19T21:07:49.997" v="69"/>
          <ac:spMkLst>
            <pc:docMk/>
            <pc:sldMk cId="1087574238" sldId="766"/>
            <ac:spMk id="34" creationId="{07586AA6-FF33-4CD5-85A2-2FE48376668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4/24/18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4/24/18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38479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701148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723908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7336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789291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218848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7625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99974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78305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25513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14858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4646" y="5181600"/>
            <a:ext cx="1627790" cy="1446212"/>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FEB60100-75EC-45CA-9870-489A3303D7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5" name="Picture 4">
            <a:extLst>
              <a:ext uri="{FF2B5EF4-FFF2-40B4-BE49-F238E27FC236}">
                <a16:creationId xmlns:a16="http://schemas.microsoft.com/office/drawing/2014/main" id="{203A1873-7420-4E82-BDC0-09B59C799B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9223967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30257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03332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67309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21C408F-DF0D-4580-9F48-C473147CA8AF}" type="datetimeFigureOut">
              <a:rPr lang="en-US" smtClean="0"/>
              <a:t>4/24/18</a:t>
            </a:fld>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2290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3.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image" Target="../media/image6.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5" Type="http://schemas.openxmlformats.org/officeDocument/2006/relationships/theme" Target="../theme/theme5.xml"/><Relationship Id="rId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188825"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88825"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30939206"/>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Lst>
  <p:transition>
    <p:fade/>
  </p:transition>
  <p:txStyles>
    <p:titleStyle>
      <a:lvl1pPr algn="l" defTabSz="913918" rtl="0" eaLnBrk="1" latinLnBrk="0" hangingPunct="1">
        <a:lnSpc>
          <a:spcPct val="90000"/>
        </a:lnSpc>
        <a:spcBef>
          <a:spcPct val="0"/>
        </a:spcBef>
        <a:buNone/>
        <a:defRPr lang="en-US" sz="2799"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3918" rtl="0" eaLnBrk="1" fontAlgn="auto" latinLnBrk="0" hangingPunct="1">
        <a:lnSpc>
          <a:spcPct val="100000"/>
        </a:lnSpc>
        <a:spcBef>
          <a:spcPts val="0"/>
        </a:spcBef>
        <a:spcAft>
          <a:spcPts val="2399"/>
        </a:spcAft>
        <a:buClrTx/>
        <a:buSzPct val="90000"/>
        <a:buFont typeface="Arial" pitchFamily="34" charset="0"/>
        <a:buNone/>
        <a:tabLst/>
        <a:defRPr sz="3999" kern="1200" spc="0" baseline="0">
          <a:solidFill>
            <a:schemeClr val="tx1"/>
          </a:soli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hyperlink" Target="https://blog.gbbigardi.io/application-insights-monitorando-apis-parte1/" TargetMode="External"/><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ustavobigardi/gabcwb-demo-dotnet" TargetMode="External"/><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ustavobigardi/gabcwb-demo-nodejs" TargetMode="External"/><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63.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3.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3.xml"/><Relationship Id="rId5" Type="http://schemas.openxmlformats.org/officeDocument/2006/relationships/image" Target="../media/image21.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30.emf"/></Relationships>
</file>

<file path=ppt/slides/_rels/slide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893"/>
            <a:ext cx="12188825" cy="523084"/>
          </a:xfrm>
          <a:prstGeom prst="rect">
            <a:avLst/>
          </a:prstGeom>
          <a:noFill/>
        </p:spPr>
        <p:txBody>
          <a:bodyPr wrap="squar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1" y="5881051"/>
            <a:ext cx="12188825" cy="646163"/>
          </a:xfrm>
          <a:prstGeom prst="rect">
            <a:avLst/>
          </a:prstGeom>
          <a:noFill/>
        </p:spPr>
        <p:txBody>
          <a:bodyPr wrap="square" rtlCol="0">
            <a:spAutoFit/>
          </a:bodyPr>
          <a:lstStyle/>
          <a:p>
            <a:pPr algn="ctr" defTabSz="914126"/>
            <a:r>
              <a:rPr lang="en-US" sz="3599" dirty="0">
                <a:solidFill>
                  <a:srgbClr val="000000"/>
                </a:solidFill>
                <a:latin typeface="Segoe UI Light" panose="020B0502040204020203" pitchFamily="34" charset="0"/>
                <a:cs typeface="Segoe UI Light" panose="020B0502040204020203" pitchFamily="34" charset="0"/>
              </a:rPr>
              <a:t>{Curitiba - PR}</a:t>
            </a:r>
          </a:p>
        </p:txBody>
      </p:sp>
      <p:pic>
        <p:nvPicPr>
          <p:cNvPr id="1026" name="Picture 2" descr="https://global.azurebootcamp.net/wp-content/uploads/2014/11/logo-2018-762x6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22" y="523977"/>
            <a:ext cx="5675981" cy="50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2215991"/>
          </a:xfrm>
        </p:spPr>
        <p:txBody>
          <a:bodyPr/>
          <a:lstStyle/>
          <a:p>
            <a:pPr algn="ctr"/>
            <a:r>
              <a:rPr lang="en-US" sz="8000" err="1"/>
              <a:t>Monitoração</a:t>
            </a:r>
            <a:r>
              <a:rPr lang="en-US" sz="8000">
                <a:solidFill>
                  <a:srgbClr val="FFFFFF"/>
                </a:solidFill>
                <a:cs typeface="Segoe UI Light"/>
              </a:rPr>
              <a:t>... Por que fazer?</a:t>
            </a:r>
            <a:endParaRPr lang="en-US">
              <a:solidFill>
                <a:schemeClr val="tx1"/>
              </a:solidFill>
            </a:endParaRPr>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erson wearing a suit and tie&#10;&#10;Description generated with very high confidence">
            <a:extLst>
              <a:ext uri="{FF2B5EF4-FFF2-40B4-BE49-F238E27FC236}">
                <a16:creationId xmlns:a16="http://schemas.microsoft.com/office/drawing/2014/main" id="{CB9BD7C6-64EA-45C7-9756-5155D59AC393}"/>
              </a:ext>
            </a:extLst>
          </p:cNvPr>
          <p:cNvPicPr>
            <a:picLocks noChangeAspect="1"/>
          </p:cNvPicPr>
          <p:nvPr/>
        </p:nvPicPr>
        <p:blipFill>
          <a:blip r:embed="rId3"/>
          <a:stretch>
            <a:fillRect/>
          </a:stretch>
        </p:blipFill>
        <p:spPr>
          <a:xfrm>
            <a:off x="435073" y="579684"/>
            <a:ext cx="4266089" cy="5914290"/>
          </a:xfrm>
          <a:prstGeom prst="rect">
            <a:avLst/>
          </a:prstGeom>
        </p:spPr>
      </p:pic>
      <p:sp>
        <p:nvSpPr>
          <p:cNvPr id="8" name="Content Placeholder 2">
            <a:extLst>
              <a:ext uri="{FF2B5EF4-FFF2-40B4-BE49-F238E27FC236}">
                <a16:creationId xmlns:a16="http://schemas.microsoft.com/office/drawing/2014/main" id="{BA307D02-4CD8-4FA2-953A-969C33A10E59}"/>
              </a:ext>
            </a:extLst>
          </p:cNvPr>
          <p:cNvSpPr txBox="1">
            <a:spLocks/>
          </p:cNvSpPr>
          <p:nvPr/>
        </p:nvSpPr>
        <p:spPr>
          <a:xfrm>
            <a:off x="5094821" y="588863"/>
            <a:ext cx="6905048" cy="3967210"/>
          </a:xfrm>
          <a:prstGeom prst="rect">
            <a:avLst/>
          </a:prstGeom>
        </p:spPr>
        <p:txBody>
          <a:bodyPr anchor="t"/>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50000"/>
              </a:lnSpc>
              <a:buFont typeface="Wingdings" pitchFamily="2" charset="2"/>
              <a:buChar char="ß"/>
            </a:pPr>
            <a:r>
              <a:rPr lang="en-US" sz="3200" dirty="0" err="1">
                <a:solidFill>
                  <a:srgbClr val="FFFFFF"/>
                </a:solidFill>
              </a:rPr>
              <a:t>Quantidade</a:t>
            </a:r>
            <a:r>
              <a:rPr lang="en-US" sz="3200" dirty="0">
                <a:solidFill>
                  <a:srgbClr val="FFFFFF"/>
                </a:solidFill>
              </a:rPr>
              <a:t> de </a:t>
            </a:r>
            <a:r>
              <a:rPr lang="en-US" sz="3200" dirty="0" err="1">
                <a:solidFill>
                  <a:srgbClr val="FFFFFF"/>
                </a:solidFill>
              </a:rPr>
              <a:t>acessos</a:t>
            </a:r>
            <a:endParaRPr lang="en-US" sz="4800" dirty="0" err="1">
              <a:cs typeface="Segoe UI"/>
            </a:endParaRPr>
          </a:p>
          <a:p>
            <a:pPr indent="-457200">
              <a:lnSpc>
                <a:spcPct val="150000"/>
              </a:lnSpc>
              <a:buFont typeface="Wingdings" pitchFamily="2" charset="2"/>
              <a:buChar char="ß"/>
            </a:pPr>
            <a:r>
              <a:rPr lang="en-US" sz="3200" dirty="0" err="1">
                <a:solidFill>
                  <a:srgbClr val="FFFFFF"/>
                </a:solidFill>
                <a:cs typeface="Segoe UI"/>
              </a:rPr>
              <a:t>Utilização</a:t>
            </a:r>
            <a:r>
              <a:rPr lang="en-US" sz="3200" dirty="0">
                <a:solidFill>
                  <a:srgbClr val="FFFFFF"/>
                </a:solidFill>
                <a:cs typeface="Segoe UI"/>
              </a:rPr>
              <a:t> de </a:t>
            </a:r>
            <a:r>
              <a:rPr lang="en-US" sz="3200" dirty="0" err="1">
                <a:solidFill>
                  <a:srgbClr val="FFFFFF"/>
                </a:solidFill>
                <a:cs typeface="Segoe UI"/>
              </a:rPr>
              <a:t>recursos</a:t>
            </a:r>
          </a:p>
          <a:p>
            <a:pPr indent="-457200">
              <a:lnSpc>
                <a:spcPct val="150000"/>
              </a:lnSpc>
              <a:buFont typeface="Wingdings" pitchFamily="2" charset="2"/>
              <a:buChar char="ß"/>
            </a:pPr>
            <a:r>
              <a:rPr lang="en-US" sz="3200" dirty="0" err="1">
                <a:solidFill>
                  <a:srgbClr val="FFFFFF"/>
                </a:solidFill>
                <a:cs typeface="Segoe UI"/>
              </a:rPr>
              <a:t>Custos</a:t>
            </a:r>
          </a:p>
          <a:p>
            <a:pPr indent="-457200">
              <a:lnSpc>
                <a:spcPct val="150000"/>
              </a:lnSpc>
              <a:buFont typeface="Wingdings" pitchFamily="2" charset="2"/>
              <a:buChar char="ß"/>
            </a:pPr>
            <a:r>
              <a:rPr lang="en-US" sz="3200" dirty="0" err="1">
                <a:solidFill>
                  <a:srgbClr val="FFFFFF"/>
                </a:solidFill>
                <a:cs typeface="Segoe UI"/>
              </a:rPr>
              <a:t>Resultados</a:t>
            </a:r>
            <a:r>
              <a:rPr lang="en-US" sz="3200" dirty="0">
                <a:solidFill>
                  <a:srgbClr val="FFFFFF"/>
                </a:solidFill>
                <a:cs typeface="Segoe UI"/>
              </a:rPr>
              <a:t> do </a:t>
            </a:r>
            <a:r>
              <a:rPr lang="en-US" sz="3200" dirty="0" err="1">
                <a:solidFill>
                  <a:srgbClr val="FFFFFF"/>
                </a:solidFill>
                <a:cs typeface="Segoe UI"/>
              </a:rPr>
              <a:t>projeto</a:t>
            </a:r>
          </a:p>
          <a:p>
            <a:pPr indent="-457200">
              <a:lnSpc>
                <a:spcPct val="150000"/>
              </a:lnSpc>
              <a:buFont typeface="Wingdings" pitchFamily="2" charset="2"/>
              <a:buChar char="ß"/>
            </a:pPr>
            <a:r>
              <a:rPr lang="en-US" sz="3200" dirty="0" err="1">
                <a:solidFill>
                  <a:srgbClr val="FFFFFF"/>
                </a:solidFill>
                <a:cs typeface="Segoe UI"/>
              </a:rPr>
              <a:t>Lentidão</a:t>
            </a:r>
            <a:r>
              <a:rPr lang="en-US" sz="3200" dirty="0">
                <a:solidFill>
                  <a:srgbClr val="FFFFFF"/>
                </a:solidFill>
                <a:cs typeface="Segoe UI"/>
              </a:rPr>
              <a:t>? </a:t>
            </a:r>
            <a:r>
              <a:rPr lang="en-US" sz="3200" dirty="0" err="1">
                <a:solidFill>
                  <a:srgbClr val="FFFFFF"/>
                </a:solidFill>
                <a:cs typeface="Segoe UI"/>
              </a:rPr>
              <a:t>Onde</a:t>
            </a:r>
            <a:r>
              <a:rPr lang="en-US" sz="3200" dirty="0">
                <a:solidFill>
                  <a:srgbClr val="FFFFFF"/>
                </a:solidFill>
                <a:cs typeface="Segoe UI"/>
              </a:rPr>
              <a:t>? Por que?</a:t>
            </a:r>
          </a:p>
          <a:p>
            <a:pPr indent="-457200">
              <a:lnSpc>
                <a:spcPct val="150000"/>
              </a:lnSpc>
              <a:buFont typeface="Wingdings" pitchFamily="2" charset="2"/>
              <a:buChar char="ß"/>
            </a:pPr>
            <a:r>
              <a:rPr lang="en-US" sz="3200" dirty="0" err="1">
                <a:solidFill>
                  <a:srgbClr val="FFFFFF"/>
                </a:solidFill>
                <a:cs typeface="Segoe UI"/>
              </a:rPr>
              <a:t>Erros</a:t>
            </a:r>
            <a:r>
              <a:rPr lang="en-US" sz="3200" dirty="0">
                <a:solidFill>
                  <a:srgbClr val="FFFFFF"/>
                </a:solidFill>
                <a:cs typeface="Segoe UI"/>
              </a:rPr>
              <a:t>? </a:t>
            </a:r>
            <a:r>
              <a:rPr lang="en-US" sz="3200" dirty="0" err="1">
                <a:solidFill>
                  <a:srgbClr val="FFFFFF"/>
                </a:solidFill>
                <a:cs typeface="Segoe UI"/>
              </a:rPr>
              <a:t>Quantos</a:t>
            </a:r>
            <a:r>
              <a:rPr lang="en-US" sz="3200" dirty="0">
                <a:solidFill>
                  <a:srgbClr val="FFFFFF"/>
                </a:solidFill>
                <a:cs typeface="Segoe UI"/>
              </a:rPr>
              <a:t> </a:t>
            </a:r>
            <a:r>
              <a:rPr lang="en-US" sz="3200" dirty="0" err="1">
                <a:solidFill>
                  <a:srgbClr val="FFFFFF"/>
                </a:solidFill>
                <a:cs typeface="Segoe UI"/>
              </a:rPr>
              <a:t>usuários</a:t>
            </a:r>
            <a:r>
              <a:rPr lang="en-US" sz="3200" dirty="0">
                <a:solidFill>
                  <a:srgbClr val="FFFFFF"/>
                </a:solidFill>
                <a:cs typeface="Segoe UI"/>
              </a:rPr>
              <a:t> </a:t>
            </a:r>
            <a:r>
              <a:rPr lang="en-US" sz="3200" dirty="0" err="1">
                <a:solidFill>
                  <a:srgbClr val="FFFFFF"/>
                </a:solidFill>
                <a:cs typeface="Segoe UI"/>
              </a:rPr>
              <a:t>afetados</a:t>
            </a:r>
            <a:r>
              <a:rPr lang="en-US" sz="3200" dirty="0">
                <a:solidFill>
                  <a:srgbClr val="FFFFFF"/>
                </a:solidFill>
                <a:cs typeface="Segoe UI"/>
              </a:rPr>
              <a:t>?</a:t>
            </a:r>
          </a:p>
        </p:txBody>
      </p:sp>
    </p:spTree>
    <p:extLst>
      <p:ext uri="{BB962C8B-B14F-4D97-AF65-F5344CB8AC3E}">
        <p14:creationId xmlns:p14="http://schemas.microsoft.com/office/powerpoint/2010/main" val="107880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75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5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75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5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75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5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75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25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75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25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75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25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person&#10;&#10;Description generated with high confidence">
            <a:extLst>
              <a:ext uri="{FF2B5EF4-FFF2-40B4-BE49-F238E27FC236}">
                <a16:creationId xmlns:a16="http://schemas.microsoft.com/office/drawing/2014/main" id="{D69896F7-581E-4A98-A66C-9AB4DBE42E74}"/>
              </a:ext>
            </a:extLst>
          </p:cNvPr>
          <p:cNvPicPr>
            <a:picLocks noChangeAspect="1"/>
          </p:cNvPicPr>
          <p:nvPr/>
        </p:nvPicPr>
        <p:blipFill>
          <a:blip r:embed="rId3"/>
          <a:stretch>
            <a:fillRect/>
          </a:stretch>
        </p:blipFill>
        <p:spPr>
          <a:xfrm>
            <a:off x="1886807" y="593534"/>
            <a:ext cx="8290701" cy="5412137"/>
          </a:xfrm>
          <a:prstGeom prst="rect">
            <a:avLst/>
          </a:prstGeom>
        </p:spPr>
      </p:pic>
    </p:spTree>
    <p:extLst>
      <p:ext uri="{BB962C8B-B14F-4D97-AF65-F5344CB8AC3E}">
        <p14:creationId xmlns:p14="http://schemas.microsoft.com/office/powerpoint/2010/main" val="228459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621232" y="848650"/>
            <a:ext cx="10759958"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b="1" dirty="0" err="1"/>
              <a:t>Monitorando</a:t>
            </a:r>
            <a:r>
              <a:rPr lang="en-US" b="1" dirty="0"/>
              <a:t> APIs</a:t>
            </a:r>
            <a:endParaRPr lang="en-US" dirty="0">
              <a:solidFill>
                <a:schemeClr val="tx1"/>
              </a:solidFill>
            </a:endParaRPr>
          </a:p>
        </p:txBody>
      </p:sp>
      <p:sp>
        <p:nvSpPr>
          <p:cNvPr id="13" name="Content Placeholder 2"/>
          <p:cNvSpPr>
            <a:spLocks noGrp="1"/>
          </p:cNvSpPr>
          <p:nvPr>
            <p:ph type="body" sz="quarter" idx="10"/>
          </p:nvPr>
        </p:nvSpPr>
        <p:spPr>
          <a:xfrm>
            <a:off x="5854996" y="2055355"/>
            <a:ext cx="6071381" cy="3659207"/>
          </a:xfrm>
        </p:spPr>
        <p:txBody>
          <a:bodyPr vert="horz" wrap="square" lIns="0" tIns="0" rIns="0" bIns="0" rtlCol="0" anchor="t">
            <a:spAutoFit/>
          </a:bodyPr>
          <a:lstStyle/>
          <a:p>
            <a:pPr marL="460375" indent="-457200">
              <a:lnSpc>
                <a:spcPct val="200000"/>
              </a:lnSpc>
              <a:buFont typeface="Wingdings" pitchFamily="2" charset="2"/>
              <a:buChar char="ß"/>
            </a:pPr>
            <a:r>
              <a:rPr lang="en-US" sz="2800" dirty="0" err="1">
                <a:solidFill>
                  <a:srgbClr val="FFFFFF"/>
                </a:solidFill>
              </a:rPr>
              <a:t>Garantir</a:t>
            </a:r>
            <a:r>
              <a:rPr lang="en-US" sz="2800" dirty="0">
                <a:solidFill>
                  <a:srgbClr val="FFFFFF"/>
                </a:solidFill>
              </a:rPr>
              <a:t> a </a:t>
            </a:r>
            <a:r>
              <a:rPr lang="en-US" sz="2800" dirty="0" err="1">
                <a:solidFill>
                  <a:srgbClr val="FFFFFF"/>
                </a:solidFill>
              </a:rPr>
              <a:t>operação</a:t>
            </a:r>
            <a:endParaRPr lang="en-US" dirty="0" err="1"/>
          </a:p>
          <a:p>
            <a:pPr marL="460375" indent="-457200">
              <a:lnSpc>
                <a:spcPct val="200000"/>
              </a:lnSpc>
              <a:buFont typeface="Wingdings" pitchFamily="2" charset="2"/>
              <a:buChar char="ß"/>
            </a:pPr>
            <a:r>
              <a:rPr lang="en-US" sz="2800" dirty="0" err="1">
                <a:solidFill>
                  <a:srgbClr val="FFFFFF"/>
                </a:solidFill>
                <a:cs typeface="Segoe UI Light"/>
              </a:rPr>
              <a:t>Diagnosticar</a:t>
            </a:r>
            <a:r>
              <a:rPr lang="en-US" sz="2800" dirty="0">
                <a:solidFill>
                  <a:srgbClr val="FFFFFF"/>
                </a:solidFill>
                <a:cs typeface="Segoe UI Light"/>
              </a:rPr>
              <a:t> </a:t>
            </a:r>
            <a:r>
              <a:rPr lang="en-US" sz="2800" dirty="0" err="1">
                <a:solidFill>
                  <a:srgbClr val="FFFFFF"/>
                </a:solidFill>
                <a:cs typeface="Segoe UI Light"/>
              </a:rPr>
              <a:t>problemas</a:t>
            </a:r>
          </a:p>
          <a:p>
            <a:pPr marL="460375" indent="-457200">
              <a:lnSpc>
                <a:spcPct val="200000"/>
              </a:lnSpc>
              <a:buFont typeface="Wingdings" pitchFamily="2" charset="2"/>
              <a:buChar char="ß"/>
            </a:pPr>
            <a:r>
              <a:rPr lang="en-US" sz="2800" dirty="0" err="1">
                <a:solidFill>
                  <a:srgbClr val="FFFFFF"/>
                </a:solidFill>
                <a:cs typeface="Segoe UI Light"/>
              </a:rPr>
              <a:t>Acompanhar</a:t>
            </a:r>
            <a:r>
              <a:rPr lang="en-US" sz="2800" dirty="0">
                <a:solidFill>
                  <a:srgbClr val="FFFFFF"/>
                </a:solidFill>
                <a:cs typeface="Segoe UI Light"/>
              </a:rPr>
              <a:t> performance</a:t>
            </a:r>
          </a:p>
          <a:p>
            <a:pPr marL="460375" indent="-457200">
              <a:lnSpc>
                <a:spcPct val="200000"/>
              </a:lnSpc>
              <a:buFont typeface="Wingdings" pitchFamily="2" charset="2"/>
              <a:buChar char="ß"/>
            </a:pPr>
            <a:r>
              <a:rPr lang="en-US" sz="2800" dirty="0" err="1">
                <a:solidFill>
                  <a:srgbClr val="FFFFFF"/>
                </a:solidFill>
                <a:cs typeface="Segoe UI Light"/>
              </a:rPr>
              <a:t>Acompanhar</a:t>
            </a:r>
            <a:r>
              <a:rPr lang="en-US" sz="2800" dirty="0">
                <a:solidFill>
                  <a:srgbClr val="FFFFFF"/>
                </a:solidFill>
                <a:cs typeface="Segoe UI Light"/>
              </a:rPr>
              <a:t> </a:t>
            </a:r>
            <a:r>
              <a:rPr lang="en-US" sz="2800" dirty="0" err="1">
                <a:solidFill>
                  <a:srgbClr val="FFFFFF"/>
                </a:solidFill>
                <a:cs typeface="Segoe UI Light"/>
              </a:rPr>
              <a:t>uso</a:t>
            </a:r>
            <a:r>
              <a:rPr lang="en-US" sz="2800" dirty="0">
                <a:solidFill>
                  <a:srgbClr val="FFFFFF"/>
                </a:solidFill>
                <a:cs typeface="Segoe UI Light"/>
              </a:rPr>
              <a:t> e </a:t>
            </a:r>
            <a:r>
              <a:rPr lang="en-US" sz="2800" dirty="0" err="1">
                <a:solidFill>
                  <a:srgbClr val="FFFFFF"/>
                </a:solidFill>
                <a:cs typeface="Segoe UI Light"/>
              </a:rPr>
              <a:t>métricas</a:t>
            </a:r>
            <a:r>
              <a:rPr lang="en-US" sz="2800" dirty="0">
                <a:solidFill>
                  <a:srgbClr val="FFFFFF"/>
                </a:solidFill>
                <a:cs typeface="Segoe UI Light"/>
              </a:rPr>
              <a:t> de </a:t>
            </a:r>
            <a:r>
              <a:rPr lang="en-US" sz="2800" dirty="0" err="1">
                <a:solidFill>
                  <a:srgbClr val="FFFFFF"/>
                </a:solidFill>
                <a:cs typeface="Segoe UI Light"/>
              </a:rPr>
              <a:t>negócio</a:t>
            </a:r>
          </a:p>
        </p:txBody>
      </p:sp>
      <p:pic>
        <p:nvPicPr>
          <p:cNvPr id="2" name="Picture 3">
            <a:extLst>
              <a:ext uri="{FF2B5EF4-FFF2-40B4-BE49-F238E27FC236}">
                <a16:creationId xmlns:a16="http://schemas.microsoft.com/office/drawing/2014/main" id="{8BFEFFE1-F96C-4290-91BD-B839BF305712}"/>
              </a:ext>
            </a:extLst>
          </p:cNvPr>
          <p:cNvPicPr>
            <a:picLocks noChangeAspect="1"/>
          </p:cNvPicPr>
          <p:nvPr/>
        </p:nvPicPr>
        <p:blipFill>
          <a:blip r:embed="rId3"/>
          <a:stretch>
            <a:fillRect/>
          </a:stretch>
        </p:blipFill>
        <p:spPr>
          <a:xfrm>
            <a:off x="1046848" y="1893318"/>
            <a:ext cx="4178050" cy="4379703"/>
          </a:xfrm>
          <a:prstGeom prst="rect">
            <a:avLst/>
          </a:prstGeom>
        </p:spPr>
      </p:pic>
    </p:spTree>
    <p:extLst>
      <p:ext uri="{BB962C8B-B14F-4D97-AF65-F5344CB8AC3E}">
        <p14:creationId xmlns:p14="http://schemas.microsoft.com/office/powerpoint/2010/main" val="3168039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50"/>
                                        <p:tgtEl>
                                          <p:spTgt spid="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50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5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50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25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50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25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29624" y="848650"/>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b="1" dirty="0"/>
              <a:t>Application Insights</a:t>
            </a:r>
            <a:endParaRPr lang="en-US" b="1" dirty="0">
              <a:solidFill>
                <a:schemeClr val="tx1"/>
              </a:solidFill>
            </a:endParaRPr>
          </a:p>
        </p:txBody>
      </p:sp>
      <p:sp>
        <p:nvSpPr>
          <p:cNvPr id="13" name="Content Placeholder 2"/>
          <p:cNvSpPr>
            <a:spLocks noGrp="1"/>
          </p:cNvSpPr>
          <p:nvPr>
            <p:ph type="body" sz="quarter" idx="10"/>
          </p:nvPr>
        </p:nvSpPr>
        <p:spPr>
          <a:xfrm>
            <a:off x="5323173" y="2055355"/>
            <a:ext cx="6603204" cy="3659207"/>
          </a:xfrm>
        </p:spPr>
        <p:txBody>
          <a:bodyPr vert="horz" wrap="square" lIns="0" tIns="0" rIns="0" bIns="0" rtlCol="0" anchor="t">
            <a:spAutoFit/>
          </a:bodyPr>
          <a:lstStyle/>
          <a:p>
            <a:pPr marL="460375" indent="-457200">
              <a:lnSpc>
                <a:spcPct val="200000"/>
              </a:lnSpc>
              <a:buFont typeface="Wingdings" pitchFamily="2" charset="2"/>
              <a:buChar char="ß"/>
            </a:pPr>
            <a:r>
              <a:rPr lang="en-US" sz="2800" dirty="0" err="1">
                <a:solidFill>
                  <a:srgbClr val="FFFFFF"/>
                </a:solidFill>
              </a:rPr>
              <a:t>Garantir</a:t>
            </a:r>
            <a:r>
              <a:rPr lang="en-US" sz="2800" dirty="0">
                <a:solidFill>
                  <a:srgbClr val="FFFFFF"/>
                </a:solidFill>
              </a:rPr>
              <a:t> a </a:t>
            </a:r>
            <a:r>
              <a:rPr lang="en-US" sz="2800" dirty="0" err="1">
                <a:solidFill>
                  <a:srgbClr val="FFFFFF"/>
                </a:solidFill>
              </a:rPr>
              <a:t>operação</a:t>
            </a:r>
            <a:endParaRPr lang="en-US" dirty="0" err="1"/>
          </a:p>
          <a:p>
            <a:pPr marL="460375" indent="-457200">
              <a:lnSpc>
                <a:spcPct val="200000"/>
              </a:lnSpc>
              <a:buFont typeface="Wingdings" pitchFamily="2" charset="2"/>
              <a:buChar char="ß"/>
            </a:pPr>
            <a:r>
              <a:rPr lang="en-US" sz="2800" dirty="0" err="1">
                <a:solidFill>
                  <a:srgbClr val="FFFFFF"/>
                </a:solidFill>
                <a:cs typeface="Segoe UI Light"/>
              </a:rPr>
              <a:t>Diagnosticar</a:t>
            </a:r>
            <a:r>
              <a:rPr lang="en-US" sz="2800" dirty="0">
                <a:solidFill>
                  <a:srgbClr val="FFFFFF"/>
                </a:solidFill>
                <a:cs typeface="Segoe UI Light"/>
              </a:rPr>
              <a:t> </a:t>
            </a:r>
            <a:r>
              <a:rPr lang="en-US" sz="2800" dirty="0" err="1">
                <a:solidFill>
                  <a:srgbClr val="FFFFFF"/>
                </a:solidFill>
                <a:cs typeface="Segoe UI Light"/>
              </a:rPr>
              <a:t>problemas</a:t>
            </a:r>
          </a:p>
          <a:p>
            <a:pPr marL="460375" indent="-457200">
              <a:lnSpc>
                <a:spcPct val="200000"/>
              </a:lnSpc>
              <a:buFont typeface="Wingdings" pitchFamily="2" charset="2"/>
              <a:buChar char="ß"/>
            </a:pPr>
            <a:r>
              <a:rPr lang="en-US" sz="2800" dirty="0" err="1">
                <a:solidFill>
                  <a:srgbClr val="FFFFFF"/>
                </a:solidFill>
                <a:cs typeface="Segoe UI Light"/>
              </a:rPr>
              <a:t>Acompanhar</a:t>
            </a:r>
            <a:r>
              <a:rPr lang="en-US" sz="2800" dirty="0">
                <a:solidFill>
                  <a:srgbClr val="FFFFFF"/>
                </a:solidFill>
                <a:cs typeface="Segoe UI Light"/>
              </a:rPr>
              <a:t> performance</a:t>
            </a:r>
          </a:p>
          <a:p>
            <a:pPr marL="460375" indent="-457200">
              <a:lnSpc>
                <a:spcPct val="200000"/>
              </a:lnSpc>
              <a:buFont typeface="Wingdings" pitchFamily="2" charset="2"/>
              <a:buChar char="ß"/>
            </a:pPr>
            <a:r>
              <a:rPr lang="en-US" sz="2800" dirty="0" err="1">
                <a:solidFill>
                  <a:srgbClr val="FFFFFF"/>
                </a:solidFill>
                <a:cs typeface="Segoe UI Light"/>
              </a:rPr>
              <a:t>Acompanhar</a:t>
            </a:r>
            <a:r>
              <a:rPr lang="en-US" sz="2800" dirty="0">
                <a:solidFill>
                  <a:srgbClr val="FFFFFF"/>
                </a:solidFill>
                <a:cs typeface="Segoe UI Light"/>
              </a:rPr>
              <a:t> </a:t>
            </a:r>
            <a:r>
              <a:rPr lang="en-US" sz="2800" dirty="0" err="1">
                <a:solidFill>
                  <a:srgbClr val="FFFFFF"/>
                </a:solidFill>
                <a:cs typeface="Segoe UI Light"/>
              </a:rPr>
              <a:t>uso</a:t>
            </a:r>
            <a:r>
              <a:rPr lang="en-US" sz="2800" dirty="0">
                <a:solidFill>
                  <a:srgbClr val="FFFFFF"/>
                </a:solidFill>
                <a:cs typeface="Segoe UI Light"/>
              </a:rPr>
              <a:t> e </a:t>
            </a:r>
            <a:r>
              <a:rPr lang="en-US" sz="2800" dirty="0" err="1">
                <a:solidFill>
                  <a:srgbClr val="FFFFFF"/>
                </a:solidFill>
                <a:cs typeface="Segoe UI Light"/>
              </a:rPr>
              <a:t>métricas</a:t>
            </a:r>
            <a:r>
              <a:rPr lang="en-US" sz="2800" dirty="0">
                <a:solidFill>
                  <a:srgbClr val="FFFFFF"/>
                </a:solidFill>
                <a:cs typeface="Segoe UI Light"/>
              </a:rPr>
              <a:t> de </a:t>
            </a:r>
            <a:r>
              <a:rPr lang="en-US" sz="2800" dirty="0" err="1">
                <a:solidFill>
                  <a:srgbClr val="FFFFFF"/>
                </a:solidFill>
                <a:cs typeface="Segoe UI Light"/>
              </a:rPr>
              <a:t>negócio</a:t>
            </a:r>
          </a:p>
        </p:txBody>
      </p:sp>
      <p:pic>
        <p:nvPicPr>
          <p:cNvPr id="3" name="Picture 3">
            <a:extLst>
              <a:ext uri="{FF2B5EF4-FFF2-40B4-BE49-F238E27FC236}">
                <a16:creationId xmlns:a16="http://schemas.microsoft.com/office/drawing/2014/main" id="{A5991C0A-9833-4161-B871-7D1B80665AEA}"/>
              </a:ext>
            </a:extLst>
          </p:cNvPr>
          <p:cNvPicPr>
            <a:picLocks noChangeAspect="1"/>
          </p:cNvPicPr>
          <p:nvPr/>
        </p:nvPicPr>
        <p:blipFill>
          <a:blip r:embed="rId3"/>
          <a:stretch>
            <a:fillRect/>
          </a:stretch>
        </p:blipFill>
        <p:spPr>
          <a:xfrm>
            <a:off x="-2238419" y="1156156"/>
            <a:ext cx="8865644" cy="4703839"/>
          </a:xfrm>
          <a:prstGeom prst="rect">
            <a:avLst/>
          </a:prstGeom>
        </p:spPr>
      </p:pic>
      <p:pic>
        <p:nvPicPr>
          <p:cNvPr id="5" name="Picture 5" descr="A picture containing object&#10;&#10;Description generated with very high confidence">
            <a:extLst>
              <a:ext uri="{FF2B5EF4-FFF2-40B4-BE49-F238E27FC236}">
                <a16:creationId xmlns:a16="http://schemas.microsoft.com/office/drawing/2014/main" id="{C19C72F3-E414-48CF-AB32-6E2449193922}"/>
              </a:ext>
            </a:extLst>
          </p:cNvPr>
          <p:cNvPicPr>
            <a:picLocks noChangeAspect="1"/>
          </p:cNvPicPr>
          <p:nvPr/>
        </p:nvPicPr>
        <p:blipFill>
          <a:blip r:embed="rId4"/>
          <a:stretch>
            <a:fillRect/>
          </a:stretch>
        </p:blipFill>
        <p:spPr>
          <a:xfrm>
            <a:off x="-82377" y="1689339"/>
            <a:ext cx="5214747" cy="1969698"/>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50"/>
                                        <p:tgtEl>
                                          <p:spTgt spid="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50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5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50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25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50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25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29624" y="848650"/>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b="1" dirty="0"/>
              <a:t>Application Insights</a:t>
            </a:r>
            <a:endParaRPr lang="en-US" b="1" dirty="0">
              <a:solidFill>
                <a:schemeClr val="tx1"/>
              </a:solidFill>
            </a:endParaRPr>
          </a:p>
        </p:txBody>
      </p:sp>
      <p:sp>
        <p:nvSpPr>
          <p:cNvPr id="13" name="Content Placeholder 2"/>
          <p:cNvSpPr>
            <a:spLocks noGrp="1"/>
          </p:cNvSpPr>
          <p:nvPr>
            <p:ph type="body" sz="quarter" idx="10"/>
          </p:nvPr>
        </p:nvSpPr>
        <p:spPr>
          <a:xfrm>
            <a:off x="5323173" y="2055355"/>
            <a:ext cx="6603204" cy="3220753"/>
          </a:xfrm>
        </p:spPr>
        <p:txBody>
          <a:bodyPr vert="horz" wrap="square" lIns="0" tIns="0" rIns="0" bIns="0" rtlCol="0" anchor="t">
            <a:spAutoFit/>
          </a:bodyPr>
          <a:lstStyle/>
          <a:p>
            <a:pPr>
              <a:lnSpc>
                <a:spcPct val="150000"/>
              </a:lnSpc>
            </a:pPr>
            <a:r>
              <a:rPr lang="en-US" sz="3600" dirty="0">
                <a:solidFill>
                  <a:srgbClr val="FFFFFF"/>
                </a:solidFill>
                <a:cs typeface="Segoe UI Light"/>
              </a:rPr>
              <a:t>É um </a:t>
            </a:r>
            <a:r>
              <a:rPr lang="en-US" sz="3600" err="1">
                <a:solidFill>
                  <a:srgbClr val="FFFFFF"/>
                </a:solidFill>
                <a:cs typeface="Segoe UI Light"/>
              </a:rPr>
              <a:t>serviço</a:t>
            </a:r>
            <a:r>
              <a:rPr lang="en-US" sz="3600" dirty="0">
                <a:solidFill>
                  <a:srgbClr val="FFFFFF"/>
                </a:solidFill>
                <a:cs typeface="Segoe UI Light"/>
              </a:rPr>
              <a:t> de </a:t>
            </a:r>
            <a:r>
              <a:rPr lang="en-US" sz="3600" b="1" err="1">
                <a:solidFill>
                  <a:srgbClr val="FFFFFF"/>
                </a:solidFill>
                <a:cs typeface="Segoe UI Light"/>
              </a:rPr>
              <a:t>Telemetria</a:t>
            </a:r>
            <a:r>
              <a:rPr lang="en-US" sz="3600" b="1" dirty="0">
                <a:solidFill>
                  <a:srgbClr val="FFFFFF"/>
                </a:solidFill>
                <a:cs typeface="Segoe UI Light"/>
              </a:rPr>
              <a:t> </a:t>
            </a:r>
            <a:r>
              <a:rPr lang="en-US" sz="3600" dirty="0">
                <a:solidFill>
                  <a:srgbClr val="FFFFFF"/>
                </a:solidFill>
                <a:cs typeface="Segoe UI Light"/>
              </a:rPr>
              <a:t>que </a:t>
            </a:r>
            <a:r>
              <a:rPr lang="en-US" sz="3600" err="1">
                <a:solidFill>
                  <a:srgbClr val="FFFFFF"/>
                </a:solidFill>
                <a:cs typeface="Segoe UI Light"/>
              </a:rPr>
              <a:t>integra</a:t>
            </a:r>
            <a:r>
              <a:rPr lang="en-US" sz="3600" dirty="0">
                <a:solidFill>
                  <a:srgbClr val="FFFFFF"/>
                </a:solidFill>
                <a:cs typeface="Segoe UI Light"/>
              </a:rPr>
              <a:t> o </a:t>
            </a:r>
            <a:r>
              <a:rPr lang="en-US" sz="3600" b="1" dirty="0">
                <a:solidFill>
                  <a:srgbClr val="FFFFFF"/>
                </a:solidFill>
                <a:cs typeface="Segoe UI Light"/>
              </a:rPr>
              <a:t>Microsoft Azure</a:t>
            </a:r>
            <a:r>
              <a:rPr lang="en-US" sz="3600" dirty="0">
                <a:solidFill>
                  <a:srgbClr val="FFFFFF"/>
                </a:solidFill>
                <a:cs typeface="Segoe UI Light"/>
              </a:rPr>
              <a:t>, </a:t>
            </a:r>
            <a:r>
              <a:rPr lang="en-US" sz="3600" err="1">
                <a:solidFill>
                  <a:srgbClr val="FFFFFF"/>
                </a:solidFill>
                <a:cs typeface="Segoe UI Light"/>
              </a:rPr>
              <a:t>voltado</a:t>
            </a:r>
            <a:r>
              <a:rPr lang="en-US" sz="3600" dirty="0">
                <a:solidFill>
                  <a:srgbClr val="FFFFFF"/>
                </a:solidFill>
                <a:cs typeface="Segoe UI Light"/>
              </a:rPr>
              <a:t> para o </a:t>
            </a:r>
            <a:r>
              <a:rPr lang="en-US" sz="3600" err="1">
                <a:solidFill>
                  <a:srgbClr val="FFFFFF"/>
                </a:solidFill>
                <a:cs typeface="Segoe UI Light"/>
              </a:rPr>
              <a:t>monitoramento</a:t>
            </a:r>
            <a:r>
              <a:rPr lang="en-US" sz="3600" dirty="0">
                <a:solidFill>
                  <a:srgbClr val="FFFFFF"/>
                </a:solidFill>
                <a:cs typeface="Segoe UI Light"/>
              </a:rPr>
              <a:t> de </a:t>
            </a:r>
            <a:r>
              <a:rPr lang="en-US" sz="3600" err="1">
                <a:solidFill>
                  <a:srgbClr val="FFFFFF"/>
                </a:solidFill>
                <a:cs typeface="Segoe UI Light"/>
              </a:rPr>
              <a:t>Aplicações</a:t>
            </a:r>
            <a:r>
              <a:rPr lang="en-US" sz="3600" dirty="0">
                <a:solidFill>
                  <a:srgbClr val="FFFFFF"/>
                </a:solidFill>
                <a:cs typeface="Segoe UI Light"/>
              </a:rPr>
              <a:t> Web, APIs e Serviços.</a:t>
            </a:r>
            <a:endParaRPr lang="en-US"/>
          </a:p>
        </p:txBody>
      </p:sp>
      <p:pic>
        <p:nvPicPr>
          <p:cNvPr id="3" name="Picture 3">
            <a:extLst>
              <a:ext uri="{FF2B5EF4-FFF2-40B4-BE49-F238E27FC236}">
                <a16:creationId xmlns:a16="http://schemas.microsoft.com/office/drawing/2014/main" id="{A5991C0A-9833-4161-B871-7D1B80665AEA}"/>
              </a:ext>
            </a:extLst>
          </p:cNvPr>
          <p:cNvPicPr>
            <a:picLocks noChangeAspect="1"/>
          </p:cNvPicPr>
          <p:nvPr/>
        </p:nvPicPr>
        <p:blipFill>
          <a:blip r:embed="rId3"/>
          <a:stretch>
            <a:fillRect/>
          </a:stretch>
        </p:blipFill>
        <p:spPr>
          <a:xfrm>
            <a:off x="-2238419" y="1156156"/>
            <a:ext cx="8865644" cy="4703839"/>
          </a:xfrm>
          <a:prstGeom prst="rect">
            <a:avLst/>
          </a:prstGeom>
        </p:spPr>
      </p:pic>
      <p:pic>
        <p:nvPicPr>
          <p:cNvPr id="5" name="Picture 5" descr="A picture containing object&#10;&#10;Description generated with very high confidence">
            <a:extLst>
              <a:ext uri="{FF2B5EF4-FFF2-40B4-BE49-F238E27FC236}">
                <a16:creationId xmlns:a16="http://schemas.microsoft.com/office/drawing/2014/main" id="{C19C72F3-E414-48CF-AB32-6E2449193922}"/>
              </a:ext>
            </a:extLst>
          </p:cNvPr>
          <p:cNvPicPr>
            <a:picLocks noChangeAspect="1"/>
          </p:cNvPicPr>
          <p:nvPr/>
        </p:nvPicPr>
        <p:blipFill>
          <a:blip r:embed="rId4"/>
          <a:stretch>
            <a:fillRect/>
          </a:stretch>
        </p:blipFill>
        <p:spPr>
          <a:xfrm>
            <a:off x="-82377" y="1689339"/>
            <a:ext cx="5214747" cy="1969698"/>
          </a:xfrm>
          <a:prstGeom prst="rect">
            <a:avLst/>
          </a:prstGeom>
        </p:spPr>
      </p:pic>
    </p:spTree>
    <p:extLst>
      <p:ext uri="{BB962C8B-B14F-4D97-AF65-F5344CB8AC3E}">
        <p14:creationId xmlns:p14="http://schemas.microsoft.com/office/powerpoint/2010/main" val="262741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721847" y="848650"/>
            <a:ext cx="1065934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b="1" dirty="0"/>
              <a:t>O que é </a:t>
            </a:r>
            <a:r>
              <a:rPr lang="en-US" b="1" dirty="0" err="1"/>
              <a:t>possível</a:t>
            </a:r>
            <a:r>
              <a:rPr lang="en-US" b="1" dirty="0">
                <a:solidFill>
                  <a:srgbClr val="FFFFFF"/>
                </a:solidFill>
                <a:cs typeface="Segoe UI Light"/>
              </a:rPr>
              <a:t> </a:t>
            </a:r>
            <a:r>
              <a:rPr lang="en-US" b="1" dirty="0" err="1">
                <a:solidFill>
                  <a:srgbClr val="FFFFFF"/>
                </a:solidFill>
                <a:cs typeface="Segoe UI Light"/>
              </a:rPr>
              <a:t>monitorar</a:t>
            </a:r>
            <a:r>
              <a:rPr lang="en-US" b="1" dirty="0">
                <a:solidFill>
                  <a:srgbClr val="FFFFFF"/>
                </a:solidFill>
                <a:cs typeface="Segoe UI Light"/>
              </a:rPr>
              <a:t>?</a:t>
            </a:r>
            <a:endParaRPr lang="en-US" dirty="0">
              <a:solidFill>
                <a:schemeClr val="tx1"/>
              </a:solidFill>
            </a:endParaRPr>
          </a:p>
        </p:txBody>
      </p:sp>
      <p:pic>
        <p:nvPicPr>
          <p:cNvPr id="3" name="Picture 3">
            <a:extLst>
              <a:ext uri="{FF2B5EF4-FFF2-40B4-BE49-F238E27FC236}">
                <a16:creationId xmlns:a16="http://schemas.microsoft.com/office/drawing/2014/main" id="{A5991C0A-9833-4161-B871-7D1B80665AEA}"/>
              </a:ext>
            </a:extLst>
          </p:cNvPr>
          <p:cNvPicPr>
            <a:picLocks noChangeAspect="1"/>
          </p:cNvPicPr>
          <p:nvPr/>
        </p:nvPicPr>
        <p:blipFill>
          <a:blip r:embed="rId3"/>
          <a:stretch>
            <a:fillRect/>
          </a:stretch>
        </p:blipFill>
        <p:spPr>
          <a:xfrm>
            <a:off x="-1304135" y="2047552"/>
            <a:ext cx="7931360" cy="4215009"/>
          </a:xfrm>
          <a:prstGeom prst="rect">
            <a:avLst/>
          </a:prstGeom>
        </p:spPr>
      </p:pic>
      <p:pic>
        <p:nvPicPr>
          <p:cNvPr id="5" name="Picture 5" descr="A picture containing object&#10;&#10;Description generated with very high confidence">
            <a:extLst>
              <a:ext uri="{FF2B5EF4-FFF2-40B4-BE49-F238E27FC236}">
                <a16:creationId xmlns:a16="http://schemas.microsoft.com/office/drawing/2014/main" id="{C19C72F3-E414-48CF-AB32-6E2449193922}"/>
              </a:ext>
            </a:extLst>
          </p:cNvPr>
          <p:cNvPicPr>
            <a:picLocks noChangeAspect="1"/>
          </p:cNvPicPr>
          <p:nvPr/>
        </p:nvPicPr>
        <p:blipFill>
          <a:blip r:embed="rId4"/>
          <a:stretch>
            <a:fillRect/>
          </a:stretch>
        </p:blipFill>
        <p:spPr>
          <a:xfrm>
            <a:off x="463820" y="2293188"/>
            <a:ext cx="4668550" cy="1768415"/>
          </a:xfrm>
          <a:prstGeom prst="rect">
            <a:avLst/>
          </a:prstGeom>
        </p:spPr>
      </p:pic>
      <p:sp>
        <p:nvSpPr>
          <p:cNvPr id="6" name="Content Placeholder 2">
            <a:extLst>
              <a:ext uri="{FF2B5EF4-FFF2-40B4-BE49-F238E27FC236}">
                <a16:creationId xmlns:a16="http://schemas.microsoft.com/office/drawing/2014/main" id="{11E28581-BC3A-4759-BCCF-77303805B0C3}"/>
              </a:ext>
            </a:extLst>
          </p:cNvPr>
          <p:cNvSpPr txBox="1">
            <a:spLocks/>
          </p:cNvSpPr>
          <p:nvPr/>
        </p:nvSpPr>
        <p:spPr>
          <a:xfrm>
            <a:off x="5324560" y="2055354"/>
            <a:ext cx="6603204" cy="3209148"/>
          </a:xfrm>
          <a:prstGeom prst="rect">
            <a:avLst/>
          </a:prstGeom>
        </p:spPr>
        <p:txBody>
          <a:bodyPr vert="horz" wrap="square" lIns="0" tIns="0" rIns="0" bIns="0" rtlCol="0" anchor="t">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5"/>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5"/>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5"/>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indent="-457200">
              <a:lnSpc>
                <a:spcPct val="150000"/>
              </a:lnSpc>
              <a:buFont typeface="Wingdings" pitchFamily="2" charset="2"/>
              <a:buChar char="ß"/>
            </a:pPr>
            <a:r>
              <a:rPr lang="en-US" sz="3200" err="1">
                <a:solidFill>
                  <a:srgbClr val="FFFFFF"/>
                </a:solidFill>
              </a:rPr>
              <a:t>Número</a:t>
            </a:r>
            <a:r>
              <a:rPr lang="en-US" sz="3200" dirty="0">
                <a:solidFill>
                  <a:srgbClr val="FFFFFF"/>
                </a:solidFill>
              </a:rPr>
              <a:t> de </a:t>
            </a:r>
            <a:r>
              <a:rPr lang="en-US" sz="3200" err="1">
                <a:solidFill>
                  <a:srgbClr val="FFFFFF"/>
                </a:solidFill>
              </a:rPr>
              <a:t>requisições</a:t>
            </a:r>
            <a:endParaRPr lang="en-US" sz="3200">
              <a:solidFill>
                <a:srgbClr val="292929"/>
              </a:solidFill>
              <a:cs typeface="Segoe UI Light"/>
            </a:endParaRPr>
          </a:p>
          <a:p>
            <a:pPr marL="460375" indent="-457200">
              <a:lnSpc>
                <a:spcPct val="150000"/>
              </a:lnSpc>
              <a:buFont typeface="Wingdings" pitchFamily="2" charset="2"/>
              <a:buChar char="ß"/>
            </a:pPr>
            <a:r>
              <a:rPr lang="en-US" sz="3200" dirty="0">
                <a:solidFill>
                  <a:srgbClr val="FFFFFF"/>
                </a:solidFill>
                <a:cs typeface="Segoe UI Light"/>
              </a:rPr>
              <a:t>Tempo de </a:t>
            </a:r>
            <a:r>
              <a:rPr lang="en-US" sz="3200" err="1">
                <a:solidFill>
                  <a:srgbClr val="FFFFFF"/>
                </a:solidFill>
                <a:cs typeface="Segoe UI Light"/>
              </a:rPr>
              <a:t>resposta</a:t>
            </a:r>
            <a:endParaRPr lang="en-US" sz="3200">
              <a:solidFill>
                <a:srgbClr val="FFFFFF"/>
              </a:solidFill>
              <a:cs typeface="Segoe UI Light"/>
            </a:endParaRPr>
          </a:p>
          <a:p>
            <a:pPr marL="460375" indent="-457200">
              <a:lnSpc>
                <a:spcPct val="150000"/>
              </a:lnSpc>
              <a:buFont typeface="Wingdings" pitchFamily="2" charset="2"/>
              <a:buChar char="ß"/>
            </a:pPr>
            <a:r>
              <a:rPr lang="en-US" sz="3200" err="1">
                <a:solidFill>
                  <a:srgbClr val="FFFFFF"/>
                </a:solidFill>
                <a:cs typeface="Segoe UI Light"/>
              </a:rPr>
              <a:t>Falhas</a:t>
            </a:r>
            <a:endParaRPr lang="en-US" sz="3200">
              <a:solidFill>
                <a:srgbClr val="FFFFFF"/>
              </a:solidFill>
              <a:cs typeface="Segoe UI Light"/>
            </a:endParaRPr>
          </a:p>
          <a:p>
            <a:pPr marL="460375" indent="-457200">
              <a:lnSpc>
                <a:spcPct val="150000"/>
              </a:lnSpc>
              <a:buFont typeface="Wingdings" pitchFamily="2" charset="2"/>
              <a:buChar char="ß"/>
            </a:pPr>
            <a:r>
              <a:rPr lang="en-US" sz="3200" err="1">
                <a:solidFill>
                  <a:srgbClr val="FFFFFF"/>
                </a:solidFill>
                <a:cs typeface="Segoe UI Light"/>
              </a:rPr>
              <a:t>Eventos</a:t>
            </a:r>
            <a:r>
              <a:rPr lang="en-US" sz="3200" dirty="0">
                <a:solidFill>
                  <a:srgbClr val="FFFFFF"/>
                </a:solidFill>
                <a:cs typeface="Segoe UI Light"/>
              </a:rPr>
              <a:t> </a:t>
            </a:r>
            <a:r>
              <a:rPr lang="en-US" sz="3200" err="1">
                <a:solidFill>
                  <a:srgbClr val="FFFFFF"/>
                </a:solidFill>
                <a:cs typeface="Segoe UI Light"/>
              </a:rPr>
              <a:t>customizados</a:t>
            </a:r>
            <a:endParaRPr lang="en-US" sz="3200">
              <a:solidFill>
                <a:srgbClr val="FFFFFF"/>
              </a:solidFill>
              <a:cs typeface="Segoe UI Light"/>
            </a:endParaRPr>
          </a:p>
        </p:txBody>
      </p:sp>
    </p:spTree>
    <p:extLst>
      <p:ext uri="{BB962C8B-B14F-4D97-AF65-F5344CB8AC3E}">
        <p14:creationId xmlns:p14="http://schemas.microsoft.com/office/powerpoint/2010/main" val="492044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50"/>
                                        <p:tgtEl>
                                          <p:spTgt spid="6">
                                            <p:txEl>
                                              <p:pRg st="0" end="0"/>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250"/>
                                        <p:tgtEl>
                                          <p:spTgt spid="6">
                                            <p:txEl>
                                              <p:pRg st="1" end="1"/>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250"/>
                                        <p:tgtEl>
                                          <p:spTgt spid="6">
                                            <p:txEl>
                                              <p:pRg st="2" end="2"/>
                                            </p:txEl>
                                          </p:spTgt>
                                        </p:tgtEl>
                                      </p:cBhvr>
                                    </p:animEffect>
                                  </p:childTnLst>
                                </p:cTn>
                              </p:par>
                              <p:par>
                                <p:cTn id="17" presetID="10" presetClass="entr" presetSubtype="0" fill="hold" nodeType="withEffect">
                                  <p:stCondLst>
                                    <p:cond delay="50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2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822462" y="848650"/>
            <a:ext cx="10558728"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b="1" dirty="0"/>
              <a:t>Mas</a:t>
            </a:r>
            <a:r>
              <a:rPr lang="en-US" b="1" dirty="0">
                <a:solidFill>
                  <a:srgbClr val="FFFFFF"/>
                </a:solidFill>
                <a:cs typeface="Segoe UI Light"/>
              </a:rPr>
              <a:t> </a:t>
            </a:r>
            <a:r>
              <a:rPr lang="en-US" b="1" dirty="0" err="1">
                <a:solidFill>
                  <a:srgbClr val="FFFFFF"/>
                </a:solidFill>
                <a:cs typeface="Segoe UI Light"/>
              </a:rPr>
              <a:t>não</a:t>
            </a:r>
            <a:r>
              <a:rPr lang="en-US" b="1" dirty="0">
                <a:solidFill>
                  <a:srgbClr val="FFFFFF"/>
                </a:solidFill>
                <a:cs typeface="Segoe UI Light"/>
              </a:rPr>
              <a:t> </a:t>
            </a:r>
            <a:r>
              <a:rPr lang="en-US" b="1" dirty="0" err="1">
                <a:solidFill>
                  <a:srgbClr val="FFFFFF"/>
                </a:solidFill>
                <a:cs typeface="Segoe UI Light"/>
              </a:rPr>
              <a:t>trabalho</a:t>
            </a:r>
            <a:r>
              <a:rPr lang="en-US" b="1" dirty="0">
                <a:solidFill>
                  <a:srgbClr val="FFFFFF"/>
                </a:solidFill>
                <a:cs typeface="Segoe UI Light"/>
              </a:rPr>
              <a:t> com .NET...</a:t>
            </a:r>
            <a:endParaRPr lang="en-US" dirty="0">
              <a:solidFill>
                <a:schemeClr val="tx1"/>
              </a:solidFill>
              <a:cs typeface="Segoe UI Light"/>
            </a:endParaRPr>
          </a:p>
        </p:txBody>
      </p:sp>
      <p:pic>
        <p:nvPicPr>
          <p:cNvPr id="2" name="Picture 3" descr="A drawing of a face&#10;&#10;Description generated with high confidence">
            <a:extLst>
              <a:ext uri="{FF2B5EF4-FFF2-40B4-BE49-F238E27FC236}">
                <a16:creationId xmlns:a16="http://schemas.microsoft.com/office/drawing/2014/main" id="{0891B0E0-CF4D-4673-A9B6-8C9551E5F50E}"/>
              </a:ext>
            </a:extLst>
          </p:cNvPr>
          <p:cNvPicPr>
            <a:picLocks noChangeAspect="1"/>
          </p:cNvPicPr>
          <p:nvPr/>
        </p:nvPicPr>
        <p:blipFill>
          <a:blip r:embed="rId3"/>
          <a:stretch>
            <a:fillRect/>
          </a:stretch>
        </p:blipFill>
        <p:spPr>
          <a:xfrm>
            <a:off x="952523" y="1991675"/>
            <a:ext cx="10360501" cy="3751669"/>
          </a:xfrm>
          <a:prstGeom prst="rect">
            <a:avLst/>
          </a:prstGeom>
        </p:spPr>
      </p:pic>
    </p:spTree>
    <p:extLst>
      <p:ext uri="{BB962C8B-B14F-4D97-AF65-F5344CB8AC3E}">
        <p14:creationId xmlns:p14="http://schemas.microsoft.com/office/powerpoint/2010/main" val="130573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822462" y="848650"/>
            <a:ext cx="10558728"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b="1" dirty="0"/>
              <a:t>Tecnologias </a:t>
            </a:r>
            <a:r>
              <a:rPr lang="en-US" b="1" dirty="0" err="1"/>
              <a:t>suportadas</a:t>
            </a:r>
            <a:endParaRPr lang="en-US" dirty="0" err="1">
              <a:solidFill>
                <a:schemeClr val="tx1"/>
              </a:solidFill>
            </a:endParaRPr>
          </a:p>
        </p:txBody>
      </p:sp>
      <p:pic>
        <p:nvPicPr>
          <p:cNvPr id="3" name="Picture 3" descr="A close up of a logo&#10;&#10;Description generated with very high confidence">
            <a:extLst>
              <a:ext uri="{FF2B5EF4-FFF2-40B4-BE49-F238E27FC236}">
                <a16:creationId xmlns:a16="http://schemas.microsoft.com/office/drawing/2014/main" id="{20AEA46D-740E-4D7C-9346-FFDDB037B902}"/>
              </a:ext>
            </a:extLst>
          </p:cNvPr>
          <p:cNvPicPr>
            <a:picLocks noChangeAspect="1"/>
          </p:cNvPicPr>
          <p:nvPr/>
        </p:nvPicPr>
        <p:blipFill>
          <a:blip r:embed="rId3"/>
          <a:stretch>
            <a:fillRect/>
          </a:stretch>
        </p:blipFill>
        <p:spPr>
          <a:xfrm>
            <a:off x="866281" y="4343674"/>
            <a:ext cx="2742486" cy="1161143"/>
          </a:xfrm>
          <a:prstGeom prst="rect">
            <a:avLst/>
          </a:prstGeom>
        </p:spPr>
      </p:pic>
      <p:pic>
        <p:nvPicPr>
          <p:cNvPr id="5" name="Picture 5">
            <a:extLst>
              <a:ext uri="{FF2B5EF4-FFF2-40B4-BE49-F238E27FC236}">
                <a16:creationId xmlns:a16="http://schemas.microsoft.com/office/drawing/2014/main" id="{7CA60AF9-0FA9-49FB-BCF3-B330730F7F29}"/>
              </a:ext>
            </a:extLst>
          </p:cNvPr>
          <p:cNvPicPr>
            <a:picLocks noChangeAspect="1"/>
          </p:cNvPicPr>
          <p:nvPr/>
        </p:nvPicPr>
        <p:blipFill>
          <a:blip r:embed="rId4"/>
          <a:stretch>
            <a:fillRect/>
          </a:stretch>
        </p:blipFill>
        <p:spPr>
          <a:xfrm>
            <a:off x="4747159" y="3984699"/>
            <a:ext cx="2742486" cy="1879092"/>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177555A5-7DFA-4D83-A46A-F96D448074ED}"/>
              </a:ext>
            </a:extLst>
          </p:cNvPr>
          <p:cNvPicPr>
            <a:picLocks noChangeAspect="1"/>
          </p:cNvPicPr>
          <p:nvPr/>
        </p:nvPicPr>
        <p:blipFill>
          <a:blip r:embed="rId5"/>
          <a:stretch>
            <a:fillRect/>
          </a:stretch>
        </p:blipFill>
        <p:spPr>
          <a:xfrm>
            <a:off x="8699901" y="1937406"/>
            <a:ext cx="2742486" cy="1344168"/>
          </a:xfrm>
          <a:prstGeom prst="rect">
            <a:avLst/>
          </a:prstGeom>
        </p:spPr>
      </p:pic>
      <p:pic>
        <p:nvPicPr>
          <p:cNvPr id="11" name="Picture 12" descr="A close up of a sign&#10;&#10;Description generated with high confidence">
            <a:extLst>
              <a:ext uri="{FF2B5EF4-FFF2-40B4-BE49-F238E27FC236}">
                <a16:creationId xmlns:a16="http://schemas.microsoft.com/office/drawing/2014/main" id="{C14B7947-496D-462E-A9E0-22D9ED36D4EF}"/>
              </a:ext>
            </a:extLst>
          </p:cNvPr>
          <p:cNvPicPr>
            <a:picLocks noChangeAspect="1"/>
          </p:cNvPicPr>
          <p:nvPr/>
        </p:nvPicPr>
        <p:blipFill>
          <a:blip r:embed="rId6"/>
          <a:stretch>
            <a:fillRect/>
          </a:stretch>
        </p:blipFill>
        <p:spPr>
          <a:xfrm>
            <a:off x="8699900" y="3470505"/>
            <a:ext cx="2742486" cy="2447405"/>
          </a:xfrm>
          <a:prstGeom prst="rect">
            <a:avLst/>
          </a:prstGeom>
        </p:spPr>
      </p:pic>
      <p:pic>
        <p:nvPicPr>
          <p:cNvPr id="14" name="Picture 14">
            <a:extLst>
              <a:ext uri="{FF2B5EF4-FFF2-40B4-BE49-F238E27FC236}">
                <a16:creationId xmlns:a16="http://schemas.microsoft.com/office/drawing/2014/main" id="{6B1CFC2E-A3F7-4AB2-9191-BB83E1299603}"/>
              </a:ext>
            </a:extLst>
          </p:cNvPr>
          <p:cNvPicPr>
            <a:picLocks noChangeAspect="1"/>
          </p:cNvPicPr>
          <p:nvPr/>
        </p:nvPicPr>
        <p:blipFill>
          <a:blip r:embed="rId7"/>
          <a:stretch>
            <a:fillRect/>
          </a:stretch>
        </p:blipFill>
        <p:spPr>
          <a:xfrm>
            <a:off x="4747156" y="1852793"/>
            <a:ext cx="2742486" cy="1685925"/>
          </a:xfrm>
          <a:prstGeom prst="rect">
            <a:avLst/>
          </a:prstGeom>
        </p:spPr>
      </p:pic>
      <p:pic>
        <p:nvPicPr>
          <p:cNvPr id="16" name="Picture 16" descr="A picture containing object&#10;&#10;Description generated with high confidence">
            <a:extLst>
              <a:ext uri="{FF2B5EF4-FFF2-40B4-BE49-F238E27FC236}">
                <a16:creationId xmlns:a16="http://schemas.microsoft.com/office/drawing/2014/main" id="{ECBC3573-724A-429A-ADF1-FC9740315BA4}"/>
              </a:ext>
            </a:extLst>
          </p:cNvPr>
          <p:cNvPicPr>
            <a:picLocks noChangeAspect="1"/>
          </p:cNvPicPr>
          <p:nvPr/>
        </p:nvPicPr>
        <p:blipFill>
          <a:blip r:embed="rId8"/>
          <a:stretch>
            <a:fillRect/>
          </a:stretch>
        </p:blipFill>
        <p:spPr>
          <a:xfrm>
            <a:off x="866281" y="2223565"/>
            <a:ext cx="2742486" cy="944380"/>
          </a:xfrm>
          <a:prstGeom prst="rect">
            <a:avLst/>
          </a:prstGeom>
        </p:spPr>
      </p:pic>
    </p:spTree>
    <p:extLst>
      <p:ext uri="{BB962C8B-B14F-4D97-AF65-F5344CB8AC3E}">
        <p14:creationId xmlns:p14="http://schemas.microsoft.com/office/powerpoint/2010/main" val="1510776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6094938" cy="1107996"/>
          </a:xfrm>
          <a:prstGeom prst="rect">
            <a:avLst/>
          </a:prstGeom>
        </p:spPr>
        <p:txBody>
          <a:bodyPr wrap="none" anchor="t">
            <a:spAutoFit/>
          </a:bodyPr>
          <a:lstStyle/>
          <a:p>
            <a:pPr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Uma </a:t>
            </a:r>
            <a:r>
              <a:rPr lang="en-US" sz="6600"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visão</a:t>
            </a: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a:t>
            </a:r>
            <a:r>
              <a:rPr lang="en-US" sz="6600"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geral</a:t>
            </a:r>
          </a:p>
        </p:txBody>
      </p:sp>
      <p:sp>
        <p:nvSpPr>
          <p:cNvPr id="3" name="Rectangle 2">
            <a:extLst>
              <a:ext uri="{FF2B5EF4-FFF2-40B4-BE49-F238E27FC236}">
                <a16:creationId xmlns:a16="http://schemas.microsoft.com/office/drawing/2014/main" id="{D3CDE111-E724-804D-811B-160053A74372}"/>
              </a:ext>
            </a:extLst>
          </p:cNvPr>
          <p:cNvSpPr/>
          <p:nvPr/>
        </p:nvSpPr>
        <p:spPr>
          <a:xfrm>
            <a:off x="621570" y="4652096"/>
            <a:ext cx="10983904" cy="1015663"/>
          </a:xfrm>
          <a:prstGeom prst="rect">
            <a:avLst/>
          </a:prstGeom>
        </p:spPr>
        <p:txBody>
          <a:bodyPr wrap="none" anchor="t">
            <a:spAutoFit/>
          </a:bodyPr>
          <a:lstStyle/>
          <a:p>
            <a:r>
              <a:rPr lang="en-US"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Série no blog:</a:t>
            </a:r>
            <a:r>
              <a:rPr lang="en-US" sz="3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a:t>
            </a:r>
            <a:r>
              <a:rPr lang="en-US" dirty="0">
                <a:hlinkClick r:id="rId3"/>
              </a:rPr>
              <a:t>https://blog.gbbigardi.io/application-insights-monitorando-apis-parte1/</a:t>
            </a:r>
            <a:endParaRPr lang="en-US" dirty="0"/>
          </a:p>
          <a:p>
            <a:r>
              <a:rPr lang="en-US" dirty="0" err="1"/>
              <a:t>Disponível</a:t>
            </a:r>
            <a:r>
              <a:rPr lang="en-US" dirty="0"/>
              <a:t> a </a:t>
            </a:r>
            <a:r>
              <a:rPr lang="en-US" dirty="0" err="1"/>
              <a:t>partir</a:t>
            </a:r>
            <a:r>
              <a:rPr lang="en-US" dirty="0"/>
              <a:t> de 26/04/2018</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454"/>
            <a:ext cx="12188824" cy="1323094"/>
          </a:xfrm>
          <a:prstGeom prst="rect">
            <a:avLst/>
          </a:prstGeom>
        </p:spPr>
        <p:txBody>
          <a:bodyPr wrap="square" anchor="ctr">
            <a:spAutoFit/>
          </a:bodyPr>
          <a:lstStyle/>
          <a:p>
            <a:pPr algn="ctr" defTabSz="914126"/>
            <a:r>
              <a:rPr lang="nl-BE" sz="7998" dirty="0">
                <a:solidFill>
                  <a:srgbClr val="FFFFFF"/>
                </a:solidFill>
                <a:latin typeface="Segoe UI Light" panose="020B0502040204020203" pitchFamily="34" charset="0"/>
                <a:cs typeface="Segoe UI Light" panose="020B0502040204020203" pitchFamily="34" charset="0"/>
              </a:rPr>
              <a:t>Sponsors &amp; Prices</a:t>
            </a:r>
          </a:p>
        </p:txBody>
      </p:sp>
      <p:pic>
        <p:nvPicPr>
          <p:cNvPr id="3078" name="Picture 6" descr="https://global.azurebootcamp.net/wp-content/uploads/2014/11/logo-2018-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4086" y="5437544"/>
            <a:ext cx="1619015" cy="14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254615" cy="1107996"/>
          </a:xfrm>
          <a:prstGeom prst="rect">
            <a:avLst/>
          </a:prstGeom>
        </p:spPr>
        <p:txBody>
          <a:bodyPr wrap="none" anchor="t">
            <a:spAutoFit/>
          </a:bodyPr>
          <a:lstStyle/>
          <a:p>
            <a:pPr defTabSz="914099" fontAlgn="base"/>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1</a:t>
            </a:r>
            <a:r>
              <a:rPr lang="en-US" sz="6600" dirty="0">
                <a:latin typeface="Segoe UI Light"/>
                <a:cs typeface="Segoe UI Light"/>
              </a:rPr>
              <a:t> - .NET Core</a:t>
            </a:r>
            <a:endParaRPr lang="en-US" dirty="0"/>
          </a:p>
        </p:txBody>
      </p:sp>
      <p:sp>
        <p:nvSpPr>
          <p:cNvPr id="4" name="Rectangle 3">
            <a:extLst>
              <a:ext uri="{FF2B5EF4-FFF2-40B4-BE49-F238E27FC236}">
                <a16:creationId xmlns:a16="http://schemas.microsoft.com/office/drawing/2014/main" id="{7E075008-3684-CC49-9F51-95CEE91E733F}"/>
              </a:ext>
            </a:extLst>
          </p:cNvPr>
          <p:cNvSpPr/>
          <p:nvPr/>
        </p:nvSpPr>
        <p:spPr>
          <a:xfrm>
            <a:off x="2825929" y="3803009"/>
            <a:ext cx="8338821" cy="830997"/>
          </a:xfrm>
          <a:prstGeom prst="rect">
            <a:avLst/>
          </a:prstGeom>
        </p:spPr>
        <p:txBody>
          <a:bodyPr wrap="none" anchor="t">
            <a:spAutoFit/>
          </a:bodyPr>
          <a:lstStyle/>
          <a:p>
            <a:r>
              <a:rPr lang="en-US" b="1"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Github</a:t>
            </a:r>
            <a:r>
              <a:rPr lang="en-US"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a:t>
            </a:r>
            <a:r>
              <a:rPr lang="en-US"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hlinkClick r:id="rId3"/>
              </a:rPr>
              <a:t>https://github.com/gustavobigardi/gabcwb-demo-dotnet</a:t>
            </a:r>
            <a:br>
              <a:rPr lang="en-US"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br>
            <a:r>
              <a:rPr lang="en-US" dirty="0" err="1"/>
              <a:t>Disponível</a:t>
            </a:r>
            <a:r>
              <a:rPr lang="en-US" dirty="0"/>
              <a:t> a </a:t>
            </a:r>
            <a:r>
              <a:rPr lang="en-US" dirty="0" err="1"/>
              <a:t>partir</a:t>
            </a:r>
            <a:r>
              <a:rPr lang="en-US" dirty="0"/>
              <a:t> de 26/04/2018</a:t>
            </a:r>
          </a:p>
        </p:txBody>
      </p:sp>
    </p:spTree>
    <p:extLst>
      <p:ext uri="{BB962C8B-B14F-4D97-AF65-F5344CB8AC3E}">
        <p14:creationId xmlns:p14="http://schemas.microsoft.com/office/powerpoint/2010/main" val="28632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6580648" cy="1107996"/>
          </a:xfrm>
          <a:prstGeom prst="rect">
            <a:avLst/>
          </a:prstGeom>
        </p:spPr>
        <p:txBody>
          <a:bodyPr wrap="none" anchor="t">
            <a:spAutoFit/>
          </a:bodyPr>
          <a:lstStyle/>
          <a:p>
            <a:pPr defTabSz="914099" fontAlgn="base"/>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2 </a:t>
            </a:r>
            <a:r>
              <a:rPr lang="en-US" sz="6600" dirty="0">
                <a:latin typeface="Segoe UI Light"/>
                <a:cs typeface="Segoe UI Light"/>
              </a:rPr>
              <a:t>– NodeJS</a:t>
            </a:r>
            <a:endParaRPr lang="en-US" dirty="0"/>
          </a:p>
        </p:txBody>
      </p:sp>
      <p:sp>
        <p:nvSpPr>
          <p:cNvPr id="3" name="Rectangle 2">
            <a:extLst>
              <a:ext uri="{FF2B5EF4-FFF2-40B4-BE49-F238E27FC236}">
                <a16:creationId xmlns:a16="http://schemas.microsoft.com/office/drawing/2014/main" id="{67F1D078-93A6-5D4C-BA1F-BF123312B1AC}"/>
              </a:ext>
            </a:extLst>
          </p:cNvPr>
          <p:cNvSpPr/>
          <p:nvPr/>
        </p:nvSpPr>
        <p:spPr>
          <a:xfrm>
            <a:off x="2842258" y="3786681"/>
            <a:ext cx="8329268" cy="830997"/>
          </a:xfrm>
          <a:prstGeom prst="rect">
            <a:avLst/>
          </a:prstGeom>
        </p:spPr>
        <p:txBody>
          <a:bodyPr wrap="none" anchor="t">
            <a:spAutoFit/>
          </a:bodyPr>
          <a:lstStyle/>
          <a:p>
            <a:r>
              <a:rPr lang="en-US" b="1"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Github</a:t>
            </a:r>
            <a:r>
              <a:rPr lang="en-US"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a:t>
            </a:r>
            <a:r>
              <a:rPr lang="en-US"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hlinkClick r:id="rId3"/>
              </a:rPr>
              <a:t>https://github.com/gustavobigardi/gabcwb-demo-nodejs</a:t>
            </a:r>
            <a:endParaRPr lang="en-US"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a:p>
            <a:r>
              <a:rPr lang="en-US" dirty="0" err="1"/>
              <a:t>Disponível</a:t>
            </a:r>
            <a:r>
              <a:rPr lang="en-US" dirty="0"/>
              <a:t> a </a:t>
            </a:r>
            <a:r>
              <a:rPr lang="en-US" dirty="0" err="1"/>
              <a:t>partir</a:t>
            </a:r>
            <a:r>
              <a:rPr lang="en-US" dirty="0"/>
              <a:t> de 26/04/2018</a:t>
            </a:r>
          </a:p>
        </p:txBody>
      </p:sp>
    </p:spTree>
    <p:extLst>
      <p:ext uri="{BB962C8B-B14F-4D97-AF65-F5344CB8AC3E}">
        <p14:creationId xmlns:p14="http://schemas.microsoft.com/office/powerpoint/2010/main" val="32415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038" y="893"/>
            <a:ext cx="7008748" cy="523084"/>
          </a:xfrm>
          <a:prstGeom prst="rect">
            <a:avLst/>
          </a:prstGeom>
          <a:noFill/>
        </p:spPr>
        <p:txBody>
          <a:bodyPr wrap="non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 BIG thank you to the 2018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172" y="5513175"/>
            <a:ext cx="3491499" cy="71602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61" y="1811408"/>
            <a:ext cx="3007531" cy="838012"/>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483" y="2911029"/>
            <a:ext cx="2491899" cy="2125332"/>
          </a:xfrm>
          <a:prstGeom prst="rect">
            <a:avLst/>
          </a:prstGeom>
          <a:noFill/>
          <a:ln>
            <a:no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982" y="2195206"/>
            <a:ext cx="3566611" cy="45421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56" y="4483399"/>
            <a:ext cx="2458493" cy="644363"/>
          </a:xfrm>
          <a:prstGeom prst="rect">
            <a:avLst/>
          </a:prstGeom>
        </p:spPr>
      </p:pic>
      <p:pic>
        <p:nvPicPr>
          <p:cNvPr id="2050" name="Picture 2" descr="https://global.azurebootcamp.net/wp-content/uploads/2018/03/jetbrains-150x15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733" y="974195"/>
            <a:ext cx="1428378" cy="14283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global.azurebootcamp.net/wp-content/uploads/2014/11/logo-2018-250x22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lobal.azurebootcamp.net/wp-content/uploads/2013/02/cerebrat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42" y="4407874"/>
            <a:ext cx="3066251" cy="6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112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697F-A2B2-4F21-8DCB-1E7572A5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63" y="583726"/>
            <a:ext cx="5586289" cy="5586289"/>
          </a:xfrm>
          <a:prstGeom prst="rect">
            <a:avLst/>
          </a:prstGeom>
        </p:spPr>
      </p:pic>
      <p:sp>
        <p:nvSpPr>
          <p:cNvPr id="4" name="TextBox 3"/>
          <p:cNvSpPr txBox="1"/>
          <p:nvPr/>
        </p:nvSpPr>
        <p:spPr>
          <a:xfrm>
            <a:off x="2880911" y="893"/>
            <a:ext cx="6427009" cy="523084"/>
          </a:xfrm>
          <a:prstGeom prst="rect">
            <a:avLst/>
          </a:prstGeom>
          <a:noFill/>
        </p:spPr>
        <p:txBody>
          <a:bodyPr wrap="none" rtlCol="0" anchor="ctr">
            <a:spAutoFit/>
          </a:bodyPr>
          <a:lstStyle/>
          <a:p>
            <a:pPr algn="ctr" defTabSz="914126"/>
            <a:r>
              <a:rPr lang="en-US" sz="2799" dirty="0">
                <a:solidFill>
                  <a:srgbClr val="000000"/>
                </a:solidFill>
                <a:latin typeface="Segoe UI Light"/>
                <a:cs typeface="Segoe UI Light" panose="020B0502040204020203" pitchFamily="34" charset="0"/>
              </a:rPr>
              <a:t>Another BIG thank you to local sponsors!</a:t>
            </a:r>
          </a:p>
        </p:txBody>
      </p:sp>
      <p:pic>
        <p:nvPicPr>
          <p:cNvPr id="13" name="Picture 4" descr="https://global.azurebootcamp.net/wp-content/uploads/2014/11/logo-2018-25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079C35-03FF-47DD-9E57-E210C163F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775" y="2586188"/>
            <a:ext cx="4056024" cy="1710076"/>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04" y="4244787"/>
            <a:ext cx="2271016" cy="289218"/>
          </a:xfrm>
          <a:prstGeom prst="rect">
            <a:avLst/>
          </a:prstGeom>
        </p:spPr>
      </p:pic>
      <p:graphicFrame>
        <p:nvGraphicFramePr>
          <p:cNvPr id="2" name="Table 1"/>
          <p:cNvGraphicFramePr>
            <a:graphicFrameLocks noGrp="1"/>
          </p:cNvGraphicFramePr>
          <p:nvPr>
            <p:extLst/>
          </p:nvPr>
        </p:nvGraphicFramePr>
        <p:xfrm>
          <a:off x="2723440" y="1027141"/>
          <a:ext cx="9027348" cy="5157788"/>
        </p:xfrm>
        <a:graphic>
          <a:graphicData uri="http://schemas.openxmlformats.org/drawingml/2006/table">
            <a:tbl>
              <a:tblPr firstRow="1" firstCol="1" bandRow="1">
                <a:tableStyleId>{5C22544A-7EE6-4342-B048-85BDC9FD1C3A}</a:tableStyleId>
              </a:tblPr>
              <a:tblGrid>
                <a:gridCol w="3780440">
                  <a:extLst>
                    <a:ext uri="{9D8B030D-6E8A-4147-A177-3AD203B41FA5}">
                      <a16:colId xmlns:a16="http://schemas.microsoft.com/office/drawing/2014/main" val="20000"/>
                    </a:ext>
                  </a:extLst>
                </a:gridCol>
                <a:gridCol w="5246908">
                  <a:extLst>
                    <a:ext uri="{9D8B030D-6E8A-4147-A177-3AD203B41FA5}">
                      <a16:colId xmlns:a16="http://schemas.microsoft.com/office/drawing/2014/main" val="20001"/>
                    </a:ext>
                  </a:extLst>
                </a:gridCol>
              </a:tblGrid>
              <a:tr h="338515">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extLst>
                  <a:ext uri="{0D108BD9-81ED-4DB2-BD59-A6C34878D82A}">
                    <a16:rowId xmlns:a16="http://schemas.microsoft.com/office/drawing/2014/main" val="10000"/>
                  </a:ext>
                </a:extLst>
              </a:tr>
              <a:tr h="1167545">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07" marR="57407"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a $300 off any paid plan 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bit.ly/gab2018-cloudmonix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GAB2018</a:t>
                      </a:r>
                    </a:p>
                  </a:txBody>
                  <a:tcPr marL="57407" marR="57407" marT="0" marB="0" anchor="ctr"/>
                </a:tc>
                <a:extLst>
                  <a:ext uri="{0D108BD9-81ED-4DB2-BD59-A6C34878D82A}">
                    <a16:rowId xmlns:a16="http://schemas.microsoft.com/office/drawing/2014/main" val="10006"/>
                  </a:ext>
                </a:extLst>
              </a:tr>
              <a:tr h="1197482">
                <a:tc>
                  <a:txBody>
                    <a:bodyPr/>
                    <a:lstStyle/>
                    <a:p>
                      <a:pPr marL="0" marR="0">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MyGet</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https://myget.org</a:t>
                      </a:r>
                    </a:p>
                  </a:txBody>
                  <a:tcPr marL="57407" marR="57407" marT="0" marB="0" anchor="ctr"/>
                </a:tc>
                <a:tc>
                  <a:txBody>
                    <a:bodyPr/>
                    <a:lstStyle/>
                    <a:p>
                      <a:r>
                        <a:rPr lang="nl-BE" sz="1600" dirty="0">
                          <a:effectLst/>
                          <a:latin typeface="+mj-lt"/>
                        </a:rPr>
                        <a:t>MyGet offers a free 1 month Starter</a:t>
                      </a:r>
                      <a:r>
                        <a:rPr lang="nl-BE" sz="1600" baseline="0" dirty="0">
                          <a:effectLst/>
                          <a:latin typeface="+mj-lt"/>
                        </a:rPr>
                        <a:t> Plan for hosting your NuGet, npm, Maven, Bower of VSIX feeds!</a:t>
                      </a:r>
                      <a:br>
                        <a:rPr lang="nl-BE" sz="1600" baseline="0" dirty="0">
                          <a:effectLst/>
                          <a:latin typeface="+mj-lt"/>
                        </a:rPr>
                      </a:br>
                      <a:br>
                        <a:rPr lang="nl-BE" sz="1600" baseline="0" dirty="0">
                          <a:effectLst/>
                          <a:latin typeface="+mj-lt"/>
                        </a:rPr>
                      </a:br>
                      <a:r>
                        <a:rPr lang="nl-BE" sz="1600" u="sng" baseline="0" dirty="0">
                          <a:solidFill>
                            <a:schemeClr val="bg2">
                              <a:lumMod val="90000"/>
                              <a:lumOff val="10000"/>
                            </a:schemeClr>
                          </a:solidFill>
                          <a:effectLst/>
                          <a:latin typeface="+mj-lt"/>
                        </a:rPr>
                        <a:t>http://bit.ly/gab2018-myget</a:t>
                      </a:r>
                      <a:r>
                        <a:rPr lang="nl-BE" sz="1600" baseline="0" dirty="0">
                          <a:effectLst/>
                          <a:latin typeface="+mj-lt"/>
                        </a:rPr>
                        <a:t> Code: GGAB2018-MG</a:t>
                      </a:r>
                      <a:endParaRPr lang="nl-BE" sz="1600" dirty="0">
                        <a:effectLst/>
                        <a:latin typeface="+mj-lt"/>
                      </a:endParaRPr>
                    </a:p>
                  </a:txBody>
                  <a:tcPr marL="57407" marR="57407" marT="0" marB="0" anchor="ctr"/>
                </a:tc>
                <a:extLst>
                  <a:ext uri="{0D108BD9-81ED-4DB2-BD59-A6C34878D82A}">
                    <a16:rowId xmlns:a16="http://schemas.microsoft.com/office/drawing/2014/main" val="10008"/>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https://servicebus360.com</a:t>
                      </a:r>
                    </a:p>
                  </a:txBody>
                  <a:tcPr marL="57407" marR="57407" marT="0" marB="0" anchor="ctr"/>
                </a:tc>
                <a:tc>
                  <a:txBody>
                    <a:bodyPr/>
                    <a:lstStyle/>
                    <a:p>
                      <a:r>
                        <a:rPr lang="en-US" sz="1600" dirty="0">
                          <a:effectLst/>
                          <a:latin typeface="+mj-lt"/>
                        </a:rPr>
                        <a:t>Servicebus360</a:t>
                      </a:r>
                      <a:r>
                        <a:rPr lang="en-US" sz="1600" baseline="0" dirty="0">
                          <a:effectLst/>
                          <a:latin typeface="+mj-lt"/>
                        </a:rPr>
                        <a:t> is offering 2 months free of their Gold Plan!</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bit.ly/gab2018-sb360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279315004"/>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Cerebrata</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https://cerebrata.com</a:t>
                      </a:r>
                    </a:p>
                  </a:txBody>
                  <a:tcPr marL="57407" marR="57407" marT="0" marB="0" anchor="ctr"/>
                </a:tc>
                <a:tc>
                  <a:txBody>
                    <a:bodyPr/>
                    <a:lstStyle/>
                    <a:p>
                      <a:r>
                        <a:rPr lang="en-US" sz="1600" kern="1200" baseline="0" dirty="0">
                          <a:solidFill>
                            <a:schemeClr val="dk1"/>
                          </a:solidFill>
                          <a:effectLst/>
                          <a:latin typeface="+mj-lt"/>
                          <a:ea typeface="+mn-ea"/>
                          <a:cs typeface="+mn-cs"/>
                        </a:rPr>
                        <a:t>Cerebrata is providing a 3 month subscription to it’s Cerulean product!</a:t>
                      </a:r>
                    </a:p>
                    <a:p>
                      <a:endParaRPr lang="en-US" sz="1600" kern="1200" baseline="0" dirty="0">
                        <a:solidFill>
                          <a:schemeClr val="dk1"/>
                        </a:solidFill>
                        <a:effectLst/>
                        <a:latin typeface="+mj-lt"/>
                        <a:ea typeface="+mn-ea"/>
                        <a:cs typeface="+mn-cs"/>
                      </a:endParaRPr>
                    </a:p>
                    <a:p>
                      <a:r>
                        <a:rPr lang="en-US" sz="1600" dirty="0">
                          <a:solidFill>
                            <a:schemeClr val="bg2">
                              <a:lumMod val="75000"/>
                              <a:lumOff val="25000"/>
                            </a:schemeClr>
                          </a:solidFill>
                          <a:effectLst/>
                          <a:latin typeface="+mj-lt"/>
                        </a:rPr>
                        <a:t>Get your subscription key from </a:t>
                      </a:r>
                      <a:r>
                        <a:rPr lang="en-US" sz="1600">
                          <a:solidFill>
                            <a:schemeClr val="bg2">
                              <a:lumMod val="75000"/>
                              <a:lumOff val="25000"/>
                            </a:schemeClr>
                          </a:solidFill>
                          <a:effectLst/>
                          <a:latin typeface="+mj-lt"/>
                        </a:rPr>
                        <a:t>your organizer!</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4823459" y="354963"/>
            <a:ext cx="4827308"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00" y="1727999"/>
            <a:ext cx="2196338" cy="448010"/>
          </a:xfrm>
          <a:prstGeom prst="rect">
            <a:avLst/>
          </a:prstGeom>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 y="2903945"/>
            <a:ext cx="2203701" cy="577583"/>
          </a:xfrm>
          <a:prstGeom prst="rect">
            <a:avLst/>
          </a:prstGeom>
        </p:spPr>
      </p:pic>
      <p:sp>
        <p:nvSpPr>
          <p:cNvPr id="13" name="TextBox 12"/>
          <p:cNvSpPr txBox="1"/>
          <p:nvPr/>
        </p:nvSpPr>
        <p:spPr>
          <a:xfrm>
            <a:off x="5147022" y="6334023"/>
            <a:ext cx="4180184"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Offers valid until April 30th</a:t>
            </a:r>
          </a:p>
        </p:txBody>
      </p:sp>
      <p:pic>
        <p:nvPicPr>
          <p:cNvPr id="15" name="Picture 4" descr="https://global.azurebootcamp.net/wp-content/uploads/2013/02/cerebrat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8" y="5297264"/>
            <a:ext cx="2220240" cy="455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global.azurebootcamp.net/wp-content/uploads/2014/11/logo-2018-250x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0649" y="893"/>
            <a:ext cx="1987527"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Raffle Prizes</a:t>
            </a:r>
          </a:p>
        </p:txBody>
      </p:sp>
      <p:grpSp>
        <p:nvGrpSpPr>
          <p:cNvPr id="2" name="Group 1"/>
          <p:cNvGrpSpPr/>
          <p:nvPr/>
        </p:nvGrpSpPr>
        <p:grpSpPr>
          <a:xfrm>
            <a:off x="1001289" y="1703731"/>
            <a:ext cx="10527127" cy="3828679"/>
            <a:chOff x="1171582" y="1536880"/>
            <a:chExt cx="10529869" cy="3829676"/>
          </a:xfrm>
        </p:grpSpPr>
        <p:sp>
          <p:nvSpPr>
            <p:cNvPr id="6" name="TextBox 5"/>
            <p:cNvSpPr txBox="1"/>
            <p:nvPr/>
          </p:nvSpPr>
          <p:spPr>
            <a:xfrm>
              <a:off x="3831543" y="1595422"/>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personal subscription of the All Products Pack. Get all desktop products including IntelliJ IDEA Ultimate, </a:t>
              </a:r>
              <a:r>
                <a:rPr lang="en-US" sz="1799" dirty="0" err="1">
                  <a:solidFill>
                    <a:srgbClr val="FFFFFF"/>
                  </a:solidFill>
                  <a:latin typeface="Segoe UI Light" panose="020B0502040204020203" pitchFamily="34" charset="0"/>
                  <a:cs typeface="Segoe UI Light" panose="020B0502040204020203" pitchFamily="34" charset="0"/>
                </a:rPr>
                <a:t>ReSharper</a:t>
              </a:r>
              <a:r>
                <a:rPr lang="en-US" sz="1799" dirty="0">
                  <a:solidFill>
                    <a:srgbClr val="FFFFFF"/>
                  </a:solidFill>
                  <a:latin typeface="Segoe UI Light" panose="020B0502040204020203" pitchFamily="34" charset="0"/>
                  <a:cs typeface="Segoe UI Light" panose="020B0502040204020203" pitchFamily="34" charset="0"/>
                </a:rPr>
                <a:t> Ultimate and other IDEs </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3" y="3203358"/>
              <a:ext cx="7869908"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sz="1799" dirty="0" err="1">
                  <a:solidFill>
                    <a:srgbClr val="FFFFFF"/>
                  </a:solidFill>
                  <a:latin typeface="Segoe UI Light" panose="020B0502040204020203" pitchFamily="34" charset="0"/>
                  <a:cs typeface="Segoe UI Light" panose="020B0502040204020203" pitchFamily="34" charset="0"/>
                </a:rPr>
                <a:t>CosmosDB</a:t>
              </a:r>
              <a:r>
                <a:rPr lang="en-US" sz="1799" dirty="0">
                  <a:solidFill>
                    <a:srgbClr val="FFFFFF"/>
                  </a:solidFill>
                  <a:latin typeface="Segoe UI Light" panose="020B0502040204020203" pitchFamily="34" charset="0"/>
                  <a:cs typeface="Segoe UI Light" panose="020B0502040204020203" pitchFamily="34" charset="0"/>
                </a:rPr>
                <a:t>, Search, </a:t>
              </a:r>
              <a:r>
                <a:rPr lang="en-US" sz="1799" dirty="0" err="1">
                  <a:solidFill>
                    <a:srgbClr val="FFFFFF"/>
                  </a:solidFill>
                  <a:latin typeface="Segoe UI Light" panose="020B0502040204020203" pitchFamily="34" charset="0"/>
                  <a:cs typeface="Segoe UI Light" panose="020B0502040204020203" pitchFamily="34" charset="0"/>
                </a:rPr>
                <a:t>Redis</a:t>
              </a:r>
              <a:r>
                <a:rPr lang="en-US" sz="1799" dirty="0">
                  <a:solidFill>
                    <a:srgbClr val="FFFFFF"/>
                  </a:solidFill>
                  <a:latin typeface="Segoe UI Light" panose="020B0502040204020203" pitchFamily="34" charset="0"/>
                  <a:cs typeface="Segoe UI Light" panose="020B0502040204020203" pitchFamily="34" charset="0"/>
                </a:rPr>
                <a:t> Cache and Service Bus.</a:t>
              </a:r>
              <a:endParaRPr lang="en-US" sz="1799" b="1" dirty="0">
                <a:solidFill>
                  <a:srgbClr val="FFFFFF"/>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2" y="4720225"/>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their online training, Skill Me Up! Online training to continue your Azure journey.</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582" y="4641172"/>
              <a:ext cx="2423689" cy="675332"/>
            </a:xfrm>
            <a:prstGeom prst="rect">
              <a:avLst/>
            </a:prstGeom>
          </p:spPr>
        </p:pic>
      </p:grpSp>
      <p:pic>
        <p:nvPicPr>
          <p:cNvPr id="20" name="Picture 4" descr="https://global.azurebootcamp.net/wp-content/uploads/2013/02/cerebrat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3" y="3245504"/>
            <a:ext cx="2515864" cy="515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global.azurebootcamp.net/wp-content/uploads/2014/11/logo-2018-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190" y="6228611"/>
            <a:ext cx="7356445" cy="369236"/>
          </a:xfrm>
          <a:prstGeom prst="rect">
            <a:avLst/>
          </a:prstGeom>
        </p:spPr>
        <p:txBody>
          <a:bodyPr wrap="none">
            <a:spAutoFit/>
          </a:bodyPr>
          <a:lstStyle/>
          <a:p>
            <a:pPr defTabSz="914126"/>
            <a:r>
              <a:rPr lang="en-US" sz="1799" b="1" dirty="0">
                <a:solidFill>
                  <a:srgbClr val="000000"/>
                </a:solidFill>
                <a:latin typeface="Segoe UI Light" panose="020B0502040204020203" pitchFamily="34" charset="0"/>
                <a:cs typeface="Segoe UI Light" panose="020B0502040204020203" pitchFamily="34" charset="0"/>
              </a:rPr>
              <a:t>Raffle winners will receive a voucher with a code from the local organizers.</a:t>
            </a:r>
            <a:endParaRPr lang="en-US" sz="1799" dirty="0">
              <a:solidFill>
                <a:srgbClr val="000000"/>
              </a:solidFill>
              <a:latin typeface="Segoe UI Light"/>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7845" y="5196857"/>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p:txBody>
          <a:bodyPr anchor="ctr"/>
          <a:lstStyle/>
          <a:p>
            <a:r>
              <a:rPr lang="en-US" sz="4800" dirty="0" err="1">
                <a:solidFill>
                  <a:srgbClr val="FFFFFF"/>
                </a:solidFill>
                <a:effectLst>
                  <a:outerShdw blurRad="38100" dist="38100" dir="2700000" algn="tl">
                    <a:srgbClr val="000000">
                      <a:alpha val="43137"/>
                    </a:srgbClr>
                  </a:outerShdw>
                </a:effectLst>
                <a:ea typeface="メイリオ" pitchFamily="50" charset="-128"/>
                <a:cs typeface="Segoe UI Light" panose="020B0502040204020203" pitchFamily="34" charset="0"/>
              </a:rPr>
              <a:t>Monitorando</a:t>
            </a:r>
            <a:r>
              <a:rPr lang="en-US" sz="4800" dirty="0">
                <a:solidFill>
                  <a:srgbClr val="FFFFFF"/>
                </a:solidFill>
                <a:effectLst>
                  <a:outerShdw blurRad="38100" dist="38100" dir="2700000" algn="tl">
                    <a:srgbClr val="000000">
                      <a:alpha val="43137"/>
                    </a:srgbClr>
                  </a:outerShdw>
                </a:effectLst>
                <a:ea typeface="メイリオ" pitchFamily="50" charset="-128"/>
                <a:cs typeface="Segoe UI Light" panose="020B0502040204020203" pitchFamily="34" charset="0"/>
              </a:rPr>
              <a:t> APIs</a:t>
            </a:r>
            <a:br>
              <a:rPr lang="en-US" sz="4800" dirty="0">
                <a:solidFill>
                  <a:srgbClr val="FFFFFF"/>
                </a:solidFill>
                <a:cs typeface="Segoe UI Light"/>
              </a:rPr>
            </a:br>
            <a:r>
              <a:rPr lang="en-US" sz="4800" dirty="0">
                <a:solidFill>
                  <a:srgbClr val="FFFFFF"/>
                </a:solidFill>
                <a:cs typeface="Segoe UI Light"/>
              </a:rPr>
              <a:t>com Application Insights</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445904" y="5328236"/>
            <a:ext cx="5454333" cy="1071062"/>
          </a:xfrm>
        </p:spPr>
        <p:txBody>
          <a:bodyPr vert="horz" wrap="square" lIns="0" tIns="0" rIns="0" bIns="0" rtlCol="0" anchor="t">
            <a:spAutoFit/>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r>
              <a:rPr lang="en-US" dirty="0">
                <a:solidFill>
                  <a:srgbClr val="FFFFFF"/>
                </a:solidFill>
                <a:effectLst>
                  <a:outerShdw blurRad="38100" dist="38100" dir="2700000" algn="tl">
                    <a:srgbClr val="000000">
                      <a:alpha val="43137"/>
                    </a:srgbClr>
                  </a:outerShdw>
                </a:effectLst>
              </a:rPr>
              <a:t>Gustavo Bellini </a:t>
            </a:r>
            <a:r>
              <a:rPr lang="en-US" dirty="0" err="1">
                <a:solidFill>
                  <a:srgbClr val="FFFFFF"/>
                </a:solidFill>
                <a:effectLst>
                  <a:outerShdw blurRad="38100" dist="38100" dir="2700000" algn="tl">
                    <a:srgbClr val="000000">
                      <a:alpha val="43137"/>
                    </a:srgbClr>
                  </a:outerShdw>
                </a:effectLst>
              </a:rPr>
              <a:t>Bigardi</a:t>
            </a:r>
            <a:endParaRPr lang="en-US" dirty="0" err="1">
              <a:effectLst>
                <a:outerShdw blurRad="38100" dist="38100" dir="2700000" algn="tl">
                  <a:srgbClr val="000000">
                    <a:alpha val="43137"/>
                  </a:srgbClr>
                </a:outerShdw>
              </a:effectLst>
            </a:endParaRPr>
          </a:p>
          <a:p>
            <a:r>
              <a:rPr lang="en-US" dirty="0">
                <a:solidFill>
                  <a:srgbClr val="FFFFFF"/>
                </a:solidFill>
                <a:cs typeface="Segoe UI"/>
              </a:rPr>
              <a:t>Sr. Developer @ </a:t>
            </a:r>
            <a:r>
              <a:rPr lang="en-US" dirty="0">
                <a:solidFill>
                  <a:srgbClr val="FFFFFF"/>
                </a:solidFill>
                <a:effectLst>
                  <a:outerShdw blurRad="38100" dist="38100" dir="2700000" algn="tl">
                    <a:srgbClr val="000000">
                      <a:alpha val="43137"/>
                    </a:srgbClr>
                  </a:outerShdw>
                </a:effectLst>
              </a:rPr>
              <a:t>Mercado Livre</a:t>
            </a:r>
            <a:br>
              <a:rPr lang="en-US" dirty="0">
                <a:cs typeface="Segoe UI"/>
              </a:rPr>
            </a:br>
            <a:r>
              <a:rPr lang="en-US" dirty="0">
                <a:solidFill>
                  <a:srgbClr val="FFFFFF"/>
                </a:solidFill>
                <a:cs typeface="Segoe UI"/>
              </a:rPr>
              <a:t>MCSA Web Certified</a:t>
            </a:r>
            <a:endParaRPr lang="en-US" dirty="0">
              <a:cs typeface="Segoe UI"/>
            </a:endParaRP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4679682" y="6285513"/>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3"/>
          <a:stretch>
            <a:fillRect/>
          </a:stretch>
        </p:blipFill>
        <p:spPr>
          <a:xfrm>
            <a:off x="10448256" y="279900"/>
            <a:ext cx="1359780" cy="291190"/>
          </a:xfrm>
          <a:prstGeom prst="rect">
            <a:avLst/>
          </a:prstGeom>
        </p:spPr>
      </p:pic>
      <p:sp>
        <p:nvSpPr>
          <p:cNvPr id="5" name="Title 4">
            <a:extLst>
              <a:ext uri="{FF2B5EF4-FFF2-40B4-BE49-F238E27FC236}">
                <a16:creationId xmlns:a16="http://schemas.microsoft.com/office/drawing/2014/main" id="{953EA314-0A45-D840-9FF9-581A65BAF3C9}"/>
              </a:ext>
            </a:extLst>
          </p:cNvPr>
          <p:cNvSpPr>
            <a:spLocks noGrp="1"/>
          </p:cNvSpPr>
          <p:nvPr>
            <p:ph type="ctrTitle"/>
          </p:nvPr>
        </p:nvSpPr>
        <p:spPr>
          <a:xfrm>
            <a:off x="310099" y="279900"/>
            <a:ext cx="8373521" cy="1359196"/>
          </a:xfrm>
        </p:spPr>
        <p:txBody>
          <a:bodyPr/>
          <a:lstStyle/>
          <a:p>
            <a:r>
              <a:rPr lang="en-US" dirty="0"/>
              <a:t>Gustavo Bellini </a:t>
            </a:r>
            <a:r>
              <a:rPr lang="en-US" dirty="0" err="1"/>
              <a:t>Bigardi</a:t>
            </a:r>
            <a:endParaRPr lang="en-US" dirty="0"/>
          </a:p>
        </p:txBody>
      </p:sp>
      <p:sp>
        <p:nvSpPr>
          <p:cNvPr id="16" name="Content Placeholder 2">
            <a:extLst>
              <a:ext uri="{FF2B5EF4-FFF2-40B4-BE49-F238E27FC236}">
                <a16:creationId xmlns:a16="http://schemas.microsoft.com/office/drawing/2014/main" id="{9D7F882C-976D-B443-8300-A2EDE8E939FC}"/>
              </a:ext>
            </a:extLst>
          </p:cNvPr>
          <p:cNvSpPr txBox="1">
            <a:spLocks/>
          </p:cNvSpPr>
          <p:nvPr/>
        </p:nvSpPr>
        <p:spPr>
          <a:xfrm>
            <a:off x="310100" y="1465882"/>
            <a:ext cx="11497936" cy="3090192"/>
          </a:xfrm>
          <a:prstGeom prst="rect">
            <a:avLst/>
          </a:prstGeom>
        </p:spPr>
        <p:txBody>
          <a:bodyPr anchor="t"/>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50000"/>
              </a:lnSpc>
              <a:buFont typeface="Wingdings" pitchFamily="2" charset="2"/>
              <a:buChar char="ß"/>
            </a:pPr>
            <a:r>
              <a:rPr lang="en-US" sz="3200" b="1" dirty="0">
                <a:solidFill>
                  <a:srgbClr val="FFFFFF"/>
                </a:solidFill>
              </a:rPr>
              <a:t>Twitter</a:t>
            </a:r>
            <a:r>
              <a:rPr lang="en-US" sz="3200" dirty="0">
                <a:solidFill>
                  <a:srgbClr val="FFFFFF"/>
                </a:solidFill>
              </a:rPr>
              <a:t>: https://</a:t>
            </a:r>
            <a:r>
              <a:rPr lang="en-US" sz="3200" dirty="0" err="1">
                <a:solidFill>
                  <a:srgbClr val="FFFFFF"/>
                </a:solidFill>
              </a:rPr>
              <a:t>twitter.com</a:t>
            </a:r>
            <a:r>
              <a:rPr lang="en-US" sz="3200" dirty="0">
                <a:solidFill>
                  <a:srgbClr val="FFFFFF"/>
                </a:solidFill>
              </a:rPr>
              <a:t>/</a:t>
            </a:r>
            <a:r>
              <a:rPr lang="en-US" sz="3200" dirty="0" err="1">
                <a:solidFill>
                  <a:srgbClr val="FFFFFF"/>
                </a:solidFill>
              </a:rPr>
              <a:t>gustavobigardi</a:t>
            </a:r>
            <a:endParaRPr lang="en-US" sz="4800" dirty="0">
              <a:cs typeface="Segoe UI"/>
            </a:endParaRPr>
          </a:p>
          <a:p>
            <a:pPr indent="-457200">
              <a:lnSpc>
                <a:spcPct val="150000"/>
              </a:lnSpc>
              <a:buFont typeface="Wingdings" pitchFamily="2" charset="2"/>
              <a:buChar char="ß"/>
            </a:pPr>
            <a:r>
              <a:rPr lang="en-US" sz="3200" b="1" dirty="0">
                <a:solidFill>
                  <a:srgbClr val="FFFFFF"/>
                </a:solidFill>
                <a:cs typeface="Segoe UI"/>
              </a:rPr>
              <a:t>Facebook</a:t>
            </a:r>
            <a:r>
              <a:rPr lang="en-US" sz="3200" dirty="0">
                <a:solidFill>
                  <a:srgbClr val="FFFFFF"/>
                </a:solidFill>
                <a:cs typeface="Segoe UI"/>
              </a:rPr>
              <a:t>: https://</a:t>
            </a:r>
            <a:r>
              <a:rPr lang="en-US" sz="3200" dirty="0" err="1">
                <a:solidFill>
                  <a:srgbClr val="FFFFFF"/>
                </a:solidFill>
                <a:cs typeface="Segoe UI"/>
              </a:rPr>
              <a:t>www.facebook.com</a:t>
            </a:r>
            <a:r>
              <a:rPr lang="en-US" sz="3200" dirty="0">
                <a:solidFill>
                  <a:srgbClr val="FFFFFF"/>
                </a:solidFill>
                <a:cs typeface="Segoe UI"/>
              </a:rPr>
              <a:t>/</a:t>
            </a:r>
            <a:r>
              <a:rPr lang="en-US" sz="3200" dirty="0" err="1">
                <a:solidFill>
                  <a:srgbClr val="FFFFFF"/>
                </a:solidFill>
                <a:cs typeface="Segoe UI"/>
              </a:rPr>
              <a:t>gbbigardi</a:t>
            </a:r>
            <a:endParaRPr lang="en-US" sz="3200" dirty="0">
              <a:solidFill>
                <a:srgbClr val="FFFFFF"/>
              </a:solidFill>
              <a:cs typeface="Segoe UI"/>
            </a:endParaRPr>
          </a:p>
          <a:p>
            <a:pPr indent="-457200">
              <a:lnSpc>
                <a:spcPct val="150000"/>
              </a:lnSpc>
              <a:buFont typeface="Wingdings" pitchFamily="2" charset="2"/>
              <a:buChar char="ß"/>
            </a:pPr>
            <a:r>
              <a:rPr lang="en-US" sz="3200" b="1" dirty="0">
                <a:solidFill>
                  <a:srgbClr val="FFFFFF"/>
                </a:solidFill>
                <a:cs typeface="Segoe UI"/>
              </a:rPr>
              <a:t>Blog</a:t>
            </a:r>
            <a:r>
              <a:rPr lang="en-US" sz="3200" dirty="0">
                <a:solidFill>
                  <a:srgbClr val="FFFFFF"/>
                </a:solidFill>
                <a:cs typeface="Segoe UI"/>
              </a:rPr>
              <a:t>: https://</a:t>
            </a:r>
            <a:r>
              <a:rPr lang="en-US" sz="3200" dirty="0" err="1">
                <a:solidFill>
                  <a:srgbClr val="FFFFFF"/>
                </a:solidFill>
                <a:cs typeface="Segoe UI"/>
              </a:rPr>
              <a:t>blog.gbbigardi.io</a:t>
            </a:r>
            <a:endParaRPr lang="en-US" sz="3200" dirty="0">
              <a:solidFill>
                <a:srgbClr val="FFFFFF"/>
              </a:solidFill>
              <a:cs typeface="Segoe UI"/>
            </a:endParaRPr>
          </a:p>
          <a:p>
            <a:pPr indent="-457200">
              <a:lnSpc>
                <a:spcPct val="150000"/>
              </a:lnSpc>
              <a:buFont typeface="Wingdings" pitchFamily="2" charset="2"/>
              <a:buChar char="ß"/>
            </a:pPr>
            <a:r>
              <a:rPr lang="en-US" sz="3200" b="1" dirty="0">
                <a:solidFill>
                  <a:srgbClr val="FFFFFF"/>
                </a:solidFill>
                <a:cs typeface="Segoe UI"/>
              </a:rPr>
              <a:t>LinkedIn</a:t>
            </a:r>
            <a:r>
              <a:rPr lang="en-US" sz="3200" dirty="0">
                <a:solidFill>
                  <a:srgbClr val="FFFFFF"/>
                </a:solidFill>
                <a:cs typeface="Segoe UI"/>
              </a:rPr>
              <a:t>: https://</a:t>
            </a:r>
            <a:r>
              <a:rPr lang="en-US" sz="3200" dirty="0" err="1">
                <a:solidFill>
                  <a:srgbClr val="FFFFFF"/>
                </a:solidFill>
                <a:cs typeface="Segoe UI"/>
              </a:rPr>
              <a:t>www.linkedin.com</a:t>
            </a:r>
            <a:r>
              <a:rPr lang="en-US" sz="3200" dirty="0">
                <a:solidFill>
                  <a:srgbClr val="FFFFFF"/>
                </a:solidFill>
                <a:cs typeface="Segoe UI"/>
              </a:rPr>
              <a:t>/in/</a:t>
            </a:r>
            <a:r>
              <a:rPr lang="en-US" sz="3200" dirty="0" err="1">
                <a:solidFill>
                  <a:srgbClr val="FFFFFF"/>
                </a:solidFill>
                <a:cs typeface="Segoe UI"/>
              </a:rPr>
              <a:t>gustavo-bellini-bigardi</a:t>
            </a:r>
            <a:endParaRPr lang="en-US" sz="3200" dirty="0">
              <a:solidFill>
                <a:srgbClr val="FFFFFF"/>
              </a:solidFill>
              <a:cs typeface="Segoe UI"/>
            </a:endParaRPr>
          </a:p>
        </p:txBody>
      </p:sp>
    </p:spTree>
    <p:extLst>
      <p:ext uri="{BB962C8B-B14F-4D97-AF65-F5344CB8AC3E}">
        <p14:creationId xmlns:p14="http://schemas.microsoft.com/office/powerpoint/2010/main" val="215677427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7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25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75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25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75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25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75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25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C520AF9-B2CD-44A1-9BEC-B97A6C7C20D3}"/>
              </a:ext>
            </a:extLst>
          </p:cNvPr>
          <p:cNvSpPr txBox="1">
            <a:spLocks/>
          </p:cNvSpPr>
          <p:nvPr/>
        </p:nvSpPr>
        <p:spPr>
          <a:xfrm>
            <a:off x="1363768" y="532348"/>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Agenda</a:t>
            </a:r>
            <a:endParaRPr lang="en-US" dirty="0">
              <a:solidFill>
                <a:schemeClr val="tx1"/>
              </a:solidFill>
            </a:endParaRPr>
          </a:p>
        </p:txBody>
      </p:sp>
      <p:sp>
        <p:nvSpPr>
          <p:cNvPr id="5" name="Content Placeholder 2">
            <a:extLst>
              <a:ext uri="{FF2B5EF4-FFF2-40B4-BE49-F238E27FC236}">
                <a16:creationId xmlns:a16="http://schemas.microsoft.com/office/drawing/2014/main" id="{13198131-8DB6-48F1-A1D4-3D8A86A9E556}"/>
              </a:ext>
            </a:extLst>
          </p:cNvPr>
          <p:cNvSpPr txBox="1">
            <a:spLocks/>
          </p:cNvSpPr>
          <p:nvPr/>
        </p:nvSpPr>
        <p:spPr>
          <a:xfrm>
            <a:off x="1357328" y="1465882"/>
            <a:ext cx="9736651" cy="3090192"/>
          </a:xfrm>
          <a:prstGeom prst="rect">
            <a:avLst/>
          </a:prstGeom>
        </p:spPr>
        <p:txBody>
          <a:bodyPr anchor="t"/>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457200">
              <a:lnSpc>
                <a:spcPct val="150000"/>
              </a:lnSpc>
              <a:buFont typeface="Wingdings" pitchFamily="2" charset="2"/>
              <a:buChar char="ß"/>
            </a:pPr>
            <a:r>
              <a:rPr lang="en-US" sz="3200" dirty="0">
                <a:solidFill>
                  <a:srgbClr val="FFFFFF"/>
                </a:solidFill>
              </a:rPr>
              <a:t>Monitoração</a:t>
            </a:r>
            <a:r>
              <a:rPr lang="en-US" sz="3200" dirty="0">
                <a:solidFill>
                  <a:srgbClr val="FFFFFF"/>
                </a:solidFill>
                <a:cs typeface="Segoe UI"/>
              </a:rPr>
              <a:t>... Por que </a:t>
            </a:r>
            <a:r>
              <a:rPr lang="en-US" sz="3200" dirty="0" err="1">
                <a:solidFill>
                  <a:srgbClr val="FFFFFF"/>
                </a:solidFill>
                <a:cs typeface="Segoe UI"/>
              </a:rPr>
              <a:t>fazer</a:t>
            </a:r>
            <a:r>
              <a:rPr lang="en-US" sz="3200" dirty="0">
                <a:solidFill>
                  <a:srgbClr val="FFFFFF"/>
                </a:solidFill>
                <a:cs typeface="Segoe UI"/>
              </a:rPr>
              <a:t>?</a:t>
            </a:r>
            <a:endParaRPr lang="en-US" sz="4800" dirty="0">
              <a:cs typeface="Segoe UI"/>
            </a:endParaRPr>
          </a:p>
          <a:p>
            <a:pPr indent="-457200">
              <a:lnSpc>
                <a:spcPct val="150000"/>
              </a:lnSpc>
              <a:buFont typeface="Wingdings" pitchFamily="2" charset="2"/>
              <a:buChar char="ß"/>
            </a:pPr>
            <a:r>
              <a:rPr lang="en-US" sz="3200" dirty="0" err="1">
                <a:solidFill>
                  <a:srgbClr val="FFFFFF"/>
                </a:solidFill>
                <a:cs typeface="Segoe UI"/>
              </a:rPr>
              <a:t>Monitorando</a:t>
            </a:r>
            <a:r>
              <a:rPr lang="en-US" sz="3200" dirty="0">
                <a:solidFill>
                  <a:srgbClr val="FFFFFF"/>
                </a:solidFill>
                <a:cs typeface="Segoe UI"/>
              </a:rPr>
              <a:t> APIs</a:t>
            </a:r>
          </a:p>
          <a:p>
            <a:pPr indent="-457200">
              <a:lnSpc>
                <a:spcPct val="150000"/>
              </a:lnSpc>
              <a:buFont typeface="Wingdings" pitchFamily="2" charset="2"/>
              <a:buChar char="ß"/>
            </a:pPr>
            <a:r>
              <a:rPr lang="en-US" sz="3200" dirty="0">
                <a:solidFill>
                  <a:srgbClr val="FFFFFF"/>
                </a:solidFill>
                <a:cs typeface="Segoe UI"/>
              </a:rPr>
              <a:t>O que é o Application Insights</a:t>
            </a:r>
          </a:p>
          <a:p>
            <a:pPr indent="-457200">
              <a:lnSpc>
                <a:spcPct val="150000"/>
              </a:lnSpc>
              <a:buFont typeface="Wingdings" pitchFamily="2" charset="2"/>
              <a:buChar char="ß"/>
            </a:pPr>
            <a:r>
              <a:rPr lang="en-US" sz="3200" dirty="0">
                <a:solidFill>
                  <a:srgbClr val="FFFFFF"/>
                </a:solidFill>
                <a:cs typeface="Segoe UI"/>
              </a:rPr>
              <a:t>Uma </a:t>
            </a:r>
            <a:r>
              <a:rPr lang="en-US" sz="3200" dirty="0" err="1">
                <a:solidFill>
                  <a:srgbClr val="FFFFFF"/>
                </a:solidFill>
                <a:cs typeface="Segoe UI"/>
              </a:rPr>
              <a:t>visão</a:t>
            </a:r>
            <a:r>
              <a:rPr lang="en-US" sz="3200" dirty="0">
                <a:solidFill>
                  <a:srgbClr val="FFFFFF"/>
                </a:solidFill>
                <a:cs typeface="Segoe UI"/>
              </a:rPr>
              <a:t> </a:t>
            </a:r>
            <a:r>
              <a:rPr lang="en-US" sz="3200" dirty="0" err="1">
                <a:solidFill>
                  <a:srgbClr val="FFFFFF"/>
                </a:solidFill>
                <a:cs typeface="Segoe UI"/>
              </a:rPr>
              <a:t>geral</a:t>
            </a:r>
          </a:p>
          <a:p>
            <a:pPr indent="-457200">
              <a:lnSpc>
                <a:spcPct val="150000"/>
              </a:lnSpc>
              <a:buFont typeface="Wingdings" pitchFamily="2" charset="2"/>
              <a:buChar char="ß"/>
            </a:pPr>
            <a:r>
              <a:rPr lang="en-US" sz="3200" dirty="0">
                <a:solidFill>
                  <a:srgbClr val="FFFFFF"/>
                </a:solidFill>
                <a:cs typeface="Segoe UI"/>
              </a:rPr>
              <a:t>Demo 1</a:t>
            </a:r>
          </a:p>
          <a:p>
            <a:pPr indent="-457200">
              <a:lnSpc>
                <a:spcPct val="150000"/>
              </a:lnSpc>
              <a:buFont typeface="Wingdings" pitchFamily="2" charset="2"/>
              <a:buChar char="ß"/>
            </a:pPr>
            <a:r>
              <a:rPr lang="en-US" sz="3200" dirty="0">
                <a:solidFill>
                  <a:srgbClr val="FFFFFF"/>
                </a:solidFill>
                <a:cs typeface="Segoe UI"/>
              </a:rPr>
              <a:t>Demo 2</a:t>
            </a: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75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75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5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75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5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75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5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75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5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75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2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2006/metadata/properties"/>
    <ds:schemaRef ds:uri="http://schemas.microsoft.com/office/infopath/2007/PartnerControls"/>
    <ds:schemaRef ds:uri="3D5A1351-83CF-45BD-AB30-2C1F7AE191B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19736</TotalTime>
  <Words>730</Words>
  <Application>Microsoft Macintosh PowerPoint</Application>
  <PresentationFormat>Custom</PresentationFormat>
  <Paragraphs>107</Paragraphs>
  <Slides>24</Slides>
  <Notes>18</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24</vt:i4>
      </vt:variant>
    </vt:vector>
  </HeadingPairs>
  <TitlesOfParts>
    <vt:vector size="39" baseType="lpstr">
      <vt:lpstr>メイリオ</vt:lpstr>
      <vt:lpstr>Arial</vt:lpstr>
      <vt:lpstr>Calibri</vt:lpstr>
      <vt:lpstr>Consolas</vt:lpstr>
      <vt:lpstr>Segoe Pro Semibold</vt:lpstr>
      <vt:lpstr>Segoe Semibold</vt:lpstr>
      <vt:lpstr>Segoe UI</vt:lpstr>
      <vt:lpstr>Segoe UI Light</vt:lpstr>
      <vt:lpstr>Times New Roman</vt:lpstr>
      <vt:lpstr>Wingdings</vt:lpstr>
      <vt:lpstr>MS1444_Windows Azure Template 16x9_r08a</vt:lpstr>
      <vt:lpstr>White with Consolas font for code slides</vt:lpstr>
      <vt:lpstr>5-30404_TR16_BO_CT_Template_16x9</vt:lpstr>
      <vt:lpstr>4_5-30404_TR16_BO_CT_Template_16x9</vt:lpstr>
      <vt:lpstr>Magnus Master Theme</vt:lpstr>
      <vt:lpstr>PowerPoint Presentation</vt:lpstr>
      <vt:lpstr>PowerPoint Presentation</vt:lpstr>
      <vt:lpstr>PowerPoint Presentation</vt:lpstr>
      <vt:lpstr>PowerPoint Presentation</vt:lpstr>
      <vt:lpstr>PowerPoint Presentation</vt:lpstr>
      <vt:lpstr>PowerPoint Presentation</vt:lpstr>
      <vt:lpstr>Monitorando APIs com Application Insights</vt:lpstr>
      <vt:lpstr>Gustavo Bellini Bigardi</vt:lpstr>
      <vt:lpstr>PowerPoint Presentation</vt:lpstr>
      <vt:lpstr>Monitoração... Por que fazer?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Gustavo Bellini Bigardi</cp:lastModifiedBy>
  <cp:revision>687</cp:revision>
  <cp:lastPrinted>2011-12-06T05:57:58Z</cp:lastPrinted>
  <dcterms:created xsi:type="dcterms:W3CDTF">2011-03-29T16:07:22Z</dcterms:created>
  <dcterms:modified xsi:type="dcterms:W3CDTF">2018-04-25T00:58:42Z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