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7" r:id="rId5"/>
    <p:sldMasterId id="2147483688" r:id="rId6"/>
    <p:sldMasterId id="2147483689"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Lst>
  <p:sldSz cy="6858000" cx="12188825"/>
  <p:notesSz cx="7023100" cy="9309100"/>
  <p:embeddedFontLst>
    <p:embeddedFont>
      <p:font typeface="Quattrocento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ED6AC7D-ECC8-4C90-A8E8-4367737B6D2B}">
  <a:tblStyle styleId="{9ED6AC7D-ECC8-4C90-A8E8-4367737B6D2B}" styleName="Table_0">
    <a:wholeTbl>
      <a:tcTxStyle b="off" i="off">
        <a:font>
          <a:latin typeface="Segoe UI Light"/>
          <a:ea typeface="Segoe UI Light"/>
          <a:cs typeface="Segoe UI Ligh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BF5"/>
          </a:solidFill>
        </a:fill>
      </a:tcStyle>
    </a:wholeTbl>
    <a:band1H>
      <a:tcTxStyle/>
      <a:tcStyle>
        <a:fill>
          <a:solidFill>
            <a:srgbClr val="CAD4EA"/>
          </a:solidFill>
        </a:fill>
      </a:tcStyle>
    </a:band1H>
    <a:band2H>
      <a:tcTxStyle/>
    </a:band2H>
    <a:band1V>
      <a:tcTxStyle/>
      <a:tcStyle>
        <a:fill>
          <a:solidFill>
            <a:srgbClr val="CAD4EA"/>
          </a:solidFill>
        </a:fill>
      </a:tcStyle>
    </a:band1V>
    <a:band2V>
      <a:tcTxStyle/>
    </a:band2V>
    <a:lastCol>
      <a:tcTxStyle b="on" i="off">
        <a:font>
          <a:latin typeface="Segoe UI Light"/>
          <a:ea typeface="Segoe UI Light"/>
          <a:cs typeface="Segoe UI Light"/>
        </a:font>
        <a:schemeClr val="lt1"/>
      </a:tcTxStyle>
      <a:tcStyle>
        <a:fill>
          <a:solidFill>
            <a:schemeClr val="accent1"/>
          </a:solidFill>
        </a:fill>
      </a:tcStyle>
    </a:lastCol>
    <a:firstCol>
      <a:tcTxStyle b="on" i="off">
        <a:font>
          <a:latin typeface="Segoe UI Light"/>
          <a:ea typeface="Segoe UI Light"/>
          <a:cs typeface="Segoe UI Light"/>
        </a:font>
        <a:schemeClr val="lt1"/>
      </a:tcTxStyle>
      <a:tcStyle>
        <a:fill>
          <a:solidFill>
            <a:schemeClr val="accent1"/>
          </a:solidFill>
        </a:fill>
      </a:tcStyle>
    </a:firstCol>
    <a:lastRow>
      <a:tcTxStyle b="on" i="off">
        <a:font>
          <a:latin typeface="Segoe UI Light"/>
          <a:ea typeface="Segoe UI Light"/>
          <a:cs typeface="Segoe UI Ligh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Segoe UI Light"/>
          <a:ea typeface="Segoe UI Light"/>
          <a:cs typeface="Segoe UI Ligh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911" orient="horz"/>
        <p:guide pos="1199" orient="horz"/>
        <p:guide pos="1487" orient="horz"/>
        <p:guide pos="2729" orient="horz"/>
        <p:guide pos="4176" orient="horz"/>
        <p:guide pos="3839"/>
        <p:guide pos="326"/>
        <p:guide pos="7067"/>
        <p:guide pos="7355"/>
      </p:guideLst>
    </p:cSldViewPr>
  </p:slideViewPr>
  <p:notesViewPr>
    <p:cSldViewPr snapToGrid="0">
      <p:cViewPr varScale="1">
        <p:scale>
          <a:sx n="100" d="100"/>
          <a:sy n="100" d="100"/>
        </p:scale>
        <p:origin x="0" y="0"/>
      </p:cViewPr>
      <p:guideLst>
        <p:guide pos="2932" orient="horz"/>
        <p:guide pos="2212"/>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QuattrocentoSans-bold.fntdata"/><Relationship Id="rId20" Type="http://schemas.openxmlformats.org/officeDocument/2006/relationships/slide" Target="slides/slide12.xml"/><Relationship Id="rId42" Type="http://schemas.openxmlformats.org/officeDocument/2006/relationships/font" Target="fonts/QuattrocentoSans-boldItalic.fntdata"/><Relationship Id="rId41" Type="http://schemas.openxmlformats.org/officeDocument/2006/relationships/font" Target="fonts/QuattrocentoSans-italic.fntdata"/><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font" Target="fonts/QuattrocentoSans-regular.fntdata"/><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3043343" cy="465455"/>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978132" y="0"/>
            <a:ext cx="3043343" cy="465455"/>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409575" y="698500"/>
            <a:ext cx="6203950" cy="3490913"/>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702310" y="4421823"/>
            <a:ext cx="5618480" cy="4189095"/>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600" u="none" cap="none" strike="noStrike">
                <a:solidFill>
                  <a:schemeClr val="dk1"/>
                </a:solidFill>
                <a:latin typeface="Quattrocento Sans"/>
                <a:ea typeface="Quattrocento Sans"/>
                <a:cs typeface="Quattrocento Sans"/>
                <a:sym typeface="Quattrocento Sans"/>
              </a:defRPr>
            </a:lvl1pPr>
            <a:lvl2pPr indent="-228600" lvl="1" marL="914400" marR="0" rtl="0" algn="l">
              <a:spcBef>
                <a:spcPts val="0"/>
              </a:spcBef>
              <a:spcAft>
                <a:spcPts val="0"/>
              </a:spcAft>
              <a:buSzPts val="1400"/>
              <a:buNone/>
              <a:defRPr b="0" i="0" sz="1600" u="none" cap="none" strike="noStrike">
                <a:solidFill>
                  <a:schemeClr val="dk1"/>
                </a:solidFill>
                <a:latin typeface="Quattrocento Sans"/>
                <a:ea typeface="Quattrocento Sans"/>
                <a:cs typeface="Quattrocento Sans"/>
                <a:sym typeface="Quattrocento Sans"/>
              </a:defRPr>
            </a:lvl2pPr>
            <a:lvl3pPr indent="-228600" lvl="2" marL="1371600" marR="0" rtl="0" algn="l">
              <a:spcBef>
                <a:spcPts val="0"/>
              </a:spcBef>
              <a:spcAft>
                <a:spcPts val="0"/>
              </a:spcAft>
              <a:buSzPts val="1400"/>
              <a:buNone/>
              <a:defRPr b="0" i="0" sz="1600" u="none" cap="none" strike="noStrike">
                <a:solidFill>
                  <a:schemeClr val="dk1"/>
                </a:solidFill>
                <a:latin typeface="Quattrocento Sans"/>
                <a:ea typeface="Quattrocento Sans"/>
                <a:cs typeface="Quattrocento Sans"/>
                <a:sym typeface="Quattrocento Sans"/>
              </a:defRPr>
            </a:lvl3pPr>
            <a:lvl4pPr indent="-228600" lvl="3" marL="1828800" marR="0" rtl="0" algn="l">
              <a:spcBef>
                <a:spcPts val="0"/>
              </a:spcBef>
              <a:spcAft>
                <a:spcPts val="0"/>
              </a:spcAft>
              <a:buSzPts val="1400"/>
              <a:buNone/>
              <a:defRPr b="0" i="0" sz="1600" u="none" cap="none" strike="noStrike">
                <a:solidFill>
                  <a:schemeClr val="dk1"/>
                </a:solidFill>
                <a:latin typeface="Quattrocento Sans"/>
                <a:ea typeface="Quattrocento Sans"/>
                <a:cs typeface="Quattrocento Sans"/>
                <a:sym typeface="Quattrocento Sans"/>
              </a:defRPr>
            </a:lvl4pPr>
            <a:lvl5pPr indent="-228600" lvl="4" marL="2286000" marR="0" rtl="0" algn="l">
              <a:spcBef>
                <a:spcPts val="0"/>
              </a:spcBef>
              <a:spcAft>
                <a:spcPts val="0"/>
              </a:spcAft>
              <a:buSzPts val="1400"/>
              <a:buNone/>
              <a:defRPr b="0" i="0" sz="1600" u="none" cap="none" strike="noStrike">
                <a:solidFill>
                  <a:schemeClr val="dk1"/>
                </a:solidFill>
                <a:latin typeface="Quattrocento Sans"/>
                <a:ea typeface="Quattrocento Sans"/>
                <a:cs typeface="Quattrocento Sans"/>
                <a:sym typeface="Quattrocento Sans"/>
              </a:defRPr>
            </a:lvl5pPr>
            <a:lvl6pPr indent="-228600" lvl="5" marL="2743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842030"/>
            <a:ext cx="3043343" cy="465455"/>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978132" y="8842030"/>
            <a:ext cx="3043343"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409575" y="698500"/>
            <a:ext cx="6203950" cy="3490913"/>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Shape 173"/>
          <p:cNvSpPr txBox="1"/>
          <p:nvPr>
            <p:ph idx="1" type="body"/>
          </p:nvPr>
        </p:nvSpPr>
        <p:spPr>
          <a:xfrm>
            <a:off x="702310" y="4421823"/>
            <a:ext cx="5618480" cy="4189095"/>
          </a:xfrm>
          <a:prstGeom prst="rect">
            <a:avLst/>
          </a:prstGeom>
          <a:noFill/>
          <a:ln>
            <a:noFill/>
          </a:ln>
        </p:spPr>
        <p:txBody>
          <a:bodyPr anchorCtr="0" anchor="t" bIns="46200" lIns="92425" spcFirstLastPara="1" rIns="92425" wrap="square" tIns="46200">
            <a:noAutofit/>
          </a:bodyPr>
          <a:lstStyle/>
          <a:p>
            <a:pPr indent="0" lvl="0" marL="0" marR="0" rtl="0" algn="l">
              <a:spcBef>
                <a:spcPts val="0"/>
              </a:spcBef>
              <a:spcAft>
                <a:spcPts val="0"/>
              </a:spcAft>
              <a:buClr>
                <a:schemeClr val="dk1"/>
              </a:buClr>
              <a:buSzPts val="1050"/>
              <a:buFont typeface="Quattrocento Sans"/>
              <a:buNone/>
            </a:pPr>
            <a:r>
              <a:t/>
            </a:r>
            <a:endParaRPr b="0" i="0" sz="1050" u="none" cap="none" strike="noStrike">
              <a:solidFill>
                <a:schemeClr val="dk1"/>
              </a:solidFill>
              <a:latin typeface="Quattrocento Sans"/>
              <a:ea typeface="Quattrocento Sans"/>
              <a:cs typeface="Quattrocento Sans"/>
              <a:sym typeface="Quattrocento Sans"/>
            </a:endParaRPr>
          </a:p>
        </p:txBody>
      </p:sp>
      <p:sp>
        <p:nvSpPr>
          <p:cNvPr id="174" name="Shape 174"/>
          <p:cNvSpPr txBox="1"/>
          <p:nvPr>
            <p:ph idx="12" type="sldNum"/>
          </p:nvPr>
        </p:nvSpPr>
        <p:spPr>
          <a:xfrm>
            <a:off x="3978132" y="8842030"/>
            <a:ext cx="3043343"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409575" y="698500"/>
            <a:ext cx="6204000" cy="34908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Shape 265"/>
          <p:cNvSpPr txBox="1"/>
          <p:nvPr>
            <p:ph idx="1" type="body"/>
          </p:nvPr>
        </p:nvSpPr>
        <p:spPr>
          <a:xfrm>
            <a:off x="702310" y="4421823"/>
            <a:ext cx="5618400" cy="4189200"/>
          </a:xfrm>
          <a:prstGeom prst="rect">
            <a:avLst/>
          </a:prstGeom>
          <a:noFill/>
          <a:ln>
            <a:noFill/>
          </a:ln>
        </p:spPr>
        <p:txBody>
          <a:bodyPr anchorCtr="0" anchor="t" bIns="46200" lIns="92425" spcFirstLastPara="1" rIns="92425" wrap="square" tIns="46200">
            <a:noAutofit/>
          </a:bodyPr>
          <a:lstStyle/>
          <a:p>
            <a:pPr indent="0" lvl="0" marL="0" marR="0" rtl="0" algn="l">
              <a:spcBef>
                <a:spcPts val="0"/>
              </a:spcBef>
              <a:spcAft>
                <a:spcPts val="0"/>
              </a:spcAft>
              <a:buNone/>
            </a:pPr>
            <a:r>
              <a:t/>
            </a:r>
            <a:endParaRPr b="0" i="0" sz="1600" u="none" cap="none" strike="noStrike">
              <a:solidFill>
                <a:schemeClr val="dk1"/>
              </a:solidFill>
              <a:latin typeface="Quattrocento Sans"/>
              <a:ea typeface="Quattrocento Sans"/>
              <a:cs typeface="Quattrocento Sans"/>
              <a:sym typeface="Quattrocento Sans"/>
            </a:endParaRPr>
          </a:p>
        </p:txBody>
      </p:sp>
      <p:sp>
        <p:nvSpPr>
          <p:cNvPr id="266" name="Shape 266"/>
          <p:cNvSpPr txBox="1"/>
          <p:nvPr>
            <p:ph idx="12" type="sldNum"/>
          </p:nvPr>
        </p:nvSpPr>
        <p:spPr>
          <a:xfrm>
            <a:off x="3978132" y="8842030"/>
            <a:ext cx="3043200" cy="465600"/>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409575" y="698500"/>
            <a:ext cx="6204000" cy="34908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Shape 273"/>
          <p:cNvSpPr txBox="1"/>
          <p:nvPr>
            <p:ph idx="1" type="body"/>
          </p:nvPr>
        </p:nvSpPr>
        <p:spPr>
          <a:xfrm>
            <a:off x="702310" y="4421823"/>
            <a:ext cx="5618400" cy="4189200"/>
          </a:xfrm>
          <a:prstGeom prst="rect">
            <a:avLst/>
          </a:prstGeom>
          <a:noFill/>
          <a:ln>
            <a:noFill/>
          </a:ln>
        </p:spPr>
        <p:txBody>
          <a:bodyPr anchorCtr="0" anchor="t" bIns="46200" lIns="92425" spcFirstLastPara="1" rIns="92425" wrap="square" tIns="46200">
            <a:noAutofit/>
          </a:bodyPr>
          <a:lstStyle/>
          <a:p>
            <a:pPr indent="0" lvl="0" marL="0" marR="0" rtl="0" algn="l">
              <a:spcBef>
                <a:spcPts val="0"/>
              </a:spcBef>
              <a:spcAft>
                <a:spcPts val="0"/>
              </a:spcAft>
              <a:buNone/>
            </a:pPr>
            <a:r>
              <a:t/>
            </a:r>
            <a:endParaRPr b="0" i="0" sz="1600" u="none" cap="none" strike="noStrike">
              <a:solidFill>
                <a:schemeClr val="dk1"/>
              </a:solidFill>
              <a:latin typeface="Quattrocento Sans"/>
              <a:ea typeface="Quattrocento Sans"/>
              <a:cs typeface="Quattrocento Sans"/>
              <a:sym typeface="Quattrocento Sans"/>
            </a:endParaRPr>
          </a:p>
        </p:txBody>
      </p:sp>
      <p:sp>
        <p:nvSpPr>
          <p:cNvPr id="274" name="Shape 274"/>
          <p:cNvSpPr txBox="1"/>
          <p:nvPr>
            <p:ph idx="12" type="sldNum"/>
          </p:nvPr>
        </p:nvSpPr>
        <p:spPr>
          <a:xfrm>
            <a:off x="3978132" y="8842030"/>
            <a:ext cx="3043200" cy="465600"/>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409575" y="698500"/>
            <a:ext cx="6204000" cy="34908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Shape 280"/>
          <p:cNvSpPr txBox="1"/>
          <p:nvPr>
            <p:ph idx="1" type="body"/>
          </p:nvPr>
        </p:nvSpPr>
        <p:spPr>
          <a:xfrm>
            <a:off x="702310" y="4421823"/>
            <a:ext cx="5618400" cy="4189200"/>
          </a:xfrm>
          <a:prstGeom prst="rect">
            <a:avLst/>
          </a:prstGeom>
          <a:noFill/>
          <a:ln>
            <a:noFill/>
          </a:ln>
        </p:spPr>
        <p:txBody>
          <a:bodyPr anchorCtr="0" anchor="t" bIns="46200" lIns="92425" spcFirstLastPara="1" rIns="92425" wrap="square" tIns="46200">
            <a:noAutofit/>
          </a:bodyPr>
          <a:lstStyle/>
          <a:p>
            <a:pPr indent="0" lvl="0" marL="0" marR="0" rtl="0" algn="l">
              <a:spcBef>
                <a:spcPts val="0"/>
              </a:spcBef>
              <a:spcAft>
                <a:spcPts val="0"/>
              </a:spcAft>
              <a:buNone/>
            </a:pPr>
            <a:r>
              <a:t/>
            </a:r>
            <a:endParaRPr b="0" i="0" sz="1600" u="none" cap="none" strike="noStrike">
              <a:solidFill>
                <a:schemeClr val="dk1"/>
              </a:solidFill>
              <a:latin typeface="Quattrocento Sans"/>
              <a:ea typeface="Quattrocento Sans"/>
              <a:cs typeface="Quattrocento Sans"/>
              <a:sym typeface="Quattrocento Sans"/>
            </a:endParaRPr>
          </a:p>
        </p:txBody>
      </p:sp>
      <p:sp>
        <p:nvSpPr>
          <p:cNvPr id="281" name="Shape 281"/>
          <p:cNvSpPr txBox="1"/>
          <p:nvPr>
            <p:ph idx="12" type="sldNum"/>
          </p:nvPr>
        </p:nvSpPr>
        <p:spPr>
          <a:xfrm>
            <a:off x="3978132" y="8842030"/>
            <a:ext cx="3043200" cy="465600"/>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409575" y="698500"/>
            <a:ext cx="6204000" cy="34908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Shape 287"/>
          <p:cNvSpPr txBox="1"/>
          <p:nvPr>
            <p:ph idx="1" type="body"/>
          </p:nvPr>
        </p:nvSpPr>
        <p:spPr>
          <a:xfrm>
            <a:off x="702310" y="4421823"/>
            <a:ext cx="5618400" cy="4189200"/>
          </a:xfrm>
          <a:prstGeom prst="rect">
            <a:avLst/>
          </a:prstGeom>
          <a:noFill/>
          <a:ln>
            <a:noFill/>
          </a:ln>
        </p:spPr>
        <p:txBody>
          <a:bodyPr anchorCtr="0" anchor="t" bIns="46200" lIns="92425" spcFirstLastPara="1" rIns="92425" wrap="square" tIns="46200">
            <a:noAutofit/>
          </a:bodyPr>
          <a:lstStyle/>
          <a:p>
            <a:pPr indent="0" lvl="0" marL="0" marR="0" rtl="0" algn="l">
              <a:spcBef>
                <a:spcPts val="0"/>
              </a:spcBef>
              <a:spcAft>
                <a:spcPts val="0"/>
              </a:spcAft>
              <a:buNone/>
            </a:pPr>
            <a:r>
              <a:t/>
            </a:r>
            <a:endParaRPr b="0" i="0" sz="1600" u="none" cap="none" strike="noStrike">
              <a:solidFill>
                <a:schemeClr val="dk1"/>
              </a:solidFill>
              <a:latin typeface="Quattrocento Sans"/>
              <a:ea typeface="Quattrocento Sans"/>
              <a:cs typeface="Quattrocento Sans"/>
              <a:sym typeface="Quattrocento Sans"/>
            </a:endParaRPr>
          </a:p>
        </p:txBody>
      </p:sp>
      <p:sp>
        <p:nvSpPr>
          <p:cNvPr id="288" name="Shape 288"/>
          <p:cNvSpPr txBox="1"/>
          <p:nvPr>
            <p:ph idx="12" type="sldNum"/>
          </p:nvPr>
        </p:nvSpPr>
        <p:spPr>
          <a:xfrm>
            <a:off x="3978132" y="8842030"/>
            <a:ext cx="3043200" cy="465600"/>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409575" y="698500"/>
            <a:ext cx="6204000" cy="34908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Shape 294"/>
          <p:cNvSpPr txBox="1"/>
          <p:nvPr>
            <p:ph idx="1" type="body"/>
          </p:nvPr>
        </p:nvSpPr>
        <p:spPr>
          <a:xfrm>
            <a:off x="702310" y="4421823"/>
            <a:ext cx="5618400" cy="4189200"/>
          </a:xfrm>
          <a:prstGeom prst="rect">
            <a:avLst/>
          </a:prstGeom>
          <a:noFill/>
          <a:ln>
            <a:noFill/>
          </a:ln>
        </p:spPr>
        <p:txBody>
          <a:bodyPr anchorCtr="0" anchor="t" bIns="46200" lIns="92425" spcFirstLastPara="1" rIns="92425" wrap="square" tIns="46200">
            <a:noAutofit/>
          </a:bodyPr>
          <a:lstStyle/>
          <a:p>
            <a:pPr indent="0" lvl="0" marL="0" marR="0" rtl="0" algn="l">
              <a:spcBef>
                <a:spcPts val="0"/>
              </a:spcBef>
              <a:spcAft>
                <a:spcPts val="0"/>
              </a:spcAft>
              <a:buNone/>
            </a:pPr>
            <a:r>
              <a:t/>
            </a:r>
            <a:endParaRPr b="0" i="0" sz="1600" u="none" cap="none" strike="noStrike">
              <a:solidFill>
                <a:schemeClr val="dk1"/>
              </a:solidFill>
              <a:latin typeface="Quattrocento Sans"/>
              <a:ea typeface="Quattrocento Sans"/>
              <a:cs typeface="Quattrocento Sans"/>
              <a:sym typeface="Quattrocento Sans"/>
            </a:endParaRPr>
          </a:p>
        </p:txBody>
      </p:sp>
      <p:sp>
        <p:nvSpPr>
          <p:cNvPr id="295" name="Shape 295"/>
          <p:cNvSpPr txBox="1"/>
          <p:nvPr>
            <p:ph idx="12" type="sldNum"/>
          </p:nvPr>
        </p:nvSpPr>
        <p:spPr>
          <a:xfrm>
            <a:off x="3978132" y="8842030"/>
            <a:ext cx="3043200" cy="465600"/>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409575" y="698500"/>
            <a:ext cx="6203950" cy="3490913"/>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Shape 302"/>
          <p:cNvSpPr txBox="1"/>
          <p:nvPr>
            <p:ph idx="1" type="body"/>
          </p:nvPr>
        </p:nvSpPr>
        <p:spPr>
          <a:xfrm>
            <a:off x="702310" y="4421823"/>
            <a:ext cx="5618480" cy="4189095"/>
          </a:xfrm>
          <a:prstGeom prst="rect">
            <a:avLst/>
          </a:prstGeom>
          <a:noFill/>
          <a:ln>
            <a:noFill/>
          </a:ln>
        </p:spPr>
        <p:txBody>
          <a:bodyPr anchorCtr="0" anchor="t" bIns="46200" lIns="92425" spcFirstLastPara="1" rIns="92425" wrap="square" tIns="46200">
            <a:noAutofit/>
          </a:bodyPr>
          <a:lstStyle/>
          <a:p>
            <a:pPr indent="0" lvl="0" marL="0" marR="0" rtl="0" algn="l">
              <a:spcBef>
                <a:spcPts val="0"/>
              </a:spcBef>
              <a:spcAft>
                <a:spcPts val="0"/>
              </a:spcAft>
              <a:buNone/>
            </a:pPr>
            <a:r>
              <a:t/>
            </a:r>
            <a:endParaRPr b="0" i="0" sz="1600" u="none" cap="none" strike="noStrike">
              <a:solidFill>
                <a:schemeClr val="dk1"/>
              </a:solidFill>
              <a:latin typeface="Quattrocento Sans"/>
              <a:ea typeface="Quattrocento Sans"/>
              <a:cs typeface="Quattrocento Sans"/>
              <a:sym typeface="Quattrocento Sans"/>
            </a:endParaRPr>
          </a:p>
        </p:txBody>
      </p:sp>
      <p:sp>
        <p:nvSpPr>
          <p:cNvPr id="303" name="Shape 303"/>
          <p:cNvSpPr txBox="1"/>
          <p:nvPr>
            <p:ph idx="12" type="sldNum"/>
          </p:nvPr>
        </p:nvSpPr>
        <p:spPr>
          <a:xfrm>
            <a:off x="3978132" y="8842030"/>
            <a:ext cx="3043343"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lang="en-US" sz="1200">
                <a:solidFill>
                  <a:schemeClr val="dk1"/>
                </a:solidFill>
                <a:latin typeface="Quattrocento Sans"/>
                <a:ea typeface="Quattrocento Sans"/>
                <a:cs typeface="Quattrocento Sans"/>
                <a:sym typeface="Quattrocento Sans"/>
              </a:rPr>
              <a:t>‹#›</a:t>
            </a:fld>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9" name="Shape 1539"/>
        <p:cNvGrpSpPr/>
        <p:nvPr/>
      </p:nvGrpSpPr>
      <p:grpSpPr>
        <a:xfrm>
          <a:off x="0" y="0"/>
          <a:ext cx="0" cy="0"/>
          <a:chOff x="0" y="0"/>
          <a:chExt cx="0" cy="0"/>
        </a:xfrm>
      </p:grpSpPr>
      <p:sp>
        <p:nvSpPr>
          <p:cNvPr id="1540" name="Shape 1540"/>
          <p:cNvSpPr/>
          <p:nvPr>
            <p:ph idx="2" type="sldImg"/>
          </p:nvPr>
        </p:nvSpPr>
        <p:spPr>
          <a:xfrm>
            <a:off x="409575" y="698500"/>
            <a:ext cx="6203950" cy="3490913"/>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1" name="Shape 1541"/>
          <p:cNvSpPr txBox="1"/>
          <p:nvPr>
            <p:ph idx="1" type="body"/>
          </p:nvPr>
        </p:nvSpPr>
        <p:spPr>
          <a:xfrm>
            <a:off x="702310" y="4421823"/>
            <a:ext cx="5618480" cy="4189095"/>
          </a:xfrm>
          <a:prstGeom prst="rect">
            <a:avLst/>
          </a:prstGeom>
          <a:noFill/>
          <a:ln>
            <a:noFill/>
          </a:ln>
        </p:spPr>
        <p:txBody>
          <a:bodyPr anchorCtr="0" anchor="t" bIns="46200" lIns="92425" spcFirstLastPara="1" rIns="92425" wrap="square" tIns="46200">
            <a:noAutofit/>
          </a:bodyPr>
          <a:lstStyle/>
          <a:p>
            <a:pPr indent="0" lvl="0" marL="0" marR="0" rtl="0" algn="l">
              <a:spcBef>
                <a:spcPts val="0"/>
              </a:spcBef>
              <a:spcAft>
                <a:spcPts val="0"/>
              </a:spcAft>
              <a:buNone/>
            </a:pPr>
            <a:r>
              <a:t/>
            </a:r>
            <a:endParaRPr b="0" i="0" sz="1100" u="none" cap="none" strike="noStrike">
              <a:solidFill>
                <a:schemeClr val="dk1"/>
              </a:solidFill>
              <a:latin typeface="Quattrocento Sans"/>
              <a:ea typeface="Quattrocento Sans"/>
              <a:cs typeface="Quattrocento Sans"/>
              <a:sym typeface="Quattrocento Sans"/>
            </a:endParaRPr>
          </a:p>
        </p:txBody>
      </p:sp>
      <p:sp>
        <p:nvSpPr>
          <p:cNvPr id="1542" name="Shape 1542"/>
          <p:cNvSpPr txBox="1"/>
          <p:nvPr>
            <p:ph idx="12" type="sldNum"/>
          </p:nvPr>
        </p:nvSpPr>
        <p:spPr>
          <a:xfrm>
            <a:off x="3978132" y="8842030"/>
            <a:ext cx="3043343"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lang="en-US" sz="1200">
                <a:solidFill>
                  <a:schemeClr val="dk1"/>
                </a:solidFill>
                <a:latin typeface="Quattrocento Sans"/>
                <a:ea typeface="Quattrocento Sans"/>
                <a:cs typeface="Quattrocento Sans"/>
                <a:sym typeface="Quattrocento Sans"/>
              </a:rPr>
              <a:t>‹#›</a:t>
            </a:fld>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6" name="Shape 1546"/>
        <p:cNvGrpSpPr/>
        <p:nvPr/>
      </p:nvGrpSpPr>
      <p:grpSpPr>
        <a:xfrm>
          <a:off x="0" y="0"/>
          <a:ext cx="0" cy="0"/>
          <a:chOff x="0" y="0"/>
          <a:chExt cx="0" cy="0"/>
        </a:xfrm>
      </p:grpSpPr>
      <p:sp>
        <p:nvSpPr>
          <p:cNvPr id="1547" name="Shape 1547"/>
          <p:cNvSpPr/>
          <p:nvPr>
            <p:ph idx="2" type="sldImg"/>
          </p:nvPr>
        </p:nvSpPr>
        <p:spPr>
          <a:xfrm>
            <a:off x="409575" y="698500"/>
            <a:ext cx="6203950" cy="3490913"/>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8" name="Shape 1548"/>
          <p:cNvSpPr txBox="1"/>
          <p:nvPr>
            <p:ph idx="1" type="body"/>
          </p:nvPr>
        </p:nvSpPr>
        <p:spPr>
          <a:xfrm>
            <a:off x="702310" y="4421823"/>
            <a:ext cx="5618480" cy="4189095"/>
          </a:xfrm>
          <a:prstGeom prst="rect">
            <a:avLst/>
          </a:prstGeom>
          <a:noFill/>
          <a:ln>
            <a:noFill/>
          </a:ln>
        </p:spPr>
        <p:txBody>
          <a:bodyPr anchorCtr="0" anchor="t" bIns="46200" lIns="92425" spcFirstLastPara="1" rIns="92425" wrap="square" tIns="46200">
            <a:noAutofit/>
          </a:bodyPr>
          <a:lstStyle/>
          <a:p>
            <a:pPr indent="0" lvl="0" marL="0" marR="0" rtl="0" algn="l">
              <a:spcBef>
                <a:spcPts val="0"/>
              </a:spcBef>
              <a:spcAft>
                <a:spcPts val="0"/>
              </a:spcAft>
              <a:buNone/>
            </a:pPr>
            <a:r>
              <a:t/>
            </a:r>
            <a:endParaRPr b="0" i="0" sz="1600" u="none" cap="none" strike="noStrike">
              <a:solidFill>
                <a:schemeClr val="dk1"/>
              </a:solidFill>
              <a:latin typeface="Quattrocento Sans"/>
              <a:ea typeface="Quattrocento Sans"/>
              <a:cs typeface="Quattrocento Sans"/>
              <a:sym typeface="Quattrocento Sans"/>
            </a:endParaRPr>
          </a:p>
        </p:txBody>
      </p:sp>
      <p:sp>
        <p:nvSpPr>
          <p:cNvPr id="1549" name="Shape 1549"/>
          <p:cNvSpPr txBox="1"/>
          <p:nvPr>
            <p:ph idx="12" type="sldNum"/>
          </p:nvPr>
        </p:nvSpPr>
        <p:spPr>
          <a:xfrm>
            <a:off x="3978132" y="8842030"/>
            <a:ext cx="3043343"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lang="en-US" sz="1200">
                <a:solidFill>
                  <a:schemeClr val="dk1"/>
                </a:solidFill>
                <a:latin typeface="Quattrocento Sans"/>
                <a:ea typeface="Quattrocento Sans"/>
                <a:cs typeface="Quattrocento Sans"/>
                <a:sym typeface="Quattrocento Sans"/>
              </a:rPr>
              <a:t>‹#›</a:t>
            </a:fld>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4" name="Shape 1554"/>
        <p:cNvGrpSpPr/>
        <p:nvPr/>
      </p:nvGrpSpPr>
      <p:grpSpPr>
        <a:xfrm>
          <a:off x="0" y="0"/>
          <a:ext cx="0" cy="0"/>
          <a:chOff x="0" y="0"/>
          <a:chExt cx="0" cy="0"/>
        </a:xfrm>
      </p:grpSpPr>
      <p:sp>
        <p:nvSpPr>
          <p:cNvPr id="1555" name="Shape 1555"/>
          <p:cNvSpPr/>
          <p:nvPr>
            <p:ph idx="2" type="sldImg"/>
          </p:nvPr>
        </p:nvSpPr>
        <p:spPr>
          <a:xfrm>
            <a:off x="409575" y="698500"/>
            <a:ext cx="6203950" cy="3490913"/>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6" name="Shape 1556"/>
          <p:cNvSpPr txBox="1"/>
          <p:nvPr>
            <p:ph idx="1" type="body"/>
          </p:nvPr>
        </p:nvSpPr>
        <p:spPr>
          <a:xfrm>
            <a:off x="702310" y="4421823"/>
            <a:ext cx="5618480" cy="4189095"/>
          </a:xfrm>
          <a:prstGeom prst="rect">
            <a:avLst/>
          </a:prstGeom>
          <a:noFill/>
          <a:ln>
            <a:noFill/>
          </a:ln>
        </p:spPr>
        <p:txBody>
          <a:bodyPr anchorCtr="0" anchor="t" bIns="46200" lIns="92425" spcFirstLastPara="1" rIns="92425" wrap="square" tIns="46200">
            <a:noAutofit/>
          </a:bodyPr>
          <a:lstStyle/>
          <a:p>
            <a:pPr indent="0" lvl="0" marL="0" marR="0" rtl="0" algn="l">
              <a:spcBef>
                <a:spcPts val="0"/>
              </a:spcBef>
              <a:spcAft>
                <a:spcPts val="0"/>
              </a:spcAft>
              <a:buNone/>
            </a:pPr>
            <a:r>
              <a:t/>
            </a:r>
            <a:endParaRPr b="0" i="0" sz="1600" u="none" cap="none" strike="noStrike">
              <a:solidFill>
                <a:schemeClr val="dk1"/>
              </a:solidFill>
              <a:latin typeface="Quattrocento Sans"/>
              <a:ea typeface="Quattrocento Sans"/>
              <a:cs typeface="Quattrocento Sans"/>
              <a:sym typeface="Quattrocento Sans"/>
            </a:endParaRPr>
          </a:p>
        </p:txBody>
      </p:sp>
      <p:sp>
        <p:nvSpPr>
          <p:cNvPr id="1557" name="Shape 1557"/>
          <p:cNvSpPr txBox="1"/>
          <p:nvPr>
            <p:ph idx="12" type="sldNum"/>
          </p:nvPr>
        </p:nvSpPr>
        <p:spPr>
          <a:xfrm>
            <a:off x="3978132" y="8842030"/>
            <a:ext cx="3043343"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lang="en-US" sz="1200">
                <a:solidFill>
                  <a:schemeClr val="dk1"/>
                </a:solidFill>
                <a:latin typeface="Quattrocento Sans"/>
                <a:ea typeface="Quattrocento Sans"/>
                <a:cs typeface="Quattrocento Sans"/>
                <a:sym typeface="Quattrocento Sans"/>
              </a:rPr>
              <a:t>‹#›</a:t>
            </a:fld>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0" name="Shape 1560"/>
        <p:cNvGrpSpPr/>
        <p:nvPr/>
      </p:nvGrpSpPr>
      <p:grpSpPr>
        <a:xfrm>
          <a:off x="0" y="0"/>
          <a:ext cx="0" cy="0"/>
          <a:chOff x="0" y="0"/>
          <a:chExt cx="0" cy="0"/>
        </a:xfrm>
      </p:grpSpPr>
      <p:sp>
        <p:nvSpPr>
          <p:cNvPr id="1561" name="Shape 1561"/>
          <p:cNvSpPr/>
          <p:nvPr>
            <p:ph idx="2" type="sldImg"/>
          </p:nvPr>
        </p:nvSpPr>
        <p:spPr>
          <a:xfrm>
            <a:off x="409575" y="698500"/>
            <a:ext cx="6203950" cy="3490913"/>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2" name="Shape 1562"/>
          <p:cNvSpPr txBox="1"/>
          <p:nvPr>
            <p:ph idx="1" type="body"/>
          </p:nvPr>
        </p:nvSpPr>
        <p:spPr>
          <a:xfrm>
            <a:off x="702310" y="4421823"/>
            <a:ext cx="5618480" cy="4189095"/>
          </a:xfrm>
          <a:prstGeom prst="rect">
            <a:avLst/>
          </a:prstGeom>
          <a:noFill/>
          <a:ln>
            <a:noFill/>
          </a:ln>
        </p:spPr>
        <p:txBody>
          <a:bodyPr anchorCtr="0" anchor="t" bIns="46200" lIns="92425" spcFirstLastPara="1" rIns="92425" wrap="square" tIns="46200">
            <a:noAutofit/>
          </a:bodyPr>
          <a:lstStyle/>
          <a:p>
            <a:pPr indent="-69850" lvl="0" marL="171450" marR="0" rtl="0" algn="l">
              <a:spcBef>
                <a:spcPts val="0"/>
              </a:spcBef>
              <a:spcAft>
                <a:spcPts val="0"/>
              </a:spcAft>
              <a:buClr>
                <a:schemeClr val="dk1"/>
              </a:buClr>
              <a:buSzPts val="1600"/>
              <a:buFont typeface="Arial"/>
              <a:buNone/>
            </a:pPr>
            <a:r>
              <a:t/>
            </a:r>
            <a:endParaRPr b="0" i="0" sz="1600" u="none" cap="none" strike="noStrike">
              <a:solidFill>
                <a:schemeClr val="dk1"/>
              </a:solidFill>
              <a:latin typeface="Quattrocento Sans"/>
              <a:ea typeface="Quattrocento Sans"/>
              <a:cs typeface="Quattrocento Sans"/>
              <a:sym typeface="Quattrocento Sans"/>
            </a:endParaRPr>
          </a:p>
        </p:txBody>
      </p:sp>
      <p:sp>
        <p:nvSpPr>
          <p:cNvPr id="1563" name="Shape 1563"/>
          <p:cNvSpPr txBox="1"/>
          <p:nvPr>
            <p:ph idx="12" type="sldNum"/>
          </p:nvPr>
        </p:nvSpPr>
        <p:spPr>
          <a:xfrm>
            <a:off x="3978132" y="8842030"/>
            <a:ext cx="3043343"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lang="en-US" sz="1200">
                <a:solidFill>
                  <a:srgbClr val="000000"/>
                </a:solidFill>
                <a:latin typeface="Quattrocento Sans"/>
                <a:ea typeface="Quattrocento Sans"/>
                <a:cs typeface="Quattrocento Sans"/>
                <a:sym typeface="Quattrocento Sans"/>
              </a:rPr>
              <a:t>‹#›</a:t>
            </a:fld>
            <a:endParaRPr sz="1200">
              <a:solidFill>
                <a:srgbClr val="000000"/>
              </a:solidFill>
              <a:latin typeface="Quattrocento Sans"/>
              <a:ea typeface="Quattrocento Sans"/>
              <a:cs typeface="Quattrocento Sans"/>
              <a:sym typeface="Quattrocento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702310" y="4421823"/>
            <a:ext cx="5618480" cy="4189095"/>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 name="Shape 179"/>
          <p:cNvSpPr/>
          <p:nvPr>
            <p:ph idx="2" type="sldImg"/>
          </p:nvPr>
        </p:nvSpPr>
        <p:spPr>
          <a:xfrm>
            <a:off x="409575" y="698500"/>
            <a:ext cx="6203950" cy="34909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9" name="Shape 1569"/>
        <p:cNvGrpSpPr/>
        <p:nvPr/>
      </p:nvGrpSpPr>
      <p:grpSpPr>
        <a:xfrm>
          <a:off x="0" y="0"/>
          <a:ext cx="0" cy="0"/>
          <a:chOff x="0" y="0"/>
          <a:chExt cx="0" cy="0"/>
        </a:xfrm>
      </p:grpSpPr>
      <p:sp>
        <p:nvSpPr>
          <p:cNvPr id="1570" name="Shape 1570"/>
          <p:cNvSpPr/>
          <p:nvPr>
            <p:ph idx="2" type="sldImg"/>
          </p:nvPr>
        </p:nvSpPr>
        <p:spPr>
          <a:xfrm>
            <a:off x="409575" y="698500"/>
            <a:ext cx="6203950" cy="3490913"/>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1" name="Shape 1571"/>
          <p:cNvSpPr txBox="1"/>
          <p:nvPr>
            <p:ph idx="1" type="body"/>
          </p:nvPr>
        </p:nvSpPr>
        <p:spPr>
          <a:xfrm>
            <a:off x="702310" y="4421823"/>
            <a:ext cx="5618480" cy="4189095"/>
          </a:xfrm>
          <a:prstGeom prst="rect">
            <a:avLst/>
          </a:prstGeom>
          <a:noFill/>
          <a:ln>
            <a:noFill/>
          </a:ln>
        </p:spPr>
        <p:txBody>
          <a:bodyPr anchorCtr="0" anchor="t" bIns="46200" lIns="92425" spcFirstLastPara="1" rIns="92425" wrap="square" tIns="46200">
            <a:noAutofit/>
          </a:bodyPr>
          <a:lstStyle/>
          <a:p>
            <a:pPr indent="0" lvl="0" marL="0" marR="0" rtl="0" algn="l">
              <a:spcBef>
                <a:spcPts val="0"/>
              </a:spcBef>
              <a:spcAft>
                <a:spcPts val="0"/>
              </a:spcAft>
              <a:buNone/>
            </a:pPr>
            <a:r>
              <a:t/>
            </a:r>
            <a:endParaRPr b="0" i="0" sz="1600" u="none" cap="none" strike="noStrike">
              <a:solidFill>
                <a:schemeClr val="dk1"/>
              </a:solidFill>
              <a:latin typeface="Quattrocento Sans"/>
              <a:ea typeface="Quattrocento Sans"/>
              <a:cs typeface="Quattrocento Sans"/>
              <a:sym typeface="Quattrocento Sans"/>
            </a:endParaRPr>
          </a:p>
        </p:txBody>
      </p:sp>
      <p:sp>
        <p:nvSpPr>
          <p:cNvPr id="1572" name="Shape 1572"/>
          <p:cNvSpPr txBox="1"/>
          <p:nvPr>
            <p:ph idx="12" type="sldNum"/>
          </p:nvPr>
        </p:nvSpPr>
        <p:spPr>
          <a:xfrm>
            <a:off x="3978132" y="8842030"/>
            <a:ext cx="3043343"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lang="en-US" sz="1200">
                <a:solidFill>
                  <a:schemeClr val="dk1"/>
                </a:solidFill>
                <a:latin typeface="Quattrocento Sans"/>
                <a:ea typeface="Quattrocento Sans"/>
                <a:cs typeface="Quattrocento Sans"/>
                <a:sym typeface="Quattrocento Sans"/>
              </a:rPr>
              <a:t>‹#›</a:t>
            </a:fld>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0" name="Shape 1660"/>
        <p:cNvGrpSpPr/>
        <p:nvPr/>
      </p:nvGrpSpPr>
      <p:grpSpPr>
        <a:xfrm>
          <a:off x="0" y="0"/>
          <a:ext cx="0" cy="0"/>
          <a:chOff x="0" y="0"/>
          <a:chExt cx="0" cy="0"/>
        </a:xfrm>
      </p:grpSpPr>
      <p:sp>
        <p:nvSpPr>
          <p:cNvPr id="1661" name="Shape 1661"/>
          <p:cNvSpPr/>
          <p:nvPr>
            <p:ph idx="2" type="sldImg"/>
          </p:nvPr>
        </p:nvSpPr>
        <p:spPr>
          <a:xfrm>
            <a:off x="409575" y="698500"/>
            <a:ext cx="6203950" cy="3490913"/>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2" name="Shape 1662"/>
          <p:cNvSpPr txBox="1"/>
          <p:nvPr>
            <p:ph idx="1" type="body"/>
          </p:nvPr>
        </p:nvSpPr>
        <p:spPr>
          <a:xfrm>
            <a:off x="702310" y="4421823"/>
            <a:ext cx="5618480" cy="4189095"/>
          </a:xfrm>
          <a:prstGeom prst="rect">
            <a:avLst/>
          </a:prstGeom>
          <a:noFill/>
          <a:ln>
            <a:noFill/>
          </a:ln>
        </p:spPr>
        <p:txBody>
          <a:bodyPr anchorCtr="0" anchor="t" bIns="46200" lIns="92425" spcFirstLastPara="1" rIns="92425" wrap="square" tIns="46200">
            <a:noAutofit/>
          </a:bodyPr>
          <a:lstStyle/>
          <a:p>
            <a:pPr indent="0" lvl="0" marL="0" marR="0" rtl="0" algn="l">
              <a:lnSpc>
                <a:spcPct val="110000"/>
              </a:lnSpc>
              <a:spcBef>
                <a:spcPts val="0"/>
              </a:spcBef>
              <a:spcAft>
                <a:spcPts val="0"/>
              </a:spcAft>
              <a:buNone/>
            </a:pPr>
            <a:r>
              <a:t/>
            </a:r>
            <a:endParaRPr b="0" i="0" sz="900" u="none" cap="none" strike="noStrike">
              <a:solidFill>
                <a:schemeClr val="dk1"/>
              </a:solidFill>
              <a:latin typeface="Quattrocento Sans"/>
              <a:ea typeface="Quattrocento Sans"/>
              <a:cs typeface="Quattrocento Sans"/>
              <a:sym typeface="Quattrocento Sans"/>
            </a:endParaRPr>
          </a:p>
        </p:txBody>
      </p:sp>
      <p:sp>
        <p:nvSpPr>
          <p:cNvPr id="1663" name="Shape 1663"/>
          <p:cNvSpPr txBox="1"/>
          <p:nvPr>
            <p:ph idx="3" type="hdr"/>
          </p:nvPr>
        </p:nvSpPr>
        <p:spPr>
          <a:xfrm>
            <a:off x="0" y="0"/>
            <a:ext cx="3043343" cy="465455"/>
          </a:xfrm>
          <a:prstGeom prst="rect">
            <a:avLst/>
          </a:prstGeom>
          <a:noFill/>
          <a:ln>
            <a:noFill/>
          </a:ln>
        </p:spPr>
        <p:txBody>
          <a:bodyPr anchorCtr="0" anchor="t" bIns="46200" lIns="92425" spcFirstLastPara="1" rIns="92425" wrap="square" tIns="46200">
            <a:noAutofit/>
          </a:bodyPr>
          <a:lstStyle/>
          <a:p>
            <a:pPr indent="0" lvl="0" marL="0" marR="0" rtl="0" algn="l">
              <a:spcBef>
                <a:spcPts val="0"/>
              </a:spcBef>
              <a:spcAft>
                <a:spcPts val="0"/>
              </a:spcAft>
              <a:buNone/>
            </a:pPr>
            <a:r>
              <a:t/>
            </a:r>
            <a:endParaRPr sz="1200">
              <a:solidFill>
                <a:srgbClr val="000000"/>
              </a:solidFill>
              <a:latin typeface="Quattrocento Sans"/>
              <a:ea typeface="Quattrocento Sans"/>
              <a:cs typeface="Quattrocento Sans"/>
              <a:sym typeface="Quattrocento Sans"/>
            </a:endParaRPr>
          </a:p>
        </p:txBody>
      </p:sp>
      <p:sp>
        <p:nvSpPr>
          <p:cNvPr id="1664" name="Shape 1664"/>
          <p:cNvSpPr txBox="1"/>
          <p:nvPr>
            <p:ph idx="11" type="ftr"/>
          </p:nvPr>
        </p:nvSpPr>
        <p:spPr>
          <a:xfrm>
            <a:off x="0" y="8842030"/>
            <a:ext cx="3043343" cy="465455"/>
          </a:xfrm>
          <a:prstGeom prst="rect">
            <a:avLst/>
          </a:prstGeom>
          <a:noFill/>
          <a:ln>
            <a:noFill/>
          </a:ln>
        </p:spPr>
        <p:txBody>
          <a:bodyPr anchorCtr="0" anchor="b" bIns="46200" lIns="92425" spcFirstLastPara="1" rIns="92425" wrap="square" tIns="46200">
            <a:noAutofit/>
          </a:bodyPr>
          <a:lstStyle/>
          <a:p>
            <a:pPr indent="0" lvl="0" marL="0" marR="0" rtl="0" algn="l">
              <a:spcBef>
                <a:spcPts val="0"/>
              </a:spcBef>
              <a:spcAft>
                <a:spcPts val="0"/>
              </a:spcAft>
              <a:buNone/>
            </a:pPr>
            <a:r>
              <a:t/>
            </a:r>
            <a:endParaRPr sz="400">
              <a:solidFill>
                <a:srgbClr val="000000"/>
              </a:solidFill>
              <a:latin typeface="Quattrocento Sans"/>
              <a:ea typeface="Quattrocento Sans"/>
              <a:cs typeface="Quattrocento Sans"/>
              <a:sym typeface="Quattrocento Sans"/>
            </a:endParaRPr>
          </a:p>
        </p:txBody>
      </p:sp>
      <p:sp>
        <p:nvSpPr>
          <p:cNvPr id="1665" name="Shape 1665"/>
          <p:cNvSpPr txBox="1"/>
          <p:nvPr>
            <p:ph idx="10" type="dt"/>
          </p:nvPr>
        </p:nvSpPr>
        <p:spPr>
          <a:xfrm>
            <a:off x="3978132" y="0"/>
            <a:ext cx="3043343" cy="465455"/>
          </a:xfrm>
          <a:prstGeom prst="rect">
            <a:avLst/>
          </a:prstGeom>
          <a:noFill/>
          <a:ln>
            <a:noFill/>
          </a:ln>
        </p:spPr>
        <p:txBody>
          <a:bodyPr anchorCtr="0" anchor="t" bIns="46200" lIns="92425" spcFirstLastPara="1" rIns="92425" wrap="square" tIns="46200">
            <a:noAutofit/>
          </a:bodyPr>
          <a:lstStyle/>
          <a:p>
            <a:pPr indent="0" lvl="0" marL="0" marR="0" rtl="0" algn="r">
              <a:spcBef>
                <a:spcPts val="0"/>
              </a:spcBef>
              <a:spcAft>
                <a:spcPts val="0"/>
              </a:spcAft>
              <a:buNone/>
            </a:pPr>
            <a:r>
              <a:rPr lang="en-US" sz="1200">
                <a:solidFill>
                  <a:srgbClr val="000000"/>
                </a:solidFill>
                <a:latin typeface="Quattrocento Sans"/>
                <a:ea typeface="Quattrocento Sans"/>
                <a:cs typeface="Quattrocento Sans"/>
                <a:sym typeface="Quattrocento Sans"/>
              </a:rPr>
              <a:t>4/18/2018</a:t>
            </a:r>
            <a:endParaRPr sz="1200">
              <a:solidFill>
                <a:srgbClr val="000000"/>
              </a:solidFill>
              <a:latin typeface="Quattrocento Sans"/>
              <a:ea typeface="Quattrocento Sans"/>
              <a:cs typeface="Quattrocento Sans"/>
              <a:sym typeface="Quattrocento Sans"/>
            </a:endParaRPr>
          </a:p>
        </p:txBody>
      </p:sp>
      <p:sp>
        <p:nvSpPr>
          <p:cNvPr id="1666" name="Shape 1666"/>
          <p:cNvSpPr txBox="1"/>
          <p:nvPr>
            <p:ph idx="12" type="sldNum"/>
          </p:nvPr>
        </p:nvSpPr>
        <p:spPr>
          <a:xfrm>
            <a:off x="3978132" y="8842030"/>
            <a:ext cx="3043343"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lang="en-US" sz="1200">
                <a:solidFill>
                  <a:srgbClr val="000000"/>
                </a:solidFill>
                <a:latin typeface="Quattrocento Sans"/>
                <a:ea typeface="Quattrocento Sans"/>
                <a:cs typeface="Quattrocento Sans"/>
                <a:sym typeface="Quattrocento Sans"/>
              </a:rPr>
              <a:t>‹#›</a:t>
            </a:fld>
            <a:endParaRPr sz="1200">
              <a:solidFill>
                <a:srgbClr val="000000"/>
              </a:solidFill>
              <a:latin typeface="Quattrocento Sans"/>
              <a:ea typeface="Quattrocento Sans"/>
              <a:cs typeface="Quattrocento Sans"/>
              <a:sym typeface="Quattrocento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9" name="Shape 1709"/>
        <p:cNvGrpSpPr/>
        <p:nvPr/>
      </p:nvGrpSpPr>
      <p:grpSpPr>
        <a:xfrm>
          <a:off x="0" y="0"/>
          <a:ext cx="0" cy="0"/>
          <a:chOff x="0" y="0"/>
          <a:chExt cx="0" cy="0"/>
        </a:xfrm>
      </p:grpSpPr>
      <p:sp>
        <p:nvSpPr>
          <p:cNvPr id="1710" name="Shape 1710"/>
          <p:cNvSpPr/>
          <p:nvPr>
            <p:ph idx="2" type="sldImg"/>
          </p:nvPr>
        </p:nvSpPr>
        <p:spPr>
          <a:xfrm>
            <a:off x="409575" y="698500"/>
            <a:ext cx="6203950" cy="3490913"/>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1" name="Shape 1711"/>
          <p:cNvSpPr txBox="1"/>
          <p:nvPr>
            <p:ph idx="1" type="body"/>
          </p:nvPr>
        </p:nvSpPr>
        <p:spPr>
          <a:xfrm>
            <a:off x="702310" y="4421823"/>
            <a:ext cx="5618480" cy="4189095"/>
          </a:xfrm>
          <a:prstGeom prst="rect">
            <a:avLst/>
          </a:prstGeom>
          <a:noFill/>
          <a:ln>
            <a:noFill/>
          </a:ln>
        </p:spPr>
        <p:txBody>
          <a:bodyPr anchorCtr="0" anchor="t" bIns="46200" lIns="92425" spcFirstLastPara="1" rIns="92425" wrap="square" tIns="46200">
            <a:noAutofit/>
          </a:bodyPr>
          <a:lstStyle/>
          <a:p>
            <a:pPr indent="0" lvl="0" marL="0" marR="0" rtl="0" algn="l">
              <a:spcBef>
                <a:spcPts val="0"/>
              </a:spcBef>
              <a:spcAft>
                <a:spcPts val="0"/>
              </a:spcAft>
              <a:buNone/>
            </a:pPr>
            <a:r>
              <a:t/>
            </a:r>
            <a:endParaRPr b="0" i="0" sz="1100" u="none" cap="none" strike="noStrike">
              <a:solidFill>
                <a:schemeClr val="dk1"/>
              </a:solidFill>
              <a:latin typeface="Quattrocento Sans"/>
              <a:ea typeface="Quattrocento Sans"/>
              <a:cs typeface="Quattrocento Sans"/>
              <a:sym typeface="Quattrocento Sans"/>
            </a:endParaRPr>
          </a:p>
        </p:txBody>
      </p:sp>
      <p:sp>
        <p:nvSpPr>
          <p:cNvPr id="1712" name="Shape 1712"/>
          <p:cNvSpPr txBox="1"/>
          <p:nvPr>
            <p:ph idx="12" type="sldNum"/>
          </p:nvPr>
        </p:nvSpPr>
        <p:spPr>
          <a:xfrm>
            <a:off x="3978132" y="8842030"/>
            <a:ext cx="3043343"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lang="en-US" sz="1200">
                <a:solidFill>
                  <a:schemeClr val="dk1"/>
                </a:solidFill>
                <a:latin typeface="Quattrocento Sans"/>
                <a:ea typeface="Quattrocento Sans"/>
                <a:cs typeface="Quattrocento Sans"/>
                <a:sym typeface="Quattrocento Sans"/>
              </a:rPr>
              <a:t>‹#›</a:t>
            </a:fld>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5" name="Shape 1715"/>
        <p:cNvGrpSpPr/>
        <p:nvPr/>
      </p:nvGrpSpPr>
      <p:grpSpPr>
        <a:xfrm>
          <a:off x="0" y="0"/>
          <a:ext cx="0" cy="0"/>
          <a:chOff x="0" y="0"/>
          <a:chExt cx="0" cy="0"/>
        </a:xfrm>
      </p:grpSpPr>
      <p:sp>
        <p:nvSpPr>
          <p:cNvPr id="1716" name="Shape 1716"/>
          <p:cNvSpPr/>
          <p:nvPr>
            <p:ph idx="2" type="sldImg"/>
          </p:nvPr>
        </p:nvSpPr>
        <p:spPr>
          <a:xfrm>
            <a:off x="409575" y="698500"/>
            <a:ext cx="6203950" cy="3490913"/>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7" name="Shape 1717"/>
          <p:cNvSpPr txBox="1"/>
          <p:nvPr>
            <p:ph idx="1" type="body"/>
          </p:nvPr>
        </p:nvSpPr>
        <p:spPr>
          <a:xfrm>
            <a:off x="702310" y="4421823"/>
            <a:ext cx="5618480" cy="4189095"/>
          </a:xfrm>
          <a:prstGeom prst="rect">
            <a:avLst/>
          </a:prstGeom>
          <a:noFill/>
          <a:ln>
            <a:noFill/>
          </a:ln>
        </p:spPr>
        <p:txBody>
          <a:bodyPr anchorCtr="0" anchor="t" bIns="46200" lIns="92425" spcFirstLastPara="1" rIns="92425" wrap="square" tIns="46200">
            <a:noAutofit/>
          </a:bodyPr>
          <a:lstStyle/>
          <a:p>
            <a:pPr indent="0" lvl="0" marL="0" marR="0" rtl="0" algn="l">
              <a:spcBef>
                <a:spcPts val="0"/>
              </a:spcBef>
              <a:spcAft>
                <a:spcPts val="0"/>
              </a:spcAft>
              <a:buNone/>
            </a:pPr>
            <a:r>
              <a:t/>
            </a:r>
            <a:endParaRPr b="0" i="0" sz="1600" u="none" cap="none" strike="noStrike">
              <a:solidFill>
                <a:schemeClr val="dk1"/>
              </a:solidFill>
              <a:latin typeface="Quattrocento Sans"/>
              <a:ea typeface="Quattrocento Sans"/>
              <a:cs typeface="Quattrocento Sans"/>
              <a:sym typeface="Quattrocento Sans"/>
            </a:endParaRPr>
          </a:p>
        </p:txBody>
      </p:sp>
      <p:sp>
        <p:nvSpPr>
          <p:cNvPr id="1718" name="Shape 1718"/>
          <p:cNvSpPr txBox="1"/>
          <p:nvPr>
            <p:ph idx="12" type="sldNum"/>
          </p:nvPr>
        </p:nvSpPr>
        <p:spPr>
          <a:xfrm>
            <a:off x="3978132" y="8842030"/>
            <a:ext cx="3043343"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lang="en-US" sz="1200">
                <a:solidFill>
                  <a:schemeClr val="dk1"/>
                </a:solidFill>
                <a:latin typeface="Quattrocento Sans"/>
                <a:ea typeface="Quattrocento Sans"/>
                <a:cs typeface="Quattrocento Sans"/>
                <a:sym typeface="Quattrocento Sans"/>
              </a:rPr>
              <a:t>‹#›</a:t>
            </a:fld>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3" name="Shape 1723"/>
        <p:cNvGrpSpPr/>
        <p:nvPr/>
      </p:nvGrpSpPr>
      <p:grpSpPr>
        <a:xfrm>
          <a:off x="0" y="0"/>
          <a:ext cx="0" cy="0"/>
          <a:chOff x="0" y="0"/>
          <a:chExt cx="0" cy="0"/>
        </a:xfrm>
      </p:grpSpPr>
      <p:sp>
        <p:nvSpPr>
          <p:cNvPr id="1724" name="Shape 1724"/>
          <p:cNvSpPr/>
          <p:nvPr>
            <p:ph idx="2" type="sldImg"/>
          </p:nvPr>
        </p:nvSpPr>
        <p:spPr>
          <a:xfrm>
            <a:off x="409575" y="698500"/>
            <a:ext cx="6203950" cy="3490913"/>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5" name="Shape 1725"/>
          <p:cNvSpPr txBox="1"/>
          <p:nvPr>
            <p:ph idx="1" type="body"/>
          </p:nvPr>
        </p:nvSpPr>
        <p:spPr>
          <a:xfrm>
            <a:off x="702310" y="4421823"/>
            <a:ext cx="5618480" cy="4189095"/>
          </a:xfrm>
          <a:prstGeom prst="rect">
            <a:avLst/>
          </a:prstGeom>
          <a:noFill/>
          <a:ln>
            <a:noFill/>
          </a:ln>
        </p:spPr>
        <p:txBody>
          <a:bodyPr anchorCtr="0" anchor="t" bIns="46200" lIns="92425" spcFirstLastPara="1" rIns="92425" wrap="square" tIns="46200">
            <a:noAutofit/>
          </a:bodyPr>
          <a:lstStyle/>
          <a:p>
            <a:pPr indent="0" lvl="0" marL="0" marR="0" rtl="0" algn="l">
              <a:spcBef>
                <a:spcPts val="0"/>
              </a:spcBef>
              <a:spcAft>
                <a:spcPts val="0"/>
              </a:spcAft>
              <a:buNone/>
            </a:pPr>
            <a:r>
              <a:t/>
            </a:r>
            <a:endParaRPr b="0" i="0" sz="1600" u="none" cap="none" strike="noStrike">
              <a:solidFill>
                <a:schemeClr val="dk1"/>
              </a:solidFill>
              <a:latin typeface="Quattrocento Sans"/>
              <a:ea typeface="Quattrocento Sans"/>
              <a:cs typeface="Quattrocento Sans"/>
              <a:sym typeface="Quattrocento Sans"/>
            </a:endParaRPr>
          </a:p>
        </p:txBody>
      </p:sp>
      <p:sp>
        <p:nvSpPr>
          <p:cNvPr id="1726" name="Shape 1726"/>
          <p:cNvSpPr txBox="1"/>
          <p:nvPr>
            <p:ph idx="12" type="sldNum"/>
          </p:nvPr>
        </p:nvSpPr>
        <p:spPr>
          <a:xfrm>
            <a:off x="3978132" y="8842030"/>
            <a:ext cx="3043343"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lang="en-US" sz="1200">
                <a:solidFill>
                  <a:schemeClr val="dk1"/>
                </a:solidFill>
                <a:latin typeface="Quattrocento Sans"/>
                <a:ea typeface="Quattrocento Sans"/>
                <a:cs typeface="Quattrocento Sans"/>
                <a:sym typeface="Quattrocento Sans"/>
              </a:rPr>
              <a:t>‹#›</a:t>
            </a:fld>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6" name="Shape 1746"/>
        <p:cNvGrpSpPr/>
        <p:nvPr/>
      </p:nvGrpSpPr>
      <p:grpSpPr>
        <a:xfrm>
          <a:off x="0" y="0"/>
          <a:ext cx="0" cy="0"/>
          <a:chOff x="0" y="0"/>
          <a:chExt cx="0" cy="0"/>
        </a:xfrm>
      </p:grpSpPr>
      <p:sp>
        <p:nvSpPr>
          <p:cNvPr id="1747" name="Shape 1747"/>
          <p:cNvSpPr/>
          <p:nvPr>
            <p:ph idx="2" type="sldImg"/>
          </p:nvPr>
        </p:nvSpPr>
        <p:spPr>
          <a:xfrm>
            <a:off x="409575" y="698500"/>
            <a:ext cx="6203950" cy="3490913"/>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8" name="Shape 1748"/>
          <p:cNvSpPr txBox="1"/>
          <p:nvPr>
            <p:ph idx="1" type="body"/>
          </p:nvPr>
        </p:nvSpPr>
        <p:spPr>
          <a:xfrm>
            <a:off x="702310" y="4421823"/>
            <a:ext cx="5618480" cy="4189095"/>
          </a:xfrm>
          <a:prstGeom prst="rect">
            <a:avLst/>
          </a:prstGeom>
          <a:noFill/>
          <a:ln>
            <a:noFill/>
          </a:ln>
        </p:spPr>
        <p:txBody>
          <a:bodyPr anchorCtr="0" anchor="t" bIns="46200" lIns="92425" spcFirstLastPara="1" rIns="92425" wrap="square" tIns="46200">
            <a:noAutofit/>
          </a:bodyPr>
          <a:lstStyle/>
          <a:p>
            <a:pPr indent="0" lvl="0" marL="0" marR="0" rtl="0" algn="l">
              <a:spcBef>
                <a:spcPts val="0"/>
              </a:spcBef>
              <a:spcAft>
                <a:spcPts val="0"/>
              </a:spcAft>
              <a:buNone/>
            </a:pPr>
            <a:r>
              <a:t/>
            </a:r>
            <a:endParaRPr b="0" i="0" sz="1600" u="none" cap="none" strike="noStrike">
              <a:solidFill>
                <a:schemeClr val="dk1"/>
              </a:solidFill>
              <a:latin typeface="Quattrocento Sans"/>
              <a:ea typeface="Quattrocento Sans"/>
              <a:cs typeface="Quattrocento Sans"/>
              <a:sym typeface="Quattrocento Sans"/>
            </a:endParaRPr>
          </a:p>
        </p:txBody>
      </p:sp>
      <p:sp>
        <p:nvSpPr>
          <p:cNvPr id="1749" name="Shape 1749"/>
          <p:cNvSpPr txBox="1"/>
          <p:nvPr>
            <p:ph idx="12" type="sldNum"/>
          </p:nvPr>
        </p:nvSpPr>
        <p:spPr>
          <a:xfrm>
            <a:off x="3978132" y="8842030"/>
            <a:ext cx="3043343"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lang="en-US" sz="1200">
                <a:solidFill>
                  <a:srgbClr val="000000"/>
                </a:solidFill>
                <a:latin typeface="Quattrocento Sans"/>
                <a:ea typeface="Quattrocento Sans"/>
                <a:cs typeface="Quattrocento Sans"/>
                <a:sym typeface="Quattrocento Sans"/>
              </a:rPr>
              <a:t>‹#›</a:t>
            </a:fld>
            <a:endParaRPr sz="1200">
              <a:solidFill>
                <a:srgbClr val="000000"/>
              </a:solidFill>
              <a:latin typeface="Quattrocento Sans"/>
              <a:ea typeface="Quattrocento Sans"/>
              <a:cs typeface="Quattrocento Sans"/>
              <a:sym typeface="Quattrocento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5" name="Shape 1755"/>
        <p:cNvGrpSpPr/>
        <p:nvPr/>
      </p:nvGrpSpPr>
      <p:grpSpPr>
        <a:xfrm>
          <a:off x="0" y="0"/>
          <a:ext cx="0" cy="0"/>
          <a:chOff x="0" y="0"/>
          <a:chExt cx="0" cy="0"/>
        </a:xfrm>
      </p:grpSpPr>
      <p:sp>
        <p:nvSpPr>
          <p:cNvPr id="1756" name="Shape 1756"/>
          <p:cNvSpPr/>
          <p:nvPr>
            <p:ph idx="2" type="sldImg"/>
          </p:nvPr>
        </p:nvSpPr>
        <p:spPr>
          <a:xfrm>
            <a:off x="409575" y="698500"/>
            <a:ext cx="6203950" cy="3490913"/>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7" name="Shape 1757"/>
          <p:cNvSpPr txBox="1"/>
          <p:nvPr>
            <p:ph idx="1" type="body"/>
          </p:nvPr>
        </p:nvSpPr>
        <p:spPr>
          <a:xfrm>
            <a:off x="702310" y="4421823"/>
            <a:ext cx="5618480" cy="4189095"/>
          </a:xfrm>
          <a:prstGeom prst="rect">
            <a:avLst/>
          </a:prstGeom>
          <a:noFill/>
          <a:ln>
            <a:noFill/>
          </a:ln>
        </p:spPr>
        <p:txBody>
          <a:bodyPr anchorCtr="0" anchor="t" bIns="46200" lIns="92425" spcFirstLastPara="1" rIns="92425" wrap="square" tIns="46200">
            <a:noAutofit/>
          </a:bodyPr>
          <a:lstStyle/>
          <a:p>
            <a:pPr indent="0" lvl="0" marL="0" marR="0" rtl="0" algn="l">
              <a:spcBef>
                <a:spcPts val="0"/>
              </a:spcBef>
              <a:spcAft>
                <a:spcPts val="0"/>
              </a:spcAft>
              <a:buNone/>
            </a:pPr>
            <a:r>
              <a:t/>
            </a:r>
            <a:endParaRPr b="0" i="0" sz="1600" u="none" cap="none" strike="noStrike">
              <a:solidFill>
                <a:schemeClr val="dk1"/>
              </a:solidFill>
              <a:latin typeface="Quattrocento Sans"/>
              <a:ea typeface="Quattrocento Sans"/>
              <a:cs typeface="Quattrocento Sans"/>
              <a:sym typeface="Quattrocento Sans"/>
            </a:endParaRPr>
          </a:p>
        </p:txBody>
      </p:sp>
      <p:sp>
        <p:nvSpPr>
          <p:cNvPr id="1758" name="Shape 1758"/>
          <p:cNvSpPr txBox="1"/>
          <p:nvPr>
            <p:ph idx="12" type="sldNum"/>
          </p:nvPr>
        </p:nvSpPr>
        <p:spPr>
          <a:xfrm>
            <a:off x="3978132" y="8842030"/>
            <a:ext cx="3043343"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lang="en-US" sz="1200">
                <a:solidFill>
                  <a:schemeClr val="dk1"/>
                </a:solidFill>
                <a:latin typeface="Quattrocento Sans"/>
                <a:ea typeface="Quattrocento Sans"/>
                <a:cs typeface="Quattrocento Sans"/>
                <a:sym typeface="Quattrocento Sans"/>
              </a:rPr>
              <a:t>‹#›</a:t>
            </a:fld>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4" name="Shape 1764"/>
        <p:cNvGrpSpPr/>
        <p:nvPr/>
      </p:nvGrpSpPr>
      <p:grpSpPr>
        <a:xfrm>
          <a:off x="0" y="0"/>
          <a:ext cx="0" cy="0"/>
          <a:chOff x="0" y="0"/>
          <a:chExt cx="0" cy="0"/>
        </a:xfrm>
      </p:grpSpPr>
      <p:sp>
        <p:nvSpPr>
          <p:cNvPr id="1765" name="Shape 1765"/>
          <p:cNvSpPr/>
          <p:nvPr>
            <p:ph idx="2" type="sldImg"/>
          </p:nvPr>
        </p:nvSpPr>
        <p:spPr>
          <a:xfrm>
            <a:off x="409575" y="698500"/>
            <a:ext cx="6203950" cy="3490913"/>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6" name="Shape 1766"/>
          <p:cNvSpPr txBox="1"/>
          <p:nvPr>
            <p:ph idx="1" type="body"/>
          </p:nvPr>
        </p:nvSpPr>
        <p:spPr>
          <a:xfrm>
            <a:off x="702310" y="4421823"/>
            <a:ext cx="5618480" cy="4189095"/>
          </a:xfrm>
          <a:prstGeom prst="rect">
            <a:avLst/>
          </a:prstGeom>
          <a:noFill/>
          <a:ln>
            <a:noFill/>
          </a:ln>
        </p:spPr>
        <p:txBody>
          <a:bodyPr anchorCtr="0" anchor="t" bIns="46200" lIns="92425" spcFirstLastPara="1" rIns="92425" wrap="square" tIns="46200">
            <a:noAutofit/>
          </a:bodyPr>
          <a:lstStyle/>
          <a:p>
            <a:pPr indent="0" lvl="0" marL="0" marR="0" rtl="0" algn="l">
              <a:spcBef>
                <a:spcPts val="0"/>
              </a:spcBef>
              <a:spcAft>
                <a:spcPts val="0"/>
              </a:spcAft>
              <a:buNone/>
            </a:pPr>
            <a:r>
              <a:t/>
            </a:r>
            <a:endParaRPr b="0" i="0" sz="1600" u="none" cap="none" strike="noStrike">
              <a:solidFill>
                <a:schemeClr val="dk1"/>
              </a:solidFill>
              <a:latin typeface="Quattrocento Sans"/>
              <a:ea typeface="Quattrocento Sans"/>
              <a:cs typeface="Quattrocento Sans"/>
              <a:sym typeface="Quattrocento Sans"/>
            </a:endParaRPr>
          </a:p>
        </p:txBody>
      </p:sp>
      <p:sp>
        <p:nvSpPr>
          <p:cNvPr id="1767" name="Shape 1767"/>
          <p:cNvSpPr txBox="1"/>
          <p:nvPr>
            <p:ph idx="12" type="sldNum"/>
          </p:nvPr>
        </p:nvSpPr>
        <p:spPr>
          <a:xfrm>
            <a:off x="3978132" y="8842030"/>
            <a:ext cx="3043343"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lang="en-US" sz="1200">
                <a:solidFill>
                  <a:schemeClr val="dk1"/>
                </a:solidFill>
                <a:latin typeface="Quattrocento Sans"/>
                <a:ea typeface="Quattrocento Sans"/>
                <a:cs typeface="Quattrocento Sans"/>
                <a:sym typeface="Quattrocento Sans"/>
              </a:rPr>
              <a:t>‹#›</a:t>
            </a:fld>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1" name="Shape 1871"/>
        <p:cNvGrpSpPr/>
        <p:nvPr/>
      </p:nvGrpSpPr>
      <p:grpSpPr>
        <a:xfrm>
          <a:off x="0" y="0"/>
          <a:ext cx="0" cy="0"/>
          <a:chOff x="0" y="0"/>
          <a:chExt cx="0" cy="0"/>
        </a:xfrm>
      </p:grpSpPr>
      <p:sp>
        <p:nvSpPr>
          <p:cNvPr id="1872" name="Shape 1872"/>
          <p:cNvSpPr/>
          <p:nvPr>
            <p:ph idx="2" type="sldImg"/>
          </p:nvPr>
        </p:nvSpPr>
        <p:spPr>
          <a:xfrm>
            <a:off x="409575" y="698500"/>
            <a:ext cx="6203950" cy="3490913"/>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3" name="Shape 1873"/>
          <p:cNvSpPr txBox="1"/>
          <p:nvPr>
            <p:ph idx="1" type="body"/>
          </p:nvPr>
        </p:nvSpPr>
        <p:spPr>
          <a:xfrm>
            <a:off x="702310" y="4421823"/>
            <a:ext cx="5618480" cy="4189095"/>
          </a:xfrm>
          <a:prstGeom prst="rect">
            <a:avLst/>
          </a:prstGeom>
          <a:noFill/>
          <a:ln>
            <a:noFill/>
          </a:ln>
        </p:spPr>
        <p:txBody>
          <a:bodyPr anchorCtr="0" anchor="t" bIns="46200" lIns="92425" spcFirstLastPara="1" rIns="92425" wrap="square" tIns="46200">
            <a:noAutofit/>
          </a:bodyPr>
          <a:lstStyle/>
          <a:p>
            <a:pPr indent="0" lvl="0" marL="0" marR="0" rtl="0" algn="l">
              <a:spcBef>
                <a:spcPts val="0"/>
              </a:spcBef>
              <a:spcAft>
                <a:spcPts val="0"/>
              </a:spcAft>
              <a:buNone/>
            </a:pPr>
            <a:r>
              <a:t/>
            </a:r>
            <a:endParaRPr b="0" i="0" sz="1600" u="none" cap="none" strike="noStrike">
              <a:solidFill>
                <a:schemeClr val="dk1"/>
              </a:solidFill>
              <a:latin typeface="Quattrocento Sans"/>
              <a:ea typeface="Quattrocento Sans"/>
              <a:cs typeface="Quattrocento Sans"/>
              <a:sym typeface="Quattrocento Sans"/>
            </a:endParaRPr>
          </a:p>
        </p:txBody>
      </p:sp>
      <p:sp>
        <p:nvSpPr>
          <p:cNvPr id="1874" name="Shape 1874"/>
          <p:cNvSpPr txBox="1"/>
          <p:nvPr>
            <p:ph idx="12" type="sldNum"/>
          </p:nvPr>
        </p:nvSpPr>
        <p:spPr>
          <a:xfrm>
            <a:off x="3978132" y="8842030"/>
            <a:ext cx="3043343"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lang="en-US" sz="1200">
                <a:solidFill>
                  <a:schemeClr val="dk1"/>
                </a:solidFill>
                <a:latin typeface="Quattrocento Sans"/>
                <a:ea typeface="Quattrocento Sans"/>
                <a:cs typeface="Quattrocento Sans"/>
                <a:sym typeface="Quattrocento Sans"/>
              </a:rPr>
              <a:t>‹#›</a:t>
            </a:fld>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9" name="Shape 1879"/>
        <p:cNvGrpSpPr/>
        <p:nvPr/>
      </p:nvGrpSpPr>
      <p:grpSpPr>
        <a:xfrm>
          <a:off x="0" y="0"/>
          <a:ext cx="0" cy="0"/>
          <a:chOff x="0" y="0"/>
          <a:chExt cx="0" cy="0"/>
        </a:xfrm>
      </p:grpSpPr>
      <p:sp>
        <p:nvSpPr>
          <p:cNvPr id="1880" name="Shape 1880"/>
          <p:cNvSpPr/>
          <p:nvPr>
            <p:ph idx="2" type="sldImg"/>
          </p:nvPr>
        </p:nvSpPr>
        <p:spPr>
          <a:xfrm>
            <a:off x="409575" y="698500"/>
            <a:ext cx="6203950" cy="3490913"/>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1" name="Shape 1881"/>
          <p:cNvSpPr txBox="1"/>
          <p:nvPr>
            <p:ph idx="1" type="body"/>
          </p:nvPr>
        </p:nvSpPr>
        <p:spPr>
          <a:xfrm>
            <a:off x="702310" y="4421823"/>
            <a:ext cx="5618480" cy="4189095"/>
          </a:xfrm>
          <a:prstGeom prst="rect">
            <a:avLst/>
          </a:prstGeom>
          <a:noFill/>
          <a:ln>
            <a:noFill/>
          </a:ln>
        </p:spPr>
        <p:txBody>
          <a:bodyPr anchorCtr="0" anchor="t" bIns="46200" lIns="92425" spcFirstLastPara="1" rIns="92425" wrap="square" tIns="46200">
            <a:noAutofit/>
          </a:bodyPr>
          <a:lstStyle/>
          <a:p>
            <a:pPr indent="0" lvl="0" marL="0" marR="0" rtl="0" algn="l">
              <a:spcBef>
                <a:spcPts val="0"/>
              </a:spcBef>
              <a:spcAft>
                <a:spcPts val="0"/>
              </a:spcAft>
              <a:buNone/>
            </a:pPr>
            <a:r>
              <a:rPr b="0" i="0" lang="en-US" sz="3000" u="none" cap="none" strike="noStrike">
                <a:solidFill>
                  <a:schemeClr val="dk1"/>
                </a:solidFill>
                <a:latin typeface="Quattrocento Sans"/>
                <a:ea typeface="Quattrocento Sans"/>
                <a:cs typeface="Quattrocento Sans"/>
                <a:sym typeface="Quattrocento Sans"/>
              </a:rPr>
              <a:t>Microsoft for Startup é o substituto do antigo “Microsoft BizSpark”.</a:t>
            </a:r>
            <a:endParaRPr b="0" i="0" sz="3000" u="none" cap="none" strike="noStrike">
              <a:solidFill>
                <a:schemeClr val="dk1"/>
              </a:solidFill>
              <a:latin typeface="Quattrocento Sans"/>
              <a:ea typeface="Quattrocento Sans"/>
              <a:cs typeface="Quattrocento Sans"/>
              <a:sym typeface="Quattrocento Sans"/>
            </a:endParaRPr>
          </a:p>
        </p:txBody>
      </p:sp>
      <p:sp>
        <p:nvSpPr>
          <p:cNvPr id="1882" name="Shape 1882"/>
          <p:cNvSpPr txBox="1"/>
          <p:nvPr>
            <p:ph idx="12" type="sldNum"/>
          </p:nvPr>
        </p:nvSpPr>
        <p:spPr>
          <a:xfrm>
            <a:off x="3978132" y="8842030"/>
            <a:ext cx="3043343"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lang="en-US" sz="1200">
                <a:solidFill>
                  <a:schemeClr val="dk1"/>
                </a:solidFill>
                <a:latin typeface="Quattrocento Sans"/>
                <a:ea typeface="Quattrocento Sans"/>
                <a:cs typeface="Quattrocento Sans"/>
                <a:sym typeface="Quattrocento Sans"/>
              </a:rPr>
              <a:t>‹#›</a:t>
            </a:fld>
            <a:endParaRPr sz="12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702310" y="4421823"/>
            <a:ext cx="5618480" cy="4189095"/>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ph idx="2" type="sldImg"/>
          </p:nvPr>
        </p:nvSpPr>
        <p:spPr>
          <a:xfrm>
            <a:off x="409575" y="698500"/>
            <a:ext cx="6203950" cy="34909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9" name="Shape 1889"/>
        <p:cNvGrpSpPr/>
        <p:nvPr/>
      </p:nvGrpSpPr>
      <p:grpSpPr>
        <a:xfrm>
          <a:off x="0" y="0"/>
          <a:ext cx="0" cy="0"/>
          <a:chOff x="0" y="0"/>
          <a:chExt cx="0" cy="0"/>
        </a:xfrm>
      </p:grpSpPr>
      <p:sp>
        <p:nvSpPr>
          <p:cNvPr id="1890" name="Shape 1890"/>
          <p:cNvSpPr/>
          <p:nvPr>
            <p:ph idx="2" type="sldImg"/>
          </p:nvPr>
        </p:nvSpPr>
        <p:spPr>
          <a:xfrm>
            <a:off x="409575" y="698500"/>
            <a:ext cx="6203950" cy="3490913"/>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1" name="Shape 1891"/>
          <p:cNvSpPr txBox="1"/>
          <p:nvPr>
            <p:ph idx="1" type="body"/>
          </p:nvPr>
        </p:nvSpPr>
        <p:spPr>
          <a:xfrm>
            <a:off x="702310" y="4421823"/>
            <a:ext cx="5618480" cy="4189095"/>
          </a:xfrm>
          <a:prstGeom prst="rect">
            <a:avLst/>
          </a:prstGeom>
          <a:noFill/>
          <a:ln>
            <a:noFill/>
          </a:ln>
        </p:spPr>
        <p:txBody>
          <a:bodyPr anchorCtr="0" anchor="t" bIns="46200" lIns="92425" spcFirstLastPara="1" rIns="92425" wrap="square" tIns="46200">
            <a:noAutofit/>
          </a:bodyPr>
          <a:lstStyle/>
          <a:p>
            <a:pPr indent="0" lvl="0" marL="0" marR="0" rtl="0" algn="l">
              <a:spcBef>
                <a:spcPts val="0"/>
              </a:spcBef>
              <a:spcAft>
                <a:spcPts val="0"/>
              </a:spcAft>
              <a:buNone/>
            </a:pPr>
            <a:r>
              <a:t/>
            </a:r>
            <a:endParaRPr b="0" i="0" sz="1600" u="none" cap="none" strike="noStrike">
              <a:solidFill>
                <a:schemeClr val="dk1"/>
              </a:solidFill>
              <a:latin typeface="Quattrocento Sans"/>
              <a:ea typeface="Quattrocento Sans"/>
              <a:cs typeface="Quattrocento Sans"/>
              <a:sym typeface="Quattrocento Sans"/>
            </a:endParaRPr>
          </a:p>
        </p:txBody>
      </p:sp>
      <p:sp>
        <p:nvSpPr>
          <p:cNvPr id="1892" name="Shape 1892"/>
          <p:cNvSpPr txBox="1"/>
          <p:nvPr>
            <p:ph idx="12" type="sldNum"/>
          </p:nvPr>
        </p:nvSpPr>
        <p:spPr>
          <a:xfrm>
            <a:off x="3978132" y="8842030"/>
            <a:ext cx="3043343"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lang="en-US" sz="1200">
                <a:solidFill>
                  <a:srgbClr val="000000"/>
                </a:solidFill>
                <a:latin typeface="Quattrocento Sans"/>
                <a:ea typeface="Quattrocento Sans"/>
                <a:cs typeface="Quattrocento Sans"/>
                <a:sym typeface="Quattrocento Sans"/>
              </a:rPr>
              <a:t>‹#›</a:t>
            </a:fld>
            <a:endParaRPr sz="1200">
              <a:solidFill>
                <a:srgbClr val="000000"/>
              </a:solidFill>
              <a:latin typeface="Quattrocento Sans"/>
              <a:ea typeface="Quattrocento Sans"/>
              <a:cs typeface="Quattrocento Sans"/>
              <a:sym typeface="Quattrocento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702310" y="4421823"/>
            <a:ext cx="5618480" cy="4189095"/>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ph idx="2" type="sldImg"/>
          </p:nvPr>
        </p:nvSpPr>
        <p:spPr>
          <a:xfrm>
            <a:off x="409575" y="698500"/>
            <a:ext cx="6203950" cy="34909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702310" y="4421823"/>
            <a:ext cx="5618480" cy="4189095"/>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ph idx="2" type="sldImg"/>
          </p:nvPr>
        </p:nvSpPr>
        <p:spPr>
          <a:xfrm>
            <a:off x="409575" y="698500"/>
            <a:ext cx="6203950" cy="34909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702310" y="4421823"/>
            <a:ext cx="5618480" cy="4189095"/>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ph idx="2" type="sldImg"/>
          </p:nvPr>
        </p:nvSpPr>
        <p:spPr>
          <a:xfrm>
            <a:off x="409575" y="698500"/>
            <a:ext cx="6203950" cy="34909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txBox="1"/>
          <p:nvPr>
            <p:ph idx="1" type="body"/>
          </p:nvPr>
        </p:nvSpPr>
        <p:spPr>
          <a:xfrm>
            <a:off x="702310" y="4421823"/>
            <a:ext cx="5618480" cy="4189095"/>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ph idx="2" type="sldImg"/>
          </p:nvPr>
        </p:nvSpPr>
        <p:spPr>
          <a:xfrm>
            <a:off x="409575" y="698500"/>
            <a:ext cx="6203950" cy="349091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409575" y="698500"/>
            <a:ext cx="6203950" cy="3490913"/>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Shape 239"/>
          <p:cNvSpPr txBox="1"/>
          <p:nvPr>
            <p:ph idx="1" type="body"/>
          </p:nvPr>
        </p:nvSpPr>
        <p:spPr>
          <a:xfrm>
            <a:off x="702310" y="4421823"/>
            <a:ext cx="5618480" cy="4189095"/>
          </a:xfrm>
          <a:prstGeom prst="rect">
            <a:avLst/>
          </a:prstGeom>
          <a:noFill/>
          <a:ln>
            <a:noFill/>
          </a:ln>
        </p:spPr>
        <p:txBody>
          <a:bodyPr anchorCtr="0" anchor="t" bIns="46200" lIns="92425" spcFirstLastPara="1" rIns="92425" wrap="square" tIns="46200">
            <a:noAutofit/>
          </a:bodyPr>
          <a:lstStyle/>
          <a:p>
            <a:pPr indent="0" lvl="0" marL="0" marR="0" rtl="0" algn="l">
              <a:spcBef>
                <a:spcPts val="0"/>
              </a:spcBef>
              <a:spcAft>
                <a:spcPts val="0"/>
              </a:spcAft>
              <a:buNone/>
            </a:pPr>
            <a:r>
              <a:t/>
            </a:r>
            <a:endParaRPr b="0" i="0" sz="1600" u="none" cap="none" strike="noStrike">
              <a:solidFill>
                <a:schemeClr val="dk1"/>
              </a:solidFill>
              <a:latin typeface="Quattrocento Sans"/>
              <a:ea typeface="Quattrocento Sans"/>
              <a:cs typeface="Quattrocento Sans"/>
              <a:sym typeface="Quattrocento Sans"/>
            </a:endParaRPr>
          </a:p>
        </p:txBody>
      </p:sp>
      <p:sp>
        <p:nvSpPr>
          <p:cNvPr id="240" name="Shape 240"/>
          <p:cNvSpPr txBox="1"/>
          <p:nvPr>
            <p:ph idx="10" type="dt"/>
          </p:nvPr>
        </p:nvSpPr>
        <p:spPr>
          <a:xfrm>
            <a:off x="3978132" y="0"/>
            <a:ext cx="3043343" cy="465455"/>
          </a:xfrm>
          <a:prstGeom prst="rect">
            <a:avLst/>
          </a:prstGeom>
          <a:noFill/>
          <a:ln>
            <a:noFill/>
          </a:ln>
        </p:spPr>
        <p:txBody>
          <a:bodyPr anchorCtr="0" anchor="t" bIns="46200" lIns="92425" spcFirstLastPara="1" rIns="92425" wrap="square" tIns="46200">
            <a:noAutofit/>
          </a:bodyPr>
          <a:lstStyle/>
          <a:p>
            <a:pPr indent="0" lvl="0" marL="0" marR="0" rtl="0" algn="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4/18/2018</a:t>
            </a:r>
            <a:endParaRPr b="0" i="0" sz="1800" u="none" cap="none" strike="noStrike">
              <a:solidFill>
                <a:srgbClr val="000000"/>
              </a:solidFill>
              <a:latin typeface="Calibri"/>
              <a:ea typeface="Calibri"/>
              <a:cs typeface="Calibri"/>
              <a:sym typeface="Calibri"/>
            </a:endParaRPr>
          </a:p>
        </p:txBody>
      </p:sp>
      <p:sp>
        <p:nvSpPr>
          <p:cNvPr id="241" name="Shape 241"/>
          <p:cNvSpPr txBox="1"/>
          <p:nvPr>
            <p:ph idx="12" type="sldNum"/>
          </p:nvPr>
        </p:nvSpPr>
        <p:spPr>
          <a:xfrm>
            <a:off x="3978132" y="8842030"/>
            <a:ext cx="3043343" cy="465455"/>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242" name="Shape 242"/>
          <p:cNvSpPr txBox="1"/>
          <p:nvPr>
            <p:ph idx="3" type="hdr"/>
          </p:nvPr>
        </p:nvSpPr>
        <p:spPr>
          <a:xfrm>
            <a:off x="0" y="0"/>
            <a:ext cx="3043343" cy="465455"/>
          </a:xfrm>
          <a:prstGeom prst="rect">
            <a:avLst/>
          </a:prstGeom>
          <a:noFill/>
          <a:ln>
            <a:noFill/>
          </a:ln>
        </p:spPr>
        <p:txBody>
          <a:bodyPr anchorCtr="0" anchor="t" bIns="46200" lIns="92425" spcFirstLastPara="1" rIns="92425" wrap="square" tIns="46200">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Microsoft Office</a:t>
            </a:r>
            <a:endParaRPr/>
          </a:p>
        </p:txBody>
      </p:sp>
      <p:sp>
        <p:nvSpPr>
          <p:cNvPr id="243" name="Shape 243"/>
          <p:cNvSpPr txBox="1"/>
          <p:nvPr>
            <p:ph idx="11" type="ftr"/>
          </p:nvPr>
        </p:nvSpPr>
        <p:spPr>
          <a:xfrm>
            <a:off x="0" y="8842030"/>
            <a:ext cx="3043343" cy="465455"/>
          </a:xfrm>
          <a:prstGeom prst="rect">
            <a:avLst/>
          </a:prstGeom>
          <a:noFill/>
          <a:ln>
            <a:noFill/>
          </a:ln>
        </p:spPr>
        <p:txBody>
          <a:bodyPr anchorCtr="0" anchor="b" bIns="46200" lIns="92425" spcFirstLastPara="1" rIns="92425" wrap="square" tIns="46200">
            <a:noAutofit/>
          </a:bodyPr>
          <a:lstStyle/>
          <a:p>
            <a:pPr indent="0" lvl="0" marL="231775" marR="0" rtl="0" algn="l">
              <a:lnSpc>
                <a:spcPct val="100000"/>
              </a:lnSpc>
              <a:spcBef>
                <a:spcPts val="0"/>
              </a:spcBef>
              <a:spcAft>
                <a:spcPts val="0"/>
              </a:spcAft>
              <a:buClr>
                <a:srgbClr val="000000"/>
              </a:buClr>
              <a:buSzPts val="500"/>
              <a:buFont typeface="Quattrocento Sans"/>
              <a:buNone/>
            </a:pPr>
            <a:r>
              <a:rPr b="0" i="0" lang="en-US" sz="500" u="none" cap="none" strike="noStrike">
                <a:solidFill>
                  <a:srgbClr val="000000"/>
                </a:solidFill>
                <a:latin typeface="Quattrocento Sans"/>
                <a:ea typeface="Quattrocento Sans"/>
                <a:cs typeface="Quattrocento Sans"/>
                <a:sym typeface="Quattrocento Sans"/>
              </a:rPr>
              <a:t>© 2012 Microsoft Corporation. All rights reserved. Microsoft, Windows, and other product names are or may be registered trademarks and/or trademarks in the U.S. and/or other countries.</a:t>
            </a:r>
            <a:endParaRPr/>
          </a:p>
          <a:p>
            <a:pPr indent="0" lvl="0" marL="231775" marR="0" rtl="0" algn="l">
              <a:lnSpc>
                <a:spcPct val="100000"/>
              </a:lnSpc>
              <a:spcBef>
                <a:spcPts val="0"/>
              </a:spcBef>
              <a:spcAft>
                <a:spcPts val="0"/>
              </a:spcAft>
              <a:buClr>
                <a:srgbClr val="000000"/>
              </a:buClr>
              <a:buSzPts val="500"/>
              <a:buFont typeface="Quattrocento Sans"/>
              <a:buNone/>
            </a:pPr>
            <a:r>
              <a:rPr b="0" i="0" lang="en-US" sz="500" u="none" cap="none" strike="noStrike">
                <a:solidFill>
                  <a:srgbClr val="000000"/>
                </a:solidFill>
                <a:latin typeface="Quattrocento Sans"/>
                <a:ea typeface="Quattrocento Sans"/>
                <a:cs typeface="Quattrocento Sans"/>
                <a:sym typeface="Quattrocento San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409575" y="698500"/>
            <a:ext cx="6203950" cy="3490913"/>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Shape 257"/>
          <p:cNvSpPr txBox="1"/>
          <p:nvPr>
            <p:ph idx="1" type="body"/>
          </p:nvPr>
        </p:nvSpPr>
        <p:spPr>
          <a:xfrm>
            <a:off x="702310" y="4421823"/>
            <a:ext cx="5618480" cy="4189095"/>
          </a:xfrm>
          <a:prstGeom prst="rect">
            <a:avLst/>
          </a:prstGeom>
          <a:noFill/>
          <a:ln>
            <a:noFill/>
          </a:ln>
        </p:spPr>
        <p:txBody>
          <a:bodyPr anchorCtr="0" anchor="t" bIns="46200" lIns="92425" spcFirstLastPara="1" rIns="92425" wrap="square" tIns="46200">
            <a:noAutofit/>
          </a:bodyPr>
          <a:lstStyle/>
          <a:p>
            <a:pPr indent="0" lvl="0" marL="0" marR="0" rtl="0" algn="l">
              <a:spcBef>
                <a:spcPts val="0"/>
              </a:spcBef>
              <a:spcAft>
                <a:spcPts val="0"/>
              </a:spcAft>
              <a:buNone/>
            </a:pPr>
            <a:r>
              <a:t/>
            </a:r>
            <a:endParaRPr b="0" i="0" sz="1600" u="none" cap="none" strike="noStrike">
              <a:solidFill>
                <a:schemeClr val="dk1"/>
              </a:solidFill>
              <a:latin typeface="Quattrocento Sans"/>
              <a:ea typeface="Quattrocento Sans"/>
              <a:cs typeface="Quattrocento Sans"/>
              <a:sym typeface="Quattrocento Sans"/>
            </a:endParaRPr>
          </a:p>
        </p:txBody>
      </p:sp>
      <p:sp>
        <p:nvSpPr>
          <p:cNvPr id="258" name="Shape 258"/>
          <p:cNvSpPr txBox="1"/>
          <p:nvPr>
            <p:ph idx="12" type="sldNum"/>
          </p:nvPr>
        </p:nvSpPr>
        <p:spPr>
          <a:xfrm>
            <a:off x="3978132" y="8842030"/>
            <a:ext cx="3043343" cy="465455"/>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jp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7.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 Id="rId3"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Shape 13"/>
          <p:cNvSpPr txBox="1"/>
          <p:nvPr>
            <p:ph type="ctrTitle"/>
          </p:nvPr>
        </p:nvSpPr>
        <p:spPr>
          <a:xfrm>
            <a:off x="519113" y="2234114"/>
            <a:ext cx="8373521" cy="1359196"/>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6600"/>
              <a:buFont typeface="Quattrocento Sans"/>
              <a:buNone/>
              <a:defRPr b="0" i="0" sz="66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Shape 14"/>
          <p:cNvSpPr txBox="1"/>
          <p:nvPr>
            <p:ph idx="1" type="body"/>
          </p:nvPr>
        </p:nvSpPr>
        <p:spPr>
          <a:xfrm>
            <a:off x="519113" y="4612341"/>
            <a:ext cx="5454333" cy="1144929"/>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480"/>
              </a:spcBef>
              <a:spcAft>
                <a:spcPts val="0"/>
              </a:spcAft>
              <a:buClr>
                <a:srgbClr val="92D050"/>
              </a:buClr>
              <a:buSzPts val="2880"/>
              <a:buFont typeface="Arial"/>
              <a:buNone/>
              <a:defRPr b="0" i="0" sz="24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800"/>
              </a:spcBef>
              <a:spcAft>
                <a:spcPts val="0"/>
              </a:spcAft>
              <a:buClr>
                <a:srgbClr val="92D050"/>
              </a:buClr>
              <a:buSzPts val="4800"/>
              <a:buFont typeface="Arial"/>
              <a:buNone/>
              <a:defRPr b="0" i="0" sz="4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720"/>
              </a:spcBef>
              <a:spcAft>
                <a:spcPts val="0"/>
              </a:spcAft>
              <a:buClr>
                <a:srgbClr val="92D050"/>
              </a:buClr>
              <a:buSzPts val="4320"/>
              <a:buFont typeface="Arial"/>
              <a:buNone/>
              <a:defRPr b="0" i="0" sz="36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640"/>
              </a:spcBef>
              <a:spcAft>
                <a:spcPts val="0"/>
              </a:spcAft>
              <a:buClr>
                <a:srgbClr val="92D050"/>
              </a:buClr>
              <a:buSzPts val="3840"/>
              <a:buFont typeface="Arial"/>
              <a:buNone/>
              <a:defRPr b="0" i="0" sz="3200"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640"/>
              </a:spcBef>
              <a:spcAft>
                <a:spcPts val="0"/>
              </a:spcAft>
              <a:buClr>
                <a:srgbClr val="92D050"/>
              </a:buClr>
              <a:buSzPts val="3840"/>
              <a:buFont typeface="Arial"/>
              <a:buNone/>
              <a:defRPr b="0" i="0" sz="32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pic>
        <p:nvPicPr>
          <p:cNvPr id="15" name="Shape 15"/>
          <p:cNvPicPr preferRelativeResize="0"/>
          <p:nvPr/>
        </p:nvPicPr>
        <p:blipFill rotWithShape="1">
          <a:blip r:embed="rId3">
            <a:alphaModFix/>
          </a:blip>
          <a:srcRect b="0" l="0" r="0" t="0"/>
          <a:stretch/>
        </p:blipFill>
        <p:spPr>
          <a:xfrm>
            <a:off x="10254646" y="5181600"/>
            <a:ext cx="1627790" cy="1446212"/>
          </a:xfrm>
          <a:prstGeom prst="rect">
            <a:avLst/>
          </a:prstGeom>
          <a:noFill/>
          <a:ln>
            <a:noFill/>
          </a:ln>
        </p:spPr>
      </p:pic>
      <p:pic>
        <p:nvPicPr>
          <p:cNvPr id="16" name="Shape 16"/>
          <p:cNvPicPr preferRelativeResize="0"/>
          <p:nvPr/>
        </p:nvPicPr>
        <p:blipFill rotWithShape="1">
          <a:blip r:embed="rId4">
            <a:alphaModFix/>
          </a:blip>
          <a:srcRect b="0" l="0" r="0" t="0"/>
          <a:stretch/>
        </p:blipFill>
        <p:spPr>
          <a:xfrm>
            <a:off x="120012" y="165100"/>
            <a:ext cx="798201" cy="1049983"/>
          </a:xfrm>
          <a:prstGeom prst="rect">
            <a:avLst/>
          </a:prstGeom>
          <a:noFill/>
          <a:ln>
            <a:noFill/>
          </a:ln>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Callouts - JBS">
  <p:cSld name="2_Callouts - JBS">
    <p:spTree>
      <p:nvGrpSpPr>
        <p:cNvPr id="66" name="Shape 66"/>
        <p:cNvGrpSpPr/>
        <p:nvPr/>
      </p:nvGrpSpPr>
      <p:grpSpPr>
        <a:xfrm>
          <a:off x="0" y="0"/>
          <a:ext cx="0" cy="0"/>
          <a:chOff x="0" y="0"/>
          <a:chExt cx="0" cy="0"/>
        </a:xfrm>
      </p:grpSpPr>
      <p:sp>
        <p:nvSpPr>
          <p:cNvPr id="67" name="Shape 67"/>
          <p:cNvSpPr txBox="1"/>
          <p:nvPr>
            <p:ph type="title"/>
          </p:nvPr>
        </p:nvSpPr>
        <p:spPr>
          <a:xfrm>
            <a:off x="1219200" y="515070"/>
            <a:ext cx="10448925" cy="747897"/>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lt1"/>
              </a:buClr>
              <a:buSzPts val="5400"/>
              <a:buFont typeface="Quattrocento Sans"/>
              <a:buNone/>
              <a:defRPr b="0" i="0" sz="54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8" name="Shape 68"/>
          <p:cNvSpPr txBox="1"/>
          <p:nvPr>
            <p:ph idx="1" type="body"/>
          </p:nvPr>
        </p:nvSpPr>
        <p:spPr>
          <a:xfrm>
            <a:off x="1219200" y="1895903"/>
            <a:ext cx="10448925" cy="1533096"/>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0"/>
              </a:spcBef>
              <a:spcAft>
                <a:spcPts val="0"/>
              </a:spcAft>
              <a:buClr>
                <a:srgbClr val="92D050"/>
              </a:buClr>
              <a:buSzPts val="3200"/>
              <a:buFont typeface="Arial"/>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900"/>
              </a:spcBef>
              <a:spcAft>
                <a:spcPts val="0"/>
              </a:spcAft>
              <a:buClr>
                <a:srgbClr val="92D050"/>
              </a:buClr>
              <a:buSzPts val="1600"/>
              <a:buFont typeface="Arial"/>
              <a:buNone/>
              <a:defRPr b="0" i="0" sz="2000" u="none" cap="none" strike="noStrike">
                <a:solidFill>
                  <a:schemeClr val="lt1"/>
                </a:solidFill>
                <a:latin typeface="Quattrocento Sans"/>
                <a:ea typeface="Quattrocento Sans"/>
                <a:cs typeface="Quattrocento Sans"/>
                <a:sym typeface="Quattrocento Sans"/>
              </a:defRPr>
            </a:lvl2pPr>
            <a:lvl3pPr indent="-411480" lvl="2" marL="1371600" marR="0" rtl="0" algn="l">
              <a:lnSpc>
                <a:spcPct val="90000"/>
              </a:lnSpc>
              <a:spcBef>
                <a:spcPts val="720"/>
              </a:spcBef>
              <a:spcAft>
                <a:spcPts val="0"/>
              </a:spcAft>
              <a:buClr>
                <a:srgbClr val="92D050"/>
              </a:buClr>
              <a:buSzPts val="2880"/>
              <a:buFont typeface="Arial"/>
              <a:buChar char="•"/>
              <a:defRPr b="0" i="0" sz="3600" u="none" cap="none" strike="noStrike">
                <a:solidFill>
                  <a:srgbClr val="3D3D3D"/>
                </a:solidFill>
                <a:latin typeface="Quattrocento Sans"/>
                <a:ea typeface="Quattrocento Sans"/>
                <a:cs typeface="Quattrocento Sans"/>
                <a:sym typeface="Quattrocento Sans"/>
              </a:defRPr>
            </a:lvl3pPr>
            <a:lvl4pPr indent="-391160" lvl="3" marL="1828800" marR="0" rtl="0" algn="l">
              <a:lnSpc>
                <a:spcPct val="90000"/>
              </a:lnSpc>
              <a:spcBef>
                <a:spcPts val="640"/>
              </a:spcBef>
              <a:spcAft>
                <a:spcPts val="0"/>
              </a:spcAft>
              <a:buClr>
                <a:srgbClr val="92D050"/>
              </a:buClr>
              <a:buSzPts val="2560"/>
              <a:buFont typeface="Arial"/>
              <a:buChar char="•"/>
              <a:defRPr b="0" i="0" sz="3200" u="none" cap="none" strike="noStrike">
                <a:solidFill>
                  <a:srgbClr val="3D3D3D"/>
                </a:solidFill>
                <a:latin typeface="Quattrocento Sans"/>
                <a:ea typeface="Quattrocento Sans"/>
                <a:cs typeface="Quattrocento Sans"/>
                <a:sym typeface="Quattrocento Sans"/>
              </a:defRPr>
            </a:lvl4pPr>
            <a:lvl5pPr indent="-391160" lvl="4" marL="2286000" marR="0" rtl="0" algn="l">
              <a:lnSpc>
                <a:spcPct val="90000"/>
              </a:lnSpc>
              <a:spcBef>
                <a:spcPts val="640"/>
              </a:spcBef>
              <a:spcAft>
                <a:spcPts val="0"/>
              </a:spcAft>
              <a:buClr>
                <a:srgbClr val="92D050"/>
              </a:buClr>
              <a:buSzPts val="2560"/>
              <a:buFont typeface="Arial"/>
              <a:buChar char="•"/>
              <a:defRPr b="0" i="0" sz="3200" u="none" cap="none" strike="noStrike">
                <a:solidFill>
                  <a:srgbClr val="3D3D3D"/>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pic>
        <p:nvPicPr>
          <p:cNvPr id="69" name="Shape 69"/>
          <p:cNvPicPr preferRelativeResize="0"/>
          <p:nvPr/>
        </p:nvPicPr>
        <p:blipFill rotWithShape="1">
          <a:blip r:embed="rId2">
            <a:alphaModFix/>
          </a:blip>
          <a:srcRect b="0" l="0" r="0" t="0"/>
          <a:stretch/>
        </p:blipFill>
        <p:spPr>
          <a:xfrm>
            <a:off x="10300626" y="6311788"/>
            <a:ext cx="1618990" cy="388399"/>
          </a:xfrm>
          <a:prstGeom prst="rect">
            <a:avLst/>
          </a:prstGeom>
          <a:noFill/>
          <a:ln>
            <a:noFill/>
          </a:ln>
        </p:spPr>
      </p:pic>
      <p:sp>
        <p:nvSpPr>
          <p:cNvPr id="70" name="Shape 70"/>
          <p:cNvSpPr/>
          <p:nvPr/>
        </p:nvSpPr>
        <p:spPr>
          <a:xfrm rot="-5400000">
            <a:off x="-3129098" y="3129097"/>
            <a:ext cx="6858001" cy="599804"/>
          </a:xfrm>
          <a:prstGeom prst="rect">
            <a:avLst/>
          </a:prstGeom>
          <a:solidFill>
            <a:schemeClr val="accent2"/>
          </a:solidFill>
          <a:ln>
            <a:noFill/>
          </a:ln>
        </p:spPr>
        <p:txBody>
          <a:bodyPr anchorCtr="0" anchor="t" bIns="143375" lIns="179225" spcFirstLastPara="1" rIns="179225" wrap="square" tIns="143375">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pic>
        <p:nvPicPr>
          <p:cNvPr id="71" name="Shape 71"/>
          <p:cNvPicPr preferRelativeResize="0"/>
          <p:nvPr/>
        </p:nvPicPr>
        <p:blipFill rotWithShape="1">
          <a:blip r:embed="rId3">
            <a:alphaModFix/>
          </a:blip>
          <a:srcRect b="0" l="0" r="0" t="0"/>
          <a:stretch/>
        </p:blipFill>
        <p:spPr>
          <a:xfrm>
            <a:off x="120012" y="165100"/>
            <a:ext cx="798201" cy="1049983"/>
          </a:xfrm>
          <a:prstGeom prst="rect">
            <a:avLst/>
          </a:prstGeom>
          <a:noFill/>
          <a:ln>
            <a:noFill/>
          </a:ln>
        </p:spPr>
      </p:pic>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nk White">
  <p:cSld name="1_Blank White">
    <p:bg>
      <p:bgPr>
        <a:solidFill>
          <a:schemeClr val="lt1"/>
        </a:solidFill>
      </p:bgPr>
    </p:bg>
    <p:spTree>
      <p:nvGrpSpPr>
        <p:cNvPr id="75" name="Shape 75"/>
        <p:cNvGrpSpPr/>
        <p:nvPr/>
      </p:nvGrpSpPr>
      <p:grpSpPr>
        <a:xfrm>
          <a:off x="0" y="0"/>
          <a:ext cx="0" cy="0"/>
          <a:chOff x="0" y="0"/>
          <a:chExt cx="0" cy="0"/>
        </a:xfrm>
      </p:grpSpPr>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Blank Sober blue">
  <p:cSld name="3_Blank Sober blue">
    <p:bg>
      <p:bgPr>
        <a:solidFill>
          <a:srgbClr val="0A79B8"/>
        </a:solidFill>
      </p:bgPr>
    </p:bg>
    <p:spTree>
      <p:nvGrpSpPr>
        <p:cNvPr id="76" name="Shape 76"/>
        <p:cNvGrpSpPr/>
        <p:nvPr/>
      </p:nvGrpSpPr>
      <p:grpSpPr>
        <a:xfrm>
          <a:off x="0" y="0"/>
          <a:ext cx="0" cy="0"/>
          <a:chOff x="0" y="0"/>
          <a:chExt cx="0" cy="0"/>
        </a:xfrm>
      </p:grpSpPr>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nk Old">
  <p:cSld name="1_Blank Old">
    <p:bg>
      <p:bgPr>
        <a:solidFill>
          <a:schemeClr val="accent3"/>
        </a:solidFill>
      </p:bgPr>
    </p:bg>
    <p:spTree>
      <p:nvGrpSpPr>
        <p:cNvPr id="77" name="Shape 77"/>
        <p:cNvGrpSpPr/>
        <p:nvPr/>
      </p:nvGrpSpPr>
      <p:grpSpPr>
        <a:xfrm>
          <a:off x="0" y="0"/>
          <a:ext cx="0" cy="0"/>
          <a:chOff x="0" y="0"/>
          <a:chExt cx="0" cy="0"/>
        </a:xfrm>
      </p:grpSpPr>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8" name="Shape 78"/>
        <p:cNvGrpSpPr/>
        <p:nvPr/>
      </p:nvGrpSpPr>
      <p:grpSpPr>
        <a:xfrm>
          <a:off x="0" y="0"/>
          <a:ext cx="0" cy="0"/>
          <a:chOff x="0" y="0"/>
          <a:chExt cx="0" cy="0"/>
        </a:xfrm>
      </p:grpSpPr>
      <p:sp>
        <p:nvSpPr>
          <p:cNvPr id="79" name="Shape 79"/>
          <p:cNvSpPr txBox="1"/>
          <p:nvPr>
            <p:ph type="ctrTitle"/>
          </p:nvPr>
        </p:nvSpPr>
        <p:spPr>
          <a:xfrm>
            <a:off x="1523603" y="1122363"/>
            <a:ext cx="9141619"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lt1"/>
              </a:buClr>
              <a:buSzPts val="5998"/>
              <a:buFont typeface="Quattrocento Sans"/>
              <a:buNone/>
              <a:defRPr b="0" i="0" sz="5998"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Shape 80"/>
          <p:cNvSpPr txBox="1"/>
          <p:nvPr>
            <p:ph idx="1" type="subTitle"/>
          </p:nvPr>
        </p:nvSpPr>
        <p:spPr>
          <a:xfrm>
            <a:off x="1523603" y="3602038"/>
            <a:ext cx="9141619" cy="1655762"/>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lt1"/>
              </a:buClr>
              <a:buSzPts val="2159"/>
              <a:buFont typeface="Arial"/>
              <a:buNone/>
              <a:defRPr b="0" i="0" sz="2399" u="none" cap="none" strike="noStrike">
                <a:solidFill>
                  <a:schemeClr val="lt1"/>
                </a:solidFill>
                <a:latin typeface="Quattrocento Sans"/>
                <a:ea typeface="Quattrocento Sans"/>
                <a:cs typeface="Quattrocento Sans"/>
                <a:sym typeface="Quattrocento Sans"/>
              </a:defRPr>
            </a:lvl1pPr>
            <a:lvl2pPr lvl="1" marR="0" rtl="0" algn="ctr">
              <a:lnSpc>
                <a:spcPct val="90000"/>
              </a:lnSpc>
              <a:spcBef>
                <a:spcPts val="2399"/>
              </a:spcBef>
              <a:spcAft>
                <a:spcPts val="0"/>
              </a:spcAft>
              <a:buClr>
                <a:schemeClr val="lt1"/>
              </a:buClr>
              <a:buSzPts val="1799"/>
              <a:buFont typeface="Arial"/>
              <a:buNone/>
              <a:defRPr b="0" i="0" sz="1999" u="none" cap="none" strike="noStrike">
                <a:solidFill>
                  <a:schemeClr val="lt1"/>
                </a:solidFill>
                <a:latin typeface="Quattrocento Sans"/>
                <a:ea typeface="Quattrocento Sans"/>
                <a:cs typeface="Quattrocento Sans"/>
                <a:sym typeface="Quattrocento Sans"/>
              </a:defRPr>
            </a:lvl2pPr>
            <a:lvl3pPr lvl="2" marR="0" rtl="0" algn="ctr">
              <a:lnSpc>
                <a:spcPct val="90000"/>
              </a:lnSpc>
              <a:spcBef>
                <a:spcPts val="360"/>
              </a:spcBef>
              <a:spcAft>
                <a:spcPts val="0"/>
              </a:spcAft>
              <a:buClr>
                <a:schemeClr val="lt1"/>
              </a:buClr>
              <a:buSzPts val="1619"/>
              <a:buFont typeface="Arial"/>
              <a:buNone/>
              <a:defRPr b="0" i="0" sz="1799" u="none" cap="none" strike="noStrike">
                <a:solidFill>
                  <a:schemeClr val="lt1"/>
                </a:solidFill>
                <a:latin typeface="Quattrocento Sans"/>
                <a:ea typeface="Quattrocento Sans"/>
                <a:cs typeface="Quattrocento Sans"/>
                <a:sym typeface="Quattrocento Sans"/>
              </a:defRPr>
            </a:lvl3pPr>
            <a:lvl4pPr lvl="3" marR="0" rtl="0" algn="ctr">
              <a:lnSpc>
                <a:spcPct val="90000"/>
              </a:lnSpc>
              <a:spcBef>
                <a:spcPts val="320"/>
              </a:spcBef>
              <a:spcAft>
                <a:spcPts val="0"/>
              </a:spcAft>
              <a:buClr>
                <a:schemeClr val="lt1"/>
              </a:buClr>
              <a:buSzPts val="1440"/>
              <a:buFont typeface="Arial"/>
              <a:buNone/>
              <a:defRPr b="0" i="0" sz="1600" u="none" cap="none" strike="noStrike">
                <a:solidFill>
                  <a:schemeClr val="lt1"/>
                </a:solidFill>
                <a:latin typeface="Quattrocento Sans"/>
                <a:ea typeface="Quattrocento Sans"/>
                <a:cs typeface="Quattrocento Sans"/>
                <a:sym typeface="Quattrocento Sans"/>
              </a:defRPr>
            </a:lvl4pPr>
            <a:lvl5pPr lvl="4" marR="0" rtl="0" algn="ctr">
              <a:lnSpc>
                <a:spcPct val="90000"/>
              </a:lnSpc>
              <a:spcBef>
                <a:spcPts val="320"/>
              </a:spcBef>
              <a:spcAft>
                <a:spcPts val="0"/>
              </a:spcAft>
              <a:buClr>
                <a:schemeClr val="lt1"/>
              </a:buClr>
              <a:buSzPts val="1440"/>
              <a:buFont typeface="Arial"/>
              <a:buNone/>
              <a:defRPr b="0" i="0" sz="1600" u="none" cap="none" strike="noStrike">
                <a:solidFill>
                  <a:schemeClr val="lt1"/>
                </a:solidFill>
                <a:latin typeface="Quattrocento Sans"/>
                <a:ea typeface="Quattrocento Sans"/>
                <a:cs typeface="Quattrocento Sans"/>
                <a:sym typeface="Quattrocento Sans"/>
              </a:defRPr>
            </a:lvl5pPr>
            <a:lvl6pPr lvl="5" marR="0" rtl="0" algn="ctr">
              <a:spcBef>
                <a:spcPts val="320"/>
              </a:spcBef>
              <a:spcAft>
                <a:spcPts val="0"/>
              </a:spcAft>
              <a:buClr>
                <a:schemeClr val="lt1"/>
              </a:buClr>
              <a:buSzPts val="1600"/>
              <a:buFont typeface="Arial"/>
              <a:buNone/>
              <a:defRPr b="0" i="0" sz="1600" u="none" cap="none" strike="noStrike">
                <a:solidFill>
                  <a:schemeClr val="lt1"/>
                </a:solidFill>
                <a:latin typeface="Quattrocento Sans"/>
                <a:ea typeface="Quattrocento Sans"/>
                <a:cs typeface="Quattrocento Sans"/>
                <a:sym typeface="Quattrocento Sans"/>
              </a:defRPr>
            </a:lvl6pPr>
            <a:lvl7pPr lvl="6" marR="0" rtl="0" algn="ctr">
              <a:spcBef>
                <a:spcPts val="320"/>
              </a:spcBef>
              <a:spcAft>
                <a:spcPts val="0"/>
              </a:spcAft>
              <a:buClr>
                <a:schemeClr val="lt1"/>
              </a:buClr>
              <a:buSzPts val="1600"/>
              <a:buFont typeface="Arial"/>
              <a:buNone/>
              <a:defRPr b="0" i="0" sz="1600" u="none" cap="none" strike="noStrike">
                <a:solidFill>
                  <a:schemeClr val="lt1"/>
                </a:solidFill>
                <a:latin typeface="Quattrocento Sans"/>
                <a:ea typeface="Quattrocento Sans"/>
                <a:cs typeface="Quattrocento Sans"/>
                <a:sym typeface="Quattrocento Sans"/>
              </a:defRPr>
            </a:lvl7pPr>
            <a:lvl8pPr lvl="7" marR="0" rtl="0" algn="ctr">
              <a:spcBef>
                <a:spcPts val="320"/>
              </a:spcBef>
              <a:spcAft>
                <a:spcPts val="0"/>
              </a:spcAft>
              <a:buClr>
                <a:schemeClr val="lt1"/>
              </a:buClr>
              <a:buSzPts val="1600"/>
              <a:buFont typeface="Arial"/>
              <a:buNone/>
              <a:defRPr b="0" i="0" sz="1600" u="none" cap="none" strike="noStrike">
                <a:solidFill>
                  <a:schemeClr val="lt1"/>
                </a:solidFill>
                <a:latin typeface="Quattrocento Sans"/>
                <a:ea typeface="Quattrocento Sans"/>
                <a:cs typeface="Quattrocento Sans"/>
                <a:sym typeface="Quattrocento Sans"/>
              </a:defRPr>
            </a:lvl8pPr>
            <a:lvl9pPr lvl="8" marR="0" rtl="0" algn="ctr">
              <a:spcBef>
                <a:spcPts val="320"/>
              </a:spcBef>
              <a:spcAft>
                <a:spcPts val="0"/>
              </a:spcAft>
              <a:buClr>
                <a:schemeClr val="lt1"/>
              </a:buClr>
              <a:buSzPts val="1600"/>
              <a:buFont typeface="Arial"/>
              <a:buNone/>
              <a:defRPr b="0" i="0" sz="1600" u="none" cap="none" strike="noStrike">
                <a:solidFill>
                  <a:schemeClr val="lt1"/>
                </a:solidFill>
                <a:latin typeface="Quattrocento Sans"/>
                <a:ea typeface="Quattrocento Sans"/>
                <a:cs typeface="Quattrocento Sans"/>
                <a:sym typeface="Quattrocento Sans"/>
              </a:defRPr>
            </a:lvl9pPr>
          </a:lstStyle>
          <a:p/>
        </p:txBody>
      </p:sp>
      <p:sp>
        <p:nvSpPr>
          <p:cNvPr id="81" name="Shape 81"/>
          <p:cNvSpPr txBox="1"/>
          <p:nvPr>
            <p:ph idx="10" type="dt"/>
          </p:nvPr>
        </p:nvSpPr>
        <p:spPr>
          <a:xfrm>
            <a:off x="837982" y="6356351"/>
            <a:ext cx="2742486" cy="365125"/>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2400">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2400" u="none" cap="none" strike="noStrike">
                <a:solidFill>
                  <a:schemeClr val="lt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2400" u="none" cap="none" strike="noStrike">
                <a:solidFill>
                  <a:schemeClr val="lt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2400" u="none" cap="none" strike="noStrike">
                <a:solidFill>
                  <a:schemeClr val="lt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2400" u="none" cap="none" strike="noStrike">
                <a:solidFill>
                  <a:schemeClr val="lt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2400" u="none" cap="none" strike="noStrike">
                <a:solidFill>
                  <a:schemeClr val="lt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2400" u="none" cap="none" strike="noStrike">
                <a:solidFill>
                  <a:schemeClr val="lt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2400" u="none" cap="none" strike="noStrike">
                <a:solidFill>
                  <a:schemeClr val="lt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2400" u="none" cap="none" strike="noStrike">
                <a:solidFill>
                  <a:schemeClr val="lt1"/>
                </a:solidFill>
                <a:latin typeface="Quattrocento Sans"/>
                <a:ea typeface="Quattrocento Sans"/>
                <a:cs typeface="Quattrocento Sans"/>
                <a:sym typeface="Quattrocento Sans"/>
              </a:defRPr>
            </a:lvl9pPr>
          </a:lstStyle>
          <a:p/>
        </p:txBody>
      </p:sp>
      <p:sp>
        <p:nvSpPr>
          <p:cNvPr id="82" name="Shape 82"/>
          <p:cNvSpPr txBox="1"/>
          <p:nvPr>
            <p:ph idx="11" type="ftr"/>
          </p:nvPr>
        </p:nvSpPr>
        <p:spPr>
          <a:xfrm>
            <a:off x="4037549" y="6356351"/>
            <a:ext cx="4113728" cy="365125"/>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sz="2400">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2400" u="none" cap="none" strike="noStrike">
                <a:solidFill>
                  <a:schemeClr val="lt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2400" u="none" cap="none" strike="noStrike">
                <a:solidFill>
                  <a:schemeClr val="lt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2400" u="none" cap="none" strike="noStrike">
                <a:solidFill>
                  <a:schemeClr val="lt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2400" u="none" cap="none" strike="noStrike">
                <a:solidFill>
                  <a:schemeClr val="lt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2400" u="none" cap="none" strike="noStrike">
                <a:solidFill>
                  <a:schemeClr val="lt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2400" u="none" cap="none" strike="noStrike">
                <a:solidFill>
                  <a:schemeClr val="lt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2400" u="none" cap="none" strike="noStrike">
                <a:solidFill>
                  <a:schemeClr val="lt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2400" u="none" cap="none" strike="noStrike">
                <a:solidFill>
                  <a:schemeClr val="lt1"/>
                </a:solidFill>
                <a:latin typeface="Quattrocento Sans"/>
                <a:ea typeface="Quattrocento Sans"/>
                <a:cs typeface="Quattrocento Sans"/>
                <a:sym typeface="Quattrocento Sans"/>
              </a:defRPr>
            </a:lvl9pPr>
          </a:lstStyle>
          <a:p/>
        </p:txBody>
      </p:sp>
      <p:sp>
        <p:nvSpPr>
          <p:cNvPr id="83" name="Shape 83"/>
          <p:cNvSpPr txBox="1"/>
          <p:nvPr>
            <p:ph idx="12" type="sldNum"/>
          </p:nvPr>
        </p:nvSpPr>
        <p:spPr>
          <a:xfrm>
            <a:off x="8608357" y="6356351"/>
            <a:ext cx="2742486"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2400">
                <a:solidFill>
                  <a:schemeClr val="lt1"/>
                </a:solidFill>
                <a:latin typeface="Quattrocento Sans"/>
                <a:ea typeface="Quattrocento Sans"/>
                <a:cs typeface="Quattrocento Sans"/>
                <a:sym typeface="Quattrocento Sans"/>
              </a:defRPr>
            </a:lvl1pPr>
            <a:lvl2pPr indent="0" lvl="1" marL="0" marR="0" rtl="0" algn="l">
              <a:spcBef>
                <a:spcPts val="0"/>
              </a:spcBef>
              <a:buNone/>
              <a:defRPr sz="2400">
                <a:solidFill>
                  <a:schemeClr val="lt1"/>
                </a:solidFill>
                <a:latin typeface="Quattrocento Sans"/>
                <a:ea typeface="Quattrocento Sans"/>
                <a:cs typeface="Quattrocento Sans"/>
                <a:sym typeface="Quattrocento Sans"/>
              </a:defRPr>
            </a:lvl2pPr>
            <a:lvl3pPr indent="0" lvl="2" marL="0" marR="0" rtl="0" algn="l">
              <a:spcBef>
                <a:spcPts val="0"/>
              </a:spcBef>
              <a:buNone/>
              <a:defRPr sz="2400">
                <a:solidFill>
                  <a:schemeClr val="lt1"/>
                </a:solidFill>
                <a:latin typeface="Quattrocento Sans"/>
                <a:ea typeface="Quattrocento Sans"/>
                <a:cs typeface="Quattrocento Sans"/>
                <a:sym typeface="Quattrocento Sans"/>
              </a:defRPr>
            </a:lvl3pPr>
            <a:lvl4pPr indent="0" lvl="3" marL="0" marR="0" rtl="0" algn="l">
              <a:spcBef>
                <a:spcPts val="0"/>
              </a:spcBef>
              <a:buNone/>
              <a:defRPr sz="2400">
                <a:solidFill>
                  <a:schemeClr val="lt1"/>
                </a:solidFill>
                <a:latin typeface="Quattrocento Sans"/>
                <a:ea typeface="Quattrocento Sans"/>
                <a:cs typeface="Quattrocento Sans"/>
                <a:sym typeface="Quattrocento Sans"/>
              </a:defRPr>
            </a:lvl4pPr>
            <a:lvl5pPr indent="0" lvl="4" marL="0" marR="0" rtl="0" algn="l">
              <a:spcBef>
                <a:spcPts val="0"/>
              </a:spcBef>
              <a:buNone/>
              <a:defRPr sz="2400">
                <a:solidFill>
                  <a:schemeClr val="lt1"/>
                </a:solidFill>
                <a:latin typeface="Quattrocento Sans"/>
                <a:ea typeface="Quattrocento Sans"/>
                <a:cs typeface="Quattrocento Sans"/>
                <a:sym typeface="Quattrocento Sans"/>
              </a:defRPr>
            </a:lvl5pPr>
            <a:lvl6pPr indent="0" lvl="5" marL="0" marR="0" rtl="0" algn="l">
              <a:spcBef>
                <a:spcPts val="0"/>
              </a:spcBef>
              <a:buNone/>
              <a:defRPr sz="2400">
                <a:solidFill>
                  <a:schemeClr val="lt1"/>
                </a:solidFill>
                <a:latin typeface="Quattrocento Sans"/>
                <a:ea typeface="Quattrocento Sans"/>
                <a:cs typeface="Quattrocento Sans"/>
                <a:sym typeface="Quattrocento Sans"/>
              </a:defRPr>
            </a:lvl6pPr>
            <a:lvl7pPr indent="0" lvl="6" marL="0" marR="0" rtl="0" algn="l">
              <a:spcBef>
                <a:spcPts val="0"/>
              </a:spcBef>
              <a:buNone/>
              <a:defRPr sz="2400">
                <a:solidFill>
                  <a:schemeClr val="lt1"/>
                </a:solidFill>
                <a:latin typeface="Quattrocento Sans"/>
                <a:ea typeface="Quattrocento Sans"/>
                <a:cs typeface="Quattrocento Sans"/>
                <a:sym typeface="Quattrocento Sans"/>
              </a:defRPr>
            </a:lvl7pPr>
            <a:lvl8pPr indent="0" lvl="7" marL="0" marR="0" rtl="0" algn="l">
              <a:spcBef>
                <a:spcPts val="0"/>
              </a:spcBef>
              <a:buNone/>
              <a:defRPr sz="2400">
                <a:solidFill>
                  <a:schemeClr val="lt1"/>
                </a:solidFill>
                <a:latin typeface="Quattrocento Sans"/>
                <a:ea typeface="Quattrocento Sans"/>
                <a:cs typeface="Quattrocento Sans"/>
                <a:sym typeface="Quattrocento Sans"/>
              </a:defRPr>
            </a:lvl8pPr>
            <a:lvl9pPr indent="0" lvl="8" marL="0" marR="0" rtl="0" algn="l">
              <a:spcBef>
                <a:spcPts val="0"/>
              </a:spcBef>
              <a:buNone/>
              <a:defRPr sz="2400">
                <a:solidFill>
                  <a:schemeClr val="lt1"/>
                </a:solidFill>
                <a:latin typeface="Quattrocento Sans"/>
                <a:ea typeface="Quattrocento Sans"/>
                <a:cs typeface="Quattrocento Sans"/>
                <a:sym typeface="Quattrocento San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mo Background -JBS">
  <p:cSld name="Demo Background -JBS">
    <p:spTree>
      <p:nvGrpSpPr>
        <p:cNvPr id="88" name="Shape 88"/>
        <p:cNvGrpSpPr/>
        <p:nvPr/>
      </p:nvGrpSpPr>
      <p:grpSpPr>
        <a:xfrm>
          <a:off x="0" y="0"/>
          <a:ext cx="0" cy="0"/>
          <a:chOff x="0" y="0"/>
          <a:chExt cx="0" cy="0"/>
        </a:xfrm>
      </p:grpSpPr>
      <p:pic>
        <p:nvPicPr>
          <p:cNvPr id="89" name="Shape 89"/>
          <p:cNvPicPr preferRelativeResize="0"/>
          <p:nvPr/>
        </p:nvPicPr>
        <p:blipFill rotWithShape="1">
          <a:blip r:embed="rId2">
            <a:alphaModFix/>
          </a:blip>
          <a:srcRect b="0" l="0" r="0" t="0"/>
          <a:stretch/>
        </p:blipFill>
        <p:spPr>
          <a:xfrm>
            <a:off x="-1" y="0"/>
            <a:ext cx="12188825" cy="6858000"/>
          </a:xfrm>
          <a:prstGeom prst="rect">
            <a:avLst/>
          </a:prstGeom>
          <a:noFill/>
          <a:ln>
            <a:noFill/>
          </a:ln>
        </p:spPr>
      </p:pic>
      <p:pic>
        <p:nvPicPr>
          <p:cNvPr id="90" name="Shape 90"/>
          <p:cNvPicPr preferRelativeResize="0"/>
          <p:nvPr/>
        </p:nvPicPr>
        <p:blipFill rotWithShape="1">
          <a:blip r:embed="rId3">
            <a:alphaModFix/>
          </a:blip>
          <a:srcRect b="0" l="0" r="0" t="0"/>
          <a:stretch/>
        </p:blipFill>
        <p:spPr>
          <a:xfrm>
            <a:off x="10300626" y="6311788"/>
            <a:ext cx="1618990" cy="388399"/>
          </a:xfrm>
          <a:prstGeom prst="rect">
            <a:avLst/>
          </a:prstGeom>
          <a:noFill/>
          <a:ln>
            <a:noFill/>
          </a:ln>
        </p:spPr>
      </p:pic>
      <p:sp>
        <p:nvSpPr>
          <p:cNvPr id="91" name="Shape 91"/>
          <p:cNvSpPr/>
          <p:nvPr/>
        </p:nvSpPr>
        <p:spPr>
          <a:xfrm>
            <a:off x="2253803" y="2455231"/>
            <a:ext cx="9935022" cy="2104837"/>
          </a:xfrm>
          <a:prstGeom prst="rect">
            <a:avLst/>
          </a:prstGeom>
          <a:solidFill>
            <a:srgbClr val="00AEEF">
              <a:alpha val="24705"/>
            </a:srgbClr>
          </a:solidFill>
          <a:ln>
            <a:noFill/>
          </a:ln>
        </p:spPr>
        <p:txBody>
          <a:bodyPr anchorCtr="0" anchor="ctr" bIns="45700" lIns="548625" spcFirstLastPara="1" rIns="91425" wrap="square" tIns="45700">
            <a:noAutofit/>
          </a:bodyPr>
          <a:lstStyle/>
          <a:p>
            <a:pPr indent="0" lvl="0" marL="0" marR="0" rtl="0" algn="l">
              <a:spcBef>
                <a:spcPts val="0"/>
              </a:spcBef>
              <a:spcAft>
                <a:spcPts val="0"/>
              </a:spcAft>
              <a:buNone/>
            </a:pPr>
            <a:r>
              <a:t/>
            </a:r>
            <a:endParaRPr sz="6600">
              <a:solidFill>
                <a:srgbClr val="FFFFFF"/>
              </a:solidFill>
              <a:latin typeface="Arial"/>
              <a:ea typeface="Arial"/>
              <a:cs typeface="Arial"/>
              <a:sym typeface="Arial"/>
            </a:endParaRPr>
          </a:p>
        </p:txBody>
      </p:sp>
      <p:grpSp>
        <p:nvGrpSpPr>
          <p:cNvPr id="92" name="Shape 92"/>
          <p:cNvGrpSpPr/>
          <p:nvPr/>
        </p:nvGrpSpPr>
        <p:grpSpPr>
          <a:xfrm>
            <a:off x="0" y="2455230"/>
            <a:ext cx="2253803" cy="2104837"/>
            <a:chOff x="-1" y="2455231"/>
            <a:chExt cx="2253803" cy="2104837"/>
          </a:xfrm>
        </p:grpSpPr>
        <p:sp>
          <p:nvSpPr>
            <p:cNvPr id="93" name="Shape 93"/>
            <p:cNvSpPr/>
            <p:nvPr/>
          </p:nvSpPr>
          <p:spPr>
            <a:xfrm>
              <a:off x="-1" y="2455231"/>
              <a:ext cx="2253803" cy="2104837"/>
            </a:xfrm>
            <a:prstGeom prst="rect">
              <a:avLst/>
            </a:prstGeom>
            <a:solidFill>
              <a:srgbClr val="92D050"/>
            </a:solidFill>
            <a:ln>
              <a:noFill/>
            </a:ln>
          </p:spPr>
          <p:txBody>
            <a:bodyPr anchorCtr="0" anchor="b" bIns="182875" lIns="91425" spcFirstLastPara="1" rIns="91425" wrap="square" tIns="45700">
              <a:noAutofit/>
            </a:bodyPr>
            <a:lstStyle/>
            <a:p>
              <a:pPr indent="0" lvl="0" marL="0" marR="0" rtl="0" algn="ctr">
                <a:spcBef>
                  <a:spcPts val="0"/>
                </a:spcBef>
                <a:spcAft>
                  <a:spcPts val="0"/>
                </a:spcAft>
                <a:buNone/>
              </a:pPr>
              <a:r>
                <a:rPr lang="en-US" sz="2200">
                  <a:solidFill>
                    <a:srgbClr val="FFFFFF"/>
                  </a:solidFill>
                  <a:latin typeface="Quattrocento Sans"/>
                  <a:ea typeface="Quattrocento Sans"/>
                  <a:cs typeface="Quattrocento Sans"/>
                  <a:sym typeface="Quattrocento Sans"/>
                </a:rPr>
                <a:t>demo</a:t>
              </a:r>
              <a:endParaRPr/>
            </a:p>
          </p:txBody>
        </p:sp>
        <p:pic>
          <p:nvPicPr>
            <p:cNvPr id="94" name="Shape 94"/>
            <p:cNvPicPr preferRelativeResize="0"/>
            <p:nvPr/>
          </p:nvPicPr>
          <p:blipFill rotWithShape="1">
            <a:blip r:embed="rId4">
              <a:alphaModFix/>
            </a:blip>
            <a:srcRect b="0" l="0" r="0" t="0"/>
            <a:stretch/>
          </p:blipFill>
          <p:spPr>
            <a:xfrm>
              <a:off x="550988" y="2847133"/>
              <a:ext cx="1140731" cy="1140731"/>
            </a:xfrm>
            <a:prstGeom prst="rect">
              <a:avLst/>
            </a:prstGeom>
            <a:noFill/>
            <a:ln>
              <a:noFill/>
            </a:ln>
          </p:spPr>
        </p:pic>
      </p:grpSp>
      <p:pic>
        <p:nvPicPr>
          <p:cNvPr id="95" name="Shape 95"/>
          <p:cNvPicPr preferRelativeResize="0"/>
          <p:nvPr/>
        </p:nvPicPr>
        <p:blipFill rotWithShape="1">
          <a:blip r:embed="rId5">
            <a:alphaModFix/>
          </a:blip>
          <a:srcRect b="0" l="0" r="0" t="0"/>
          <a:stretch/>
        </p:blipFill>
        <p:spPr>
          <a:xfrm>
            <a:off x="120012" y="165100"/>
            <a:ext cx="798201" cy="1049983"/>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2500"/>
                                        <p:tgtEl>
                                          <p:spTgt spid="89"/>
                                        </p:tgtEl>
                                      </p:cBhvr>
                                    </p:animEffect>
                                  </p:childTnLst>
                                </p:cTn>
                              </p:par>
                              <p:par>
                                <p:cTn fill="hold" nodeType="withEffect" presetClass="entr" presetID="2" presetSubtype="8">
                                  <p:stCondLst>
                                    <p:cond delay="750"/>
                                  </p:stCondLst>
                                  <p:childTnLst>
                                    <p:set>
                                      <p:cBhvr>
                                        <p:cTn dur="1" fill="hold">
                                          <p:stCondLst>
                                            <p:cond delay="0"/>
                                          </p:stCondLst>
                                        </p:cTn>
                                        <p:tgtEl>
                                          <p:spTgt spid="92"/>
                                        </p:tgtEl>
                                        <p:attrNameLst>
                                          <p:attrName>style.visibility</p:attrName>
                                        </p:attrNameLst>
                                      </p:cBhvr>
                                      <p:to>
                                        <p:strVal val="visible"/>
                                      </p:to>
                                    </p:set>
                                    <p:anim calcmode="lin" valueType="num">
                                      <p:cBhvr additive="base">
                                        <p:cTn dur="500"/>
                                        <p:tgtEl>
                                          <p:spTgt spid="9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750"/>
                                  </p:stCondLst>
                                  <p:childTnLst>
                                    <p:set>
                                      <p:cBhvr>
                                        <p:cTn dur="1" fill="hold">
                                          <p:stCondLst>
                                            <p:cond delay="0"/>
                                          </p:stCondLst>
                                        </p:cTn>
                                        <p:tgtEl>
                                          <p:spTgt spid="91"/>
                                        </p:tgtEl>
                                        <p:attrNameLst>
                                          <p:attrName>style.visibility</p:attrName>
                                        </p:attrNameLst>
                                      </p:cBhvr>
                                      <p:to>
                                        <p:strVal val="visible"/>
                                      </p:to>
                                    </p:set>
                                    <p:animEffect filter="fade" transition="in">
                                      <p:cBhvr>
                                        <p:cTn dur="750"/>
                                        <p:tgtEl>
                                          <p:spTgt spid="91"/>
                                        </p:tgtEl>
                                      </p:cBhvr>
                                    </p:animEffect>
                                  </p:childTnLst>
                                </p:cTn>
                              </p:par>
                              <p:par>
                                <p:cTn fill="hold" nodeType="withEffect" presetClass="exit" presetID="10" presetSubtype="0">
                                  <p:stCondLst>
                                    <p:cond delay="2500"/>
                                  </p:stCondLst>
                                  <p:childTnLst>
                                    <p:animEffect filter="fade" transition="out">
                                      <p:cBhvr>
                                        <p:cTn dur="500"/>
                                        <p:tgtEl>
                                          <p:spTgt spid="91"/>
                                        </p:tgtEl>
                                      </p:cBhvr>
                                    </p:animEffect>
                                    <p:set>
                                      <p:cBhvr>
                                        <p:cTn dur="1" fill="hold">
                                          <p:stCondLst>
                                            <p:cond delay="500"/>
                                          </p:stCondLst>
                                        </p:cTn>
                                        <p:tgtEl>
                                          <p:spTgt spid="9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96" name="Shape 96"/>
        <p:cNvGrpSpPr/>
        <p:nvPr/>
      </p:nvGrpSpPr>
      <p:grpSpPr>
        <a:xfrm>
          <a:off x="0" y="0"/>
          <a:ext cx="0" cy="0"/>
          <a:chOff x="0" y="0"/>
          <a:chExt cx="0" cy="0"/>
        </a:xfrm>
      </p:grpSpPr>
      <p:sp>
        <p:nvSpPr>
          <p:cNvPr id="97" name="Shape 97"/>
          <p:cNvSpPr txBox="1"/>
          <p:nvPr>
            <p:ph type="title"/>
          </p:nvPr>
        </p:nvSpPr>
        <p:spPr>
          <a:xfrm>
            <a:off x="269170" y="289512"/>
            <a:ext cx="11652805" cy="899665"/>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lt1"/>
              </a:buClr>
              <a:buSzPts val="5332"/>
              <a:buFont typeface="Quattrocento Sans"/>
              <a:buNone/>
              <a:defRPr b="0" i="0" sz="5332"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98" name="Shape 98"/>
          <p:cNvPicPr preferRelativeResize="0"/>
          <p:nvPr/>
        </p:nvPicPr>
        <p:blipFill rotWithShape="1">
          <a:blip r:embed="rId2">
            <a:alphaModFix/>
          </a:blip>
          <a:srcRect b="0" l="0" r="0" t="0"/>
          <a:stretch/>
        </p:blipFill>
        <p:spPr>
          <a:xfrm>
            <a:off x="120012" y="165100"/>
            <a:ext cx="798201" cy="1049983"/>
          </a:xfrm>
          <a:prstGeom prst="rect">
            <a:avLst/>
          </a:prstGeom>
          <a:noFill/>
          <a:ln>
            <a:noFill/>
          </a:ln>
        </p:spPr>
      </p:pic>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1">
  <p:cSld name="Title Slide 1">
    <p:spTree>
      <p:nvGrpSpPr>
        <p:cNvPr id="99" name="Shape 99"/>
        <p:cNvGrpSpPr/>
        <p:nvPr/>
      </p:nvGrpSpPr>
      <p:grpSpPr>
        <a:xfrm>
          <a:off x="0" y="0"/>
          <a:ext cx="0" cy="0"/>
          <a:chOff x="0" y="0"/>
          <a:chExt cx="0" cy="0"/>
        </a:xfrm>
      </p:grpSpPr>
      <p:sp>
        <p:nvSpPr>
          <p:cNvPr id="100" name="Shape 100"/>
          <p:cNvSpPr txBox="1"/>
          <p:nvPr>
            <p:ph idx="1" type="body"/>
          </p:nvPr>
        </p:nvSpPr>
        <p:spPr>
          <a:xfrm>
            <a:off x="271033" y="3877271"/>
            <a:ext cx="9856241" cy="1794661"/>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0"/>
              </a:spcBef>
              <a:spcAft>
                <a:spcPts val="0"/>
              </a:spcAft>
              <a:buClr>
                <a:schemeClr val="lt1"/>
              </a:buClr>
              <a:buSzPts val="3119"/>
              <a:buFont typeface="Arial"/>
              <a:buNone/>
              <a:defRPr b="0" i="0" sz="3466" u="none" cap="none" strike="noStrike">
                <a:solidFill>
                  <a:schemeClr val="lt1"/>
                </a:solidFill>
                <a:latin typeface="Quattrocento Sans"/>
                <a:ea typeface="Quattrocento Sans"/>
                <a:cs typeface="Quattrocento Sans"/>
                <a:sym typeface="Quattrocento Sans"/>
              </a:defRPr>
            </a:lvl1pPr>
            <a:lvl2pPr indent="-365702" lvl="1" marL="914400" marR="0" rtl="0" algn="l">
              <a:lnSpc>
                <a:spcPct val="90000"/>
              </a:lnSpc>
              <a:spcBef>
                <a:spcPts val="480"/>
              </a:spcBef>
              <a:spcAft>
                <a:spcPts val="0"/>
              </a:spcAft>
              <a:buClr>
                <a:schemeClr val="lt1"/>
              </a:buClr>
              <a:buSzPts val="2159"/>
              <a:buFont typeface="Arial"/>
              <a:buChar char="•"/>
              <a:defRPr b="0" i="0" sz="2399"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27640" lvl="3" marL="1828800" marR="0" rtl="0" algn="l">
              <a:lnSpc>
                <a:spcPct val="90000"/>
              </a:lnSpc>
              <a:spcBef>
                <a:spcPts val="347"/>
              </a:spcBef>
              <a:spcAft>
                <a:spcPts val="0"/>
              </a:spcAft>
              <a:buClr>
                <a:schemeClr val="lt1"/>
              </a:buClr>
              <a:buSzPts val="1560"/>
              <a:buFont typeface="Arial"/>
              <a:buChar char="•"/>
              <a:defRPr b="0" i="0" sz="1733" u="none" cap="none" strike="noStrike">
                <a:solidFill>
                  <a:schemeClr val="lt1"/>
                </a:solidFill>
                <a:latin typeface="Quattrocento Sans"/>
                <a:ea typeface="Quattrocento Sans"/>
                <a:cs typeface="Quattrocento Sans"/>
                <a:sym typeface="Quattrocento Sans"/>
              </a:defRPr>
            </a:lvl4pPr>
            <a:lvl5pPr indent="-327640" lvl="4" marL="2286000" marR="0" rtl="0" algn="l">
              <a:lnSpc>
                <a:spcPct val="90000"/>
              </a:lnSpc>
              <a:spcBef>
                <a:spcPts val="347"/>
              </a:spcBef>
              <a:spcAft>
                <a:spcPts val="0"/>
              </a:spcAft>
              <a:buClr>
                <a:schemeClr val="lt1"/>
              </a:buClr>
              <a:buSzPts val="1560"/>
              <a:buFont typeface="Arial"/>
              <a:buChar char="•"/>
              <a:defRPr b="0" i="0" sz="1733"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01" name="Shape 101"/>
          <p:cNvSpPr txBox="1"/>
          <p:nvPr>
            <p:ph type="title"/>
          </p:nvPr>
        </p:nvSpPr>
        <p:spPr>
          <a:xfrm>
            <a:off x="269232" y="2075841"/>
            <a:ext cx="9858043" cy="1801436"/>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lt1"/>
              </a:buClr>
              <a:buSzPts val="5865"/>
              <a:buFont typeface="Quattrocento Sans"/>
              <a:buNone/>
              <a:defRPr b="0" i="0" sz="5865"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102" name="Shape 102"/>
          <p:cNvPicPr preferRelativeResize="0"/>
          <p:nvPr/>
        </p:nvPicPr>
        <p:blipFill rotWithShape="1">
          <a:blip r:embed="rId2">
            <a:alphaModFix/>
          </a:blip>
          <a:srcRect b="0" l="0" r="0" t="0"/>
          <a:stretch/>
        </p:blipFill>
        <p:spPr>
          <a:xfrm>
            <a:off x="10204542" y="470411"/>
            <a:ext cx="1522008" cy="326167"/>
          </a:xfrm>
          <a:prstGeom prst="rect">
            <a:avLst/>
          </a:prstGeom>
          <a:noFill/>
          <a:ln>
            <a:noFill/>
          </a:ln>
        </p:spPr>
      </p:pic>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mo slide">
  <p:cSld name="Demo slide">
    <p:spTree>
      <p:nvGrpSpPr>
        <p:cNvPr id="103" name="Shape 103"/>
        <p:cNvGrpSpPr/>
        <p:nvPr/>
      </p:nvGrpSpPr>
      <p:grpSpPr>
        <a:xfrm>
          <a:off x="0" y="0"/>
          <a:ext cx="0" cy="0"/>
          <a:chOff x="0" y="0"/>
          <a:chExt cx="0" cy="0"/>
        </a:xfrm>
      </p:grpSpPr>
      <p:sp>
        <p:nvSpPr>
          <p:cNvPr id="104" name="Shape 104"/>
          <p:cNvSpPr/>
          <p:nvPr/>
        </p:nvSpPr>
        <p:spPr>
          <a:xfrm>
            <a:off x="269231" y="1187645"/>
            <a:ext cx="9858043" cy="2689633"/>
          </a:xfrm>
          <a:prstGeom prst="rect">
            <a:avLst/>
          </a:prstGeom>
          <a:solidFill>
            <a:schemeClr val="accent1">
              <a:alpha val="89803"/>
            </a:schemeClr>
          </a:solidFill>
          <a:ln>
            <a:noFill/>
          </a:ln>
        </p:spPr>
        <p:txBody>
          <a:bodyPr anchorCtr="0" anchor="t" bIns="143375" lIns="179200" spcFirstLastPara="1" rIns="179200" wrap="square" tIns="143375">
            <a:noAutofit/>
          </a:bodyPr>
          <a:lstStyle/>
          <a:p>
            <a:pPr indent="0" lvl="0" marL="0" marR="0" rtl="0" algn="ctr">
              <a:lnSpc>
                <a:spcPct val="90000"/>
              </a:lnSpc>
              <a:spcBef>
                <a:spcPts val="0"/>
              </a:spcBef>
              <a:spcAft>
                <a:spcPts val="0"/>
              </a:spcAft>
              <a:buNone/>
            </a:pPr>
            <a:r>
              <a:t/>
            </a:r>
            <a:endParaRPr sz="2399">
              <a:solidFill>
                <a:srgbClr val="FFFFFF"/>
              </a:solidFill>
              <a:latin typeface="Quattrocento Sans"/>
              <a:ea typeface="Quattrocento Sans"/>
              <a:cs typeface="Quattrocento Sans"/>
              <a:sym typeface="Quattrocento Sans"/>
            </a:endParaRPr>
          </a:p>
        </p:txBody>
      </p:sp>
      <p:sp>
        <p:nvSpPr>
          <p:cNvPr id="105" name="Shape 105"/>
          <p:cNvSpPr txBox="1"/>
          <p:nvPr>
            <p:ph type="title"/>
          </p:nvPr>
        </p:nvSpPr>
        <p:spPr>
          <a:xfrm>
            <a:off x="269170" y="1186357"/>
            <a:ext cx="9856549" cy="2697988"/>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rgbClr val="FFFFFF"/>
              </a:buClr>
              <a:buSzPts val="7065"/>
              <a:buFont typeface="Quattrocento Sans"/>
              <a:buNone/>
              <a:defRPr b="0" i="0" sz="7065" u="none" cap="none" strike="noStrike">
                <a:solidFill>
                  <a:srgbClr val="FFFFFF"/>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6" name="Shape 106"/>
          <p:cNvSpPr txBox="1"/>
          <p:nvPr>
            <p:ph idx="1" type="body"/>
          </p:nvPr>
        </p:nvSpPr>
        <p:spPr>
          <a:xfrm>
            <a:off x="269171" y="3877278"/>
            <a:ext cx="9858105" cy="1793881"/>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0"/>
              </a:spcBef>
              <a:spcAft>
                <a:spcPts val="0"/>
              </a:spcAft>
              <a:buClr>
                <a:schemeClr val="lt1"/>
              </a:buClr>
              <a:buSzPts val="3119"/>
              <a:buFont typeface="Arial"/>
              <a:buNone/>
              <a:defRPr b="0" i="0" sz="3466" u="none" cap="none" strike="noStrike">
                <a:solidFill>
                  <a:schemeClr val="lt1"/>
                </a:solidFill>
                <a:latin typeface="Quattrocento Sans"/>
                <a:ea typeface="Quattrocento Sans"/>
                <a:cs typeface="Quattrocento Sans"/>
                <a:sym typeface="Quattrocento Sans"/>
              </a:defRPr>
            </a:lvl1pPr>
            <a:lvl2pPr indent="-365702" lvl="1" marL="914400" marR="0" rtl="0" algn="l">
              <a:lnSpc>
                <a:spcPct val="90000"/>
              </a:lnSpc>
              <a:spcBef>
                <a:spcPts val="480"/>
              </a:spcBef>
              <a:spcAft>
                <a:spcPts val="0"/>
              </a:spcAft>
              <a:buClr>
                <a:schemeClr val="lt1"/>
              </a:buClr>
              <a:buSzPts val="2159"/>
              <a:buFont typeface="Arial"/>
              <a:buChar char="•"/>
              <a:defRPr b="0" i="0" sz="2399"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27640" lvl="3" marL="1828800" marR="0" rtl="0" algn="l">
              <a:lnSpc>
                <a:spcPct val="90000"/>
              </a:lnSpc>
              <a:spcBef>
                <a:spcPts val="347"/>
              </a:spcBef>
              <a:spcAft>
                <a:spcPts val="0"/>
              </a:spcAft>
              <a:buClr>
                <a:schemeClr val="lt1"/>
              </a:buClr>
              <a:buSzPts val="1560"/>
              <a:buFont typeface="Arial"/>
              <a:buChar char="•"/>
              <a:defRPr b="0" i="0" sz="1733" u="none" cap="none" strike="noStrike">
                <a:solidFill>
                  <a:schemeClr val="lt1"/>
                </a:solidFill>
                <a:latin typeface="Quattrocento Sans"/>
                <a:ea typeface="Quattrocento Sans"/>
                <a:cs typeface="Quattrocento Sans"/>
                <a:sym typeface="Quattrocento Sans"/>
              </a:defRPr>
            </a:lvl4pPr>
            <a:lvl5pPr indent="-327640" lvl="4" marL="2286000" marR="0" rtl="0" algn="l">
              <a:lnSpc>
                <a:spcPct val="90000"/>
              </a:lnSpc>
              <a:spcBef>
                <a:spcPts val="347"/>
              </a:spcBef>
              <a:spcAft>
                <a:spcPts val="0"/>
              </a:spcAft>
              <a:buClr>
                <a:schemeClr val="lt1"/>
              </a:buClr>
              <a:buSzPts val="1560"/>
              <a:buFont typeface="Arial"/>
              <a:buChar char="•"/>
              <a:defRPr b="0" i="0" sz="1733"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o slide">
  <p:cSld name="Video slide">
    <p:spTree>
      <p:nvGrpSpPr>
        <p:cNvPr id="107" name="Shape 107"/>
        <p:cNvGrpSpPr/>
        <p:nvPr/>
      </p:nvGrpSpPr>
      <p:grpSpPr>
        <a:xfrm>
          <a:off x="0" y="0"/>
          <a:ext cx="0" cy="0"/>
          <a:chOff x="0" y="0"/>
          <a:chExt cx="0" cy="0"/>
        </a:xfrm>
      </p:grpSpPr>
      <p:sp>
        <p:nvSpPr>
          <p:cNvPr id="108" name="Shape 108"/>
          <p:cNvSpPr/>
          <p:nvPr/>
        </p:nvSpPr>
        <p:spPr>
          <a:xfrm>
            <a:off x="269231" y="1187644"/>
            <a:ext cx="9858043" cy="2689632"/>
          </a:xfrm>
          <a:prstGeom prst="rect">
            <a:avLst/>
          </a:prstGeom>
          <a:solidFill>
            <a:schemeClr val="accent2">
              <a:alpha val="89803"/>
            </a:schemeClr>
          </a:solidFill>
          <a:ln>
            <a:noFill/>
          </a:ln>
        </p:spPr>
        <p:txBody>
          <a:bodyPr anchorCtr="0" anchor="t" bIns="143375" lIns="179200" spcFirstLastPara="1" rIns="179200" wrap="square" tIns="143375">
            <a:noAutofit/>
          </a:bodyPr>
          <a:lstStyle/>
          <a:p>
            <a:pPr indent="0" lvl="0" marL="0" marR="0" rtl="0" algn="ctr">
              <a:lnSpc>
                <a:spcPct val="90000"/>
              </a:lnSpc>
              <a:spcBef>
                <a:spcPts val="0"/>
              </a:spcBef>
              <a:spcAft>
                <a:spcPts val="0"/>
              </a:spcAft>
              <a:buNone/>
            </a:pPr>
            <a:r>
              <a:t/>
            </a:r>
            <a:endParaRPr sz="2399">
              <a:solidFill>
                <a:srgbClr val="FFFFFF"/>
              </a:solidFill>
              <a:latin typeface="Quattrocento Sans"/>
              <a:ea typeface="Quattrocento Sans"/>
              <a:cs typeface="Quattrocento Sans"/>
              <a:sym typeface="Quattrocento Sans"/>
            </a:endParaRPr>
          </a:p>
        </p:txBody>
      </p:sp>
      <p:sp>
        <p:nvSpPr>
          <p:cNvPr id="109" name="Shape 109"/>
          <p:cNvSpPr txBox="1"/>
          <p:nvPr>
            <p:ph type="title"/>
          </p:nvPr>
        </p:nvSpPr>
        <p:spPr>
          <a:xfrm>
            <a:off x="269170" y="1186357"/>
            <a:ext cx="9856549" cy="2697988"/>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rgbClr val="FFFFFF"/>
              </a:buClr>
              <a:buSzPts val="7065"/>
              <a:buFont typeface="Quattrocento Sans"/>
              <a:buNone/>
              <a:defRPr b="0" i="0" sz="7065" u="none" cap="none" strike="noStrike">
                <a:solidFill>
                  <a:srgbClr val="FFFFFF"/>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tement Slide - JBS">
  <p:cSld name="Statement Slide - JBS">
    <p:spTree>
      <p:nvGrpSpPr>
        <p:cNvPr id="17" name="Shape 17"/>
        <p:cNvGrpSpPr/>
        <p:nvPr/>
      </p:nvGrpSpPr>
      <p:grpSpPr>
        <a:xfrm>
          <a:off x="0" y="0"/>
          <a:ext cx="0" cy="0"/>
          <a:chOff x="0" y="0"/>
          <a:chExt cx="0" cy="0"/>
        </a:xfrm>
      </p:grpSpPr>
      <p:pic>
        <p:nvPicPr>
          <p:cNvPr id="18" name="Shape 18"/>
          <p:cNvPicPr preferRelativeResize="0"/>
          <p:nvPr/>
        </p:nvPicPr>
        <p:blipFill rotWithShape="1">
          <a:blip r:embed="rId2">
            <a:alphaModFix/>
          </a:blip>
          <a:srcRect b="0" l="0" r="0" t="0"/>
          <a:stretch/>
        </p:blipFill>
        <p:spPr>
          <a:xfrm>
            <a:off x="10300626" y="6311788"/>
            <a:ext cx="1618990" cy="388399"/>
          </a:xfrm>
          <a:prstGeom prst="rect">
            <a:avLst/>
          </a:prstGeom>
          <a:noFill/>
          <a:ln>
            <a:noFill/>
          </a:ln>
        </p:spPr>
      </p:pic>
      <p:pic>
        <p:nvPicPr>
          <p:cNvPr id="19" name="Shape 19"/>
          <p:cNvPicPr preferRelativeResize="0"/>
          <p:nvPr/>
        </p:nvPicPr>
        <p:blipFill rotWithShape="1">
          <a:blip r:embed="rId3">
            <a:alphaModFix/>
          </a:blip>
          <a:srcRect b="0" l="0" r="0" t="0"/>
          <a:stretch/>
        </p:blipFill>
        <p:spPr>
          <a:xfrm>
            <a:off x="120012" y="165100"/>
            <a:ext cx="798201" cy="1049983"/>
          </a:xfrm>
          <a:prstGeom prst="rect">
            <a:avLst/>
          </a:prstGeom>
          <a:noFill/>
          <a:ln>
            <a:noFill/>
          </a:ln>
        </p:spPr>
      </p:pic>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ccent Color 1">
  <p:cSld name="Section Title Accent Color 1">
    <p:bg>
      <p:bgPr>
        <a:solidFill>
          <a:schemeClr val="accent1"/>
        </a:solidFill>
      </p:bgPr>
    </p:bg>
    <p:spTree>
      <p:nvGrpSpPr>
        <p:cNvPr id="110" name="Shape 110"/>
        <p:cNvGrpSpPr/>
        <p:nvPr/>
      </p:nvGrpSpPr>
      <p:grpSpPr>
        <a:xfrm>
          <a:off x="0" y="0"/>
          <a:ext cx="0" cy="0"/>
          <a:chOff x="0" y="0"/>
          <a:chExt cx="0" cy="0"/>
        </a:xfrm>
      </p:grpSpPr>
      <p:sp>
        <p:nvSpPr>
          <p:cNvPr id="111" name="Shape 111"/>
          <p:cNvSpPr txBox="1"/>
          <p:nvPr>
            <p:ph type="title"/>
          </p:nvPr>
        </p:nvSpPr>
        <p:spPr>
          <a:xfrm>
            <a:off x="269169" y="2084173"/>
            <a:ext cx="11650488" cy="1796217"/>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lt1"/>
              </a:buClr>
              <a:buSzPts val="8665"/>
              <a:buFont typeface="Quattrocento Sans"/>
              <a:buNone/>
              <a:defRPr b="0" i="0" sz="8665"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ccent Color 2">
  <p:cSld name="Section Title Accent Color 2">
    <p:bg>
      <p:bgPr>
        <a:solidFill>
          <a:schemeClr val="accent2"/>
        </a:solidFill>
      </p:bgPr>
    </p:bg>
    <p:spTree>
      <p:nvGrpSpPr>
        <p:cNvPr id="112" name="Shape 112"/>
        <p:cNvGrpSpPr/>
        <p:nvPr/>
      </p:nvGrpSpPr>
      <p:grpSpPr>
        <a:xfrm>
          <a:off x="0" y="0"/>
          <a:ext cx="0" cy="0"/>
          <a:chOff x="0" y="0"/>
          <a:chExt cx="0" cy="0"/>
        </a:xfrm>
      </p:grpSpPr>
      <p:sp>
        <p:nvSpPr>
          <p:cNvPr id="113" name="Shape 113"/>
          <p:cNvSpPr txBox="1"/>
          <p:nvPr>
            <p:ph type="title"/>
          </p:nvPr>
        </p:nvSpPr>
        <p:spPr>
          <a:xfrm>
            <a:off x="269169" y="2084173"/>
            <a:ext cx="11650488" cy="1796217"/>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lt1"/>
              </a:buClr>
              <a:buSzPts val="8665"/>
              <a:buFont typeface="Quattrocento Sans"/>
              <a:buNone/>
              <a:defRPr b="0" i="0" sz="8665"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ccent Color 3">
  <p:cSld name="Section Title Accent Color 3">
    <p:bg>
      <p:bgPr>
        <a:solidFill>
          <a:schemeClr val="accent3"/>
        </a:solidFill>
      </p:bgPr>
    </p:bg>
    <p:spTree>
      <p:nvGrpSpPr>
        <p:cNvPr id="114" name="Shape 114"/>
        <p:cNvGrpSpPr/>
        <p:nvPr/>
      </p:nvGrpSpPr>
      <p:grpSpPr>
        <a:xfrm>
          <a:off x="0" y="0"/>
          <a:ext cx="0" cy="0"/>
          <a:chOff x="0" y="0"/>
          <a:chExt cx="0" cy="0"/>
        </a:xfrm>
      </p:grpSpPr>
      <p:sp>
        <p:nvSpPr>
          <p:cNvPr id="115" name="Shape 115"/>
          <p:cNvSpPr txBox="1"/>
          <p:nvPr>
            <p:ph type="title"/>
          </p:nvPr>
        </p:nvSpPr>
        <p:spPr>
          <a:xfrm>
            <a:off x="269169" y="2084173"/>
            <a:ext cx="11650488" cy="1796217"/>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lt1"/>
              </a:buClr>
              <a:buSzPts val="8665"/>
              <a:buFont typeface="Quattrocento Sans"/>
              <a:buNone/>
              <a:defRPr b="0" i="0" sz="8665"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2-color Non-bulleted text">
  <p:cSld name="Title &amp; 2-color Non-bulleted text">
    <p:spTree>
      <p:nvGrpSpPr>
        <p:cNvPr id="116" name="Shape 116"/>
        <p:cNvGrpSpPr/>
        <p:nvPr/>
      </p:nvGrpSpPr>
      <p:grpSpPr>
        <a:xfrm>
          <a:off x="0" y="0"/>
          <a:ext cx="0" cy="0"/>
          <a:chOff x="0" y="0"/>
          <a:chExt cx="0" cy="0"/>
        </a:xfrm>
      </p:grpSpPr>
      <p:sp>
        <p:nvSpPr>
          <p:cNvPr id="117" name="Shape 117"/>
          <p:cNvSpPr txBox="1"/>
          <p:nvPr>
            <p:ph type="title"/>
          </p:nvPr>
        </p:nvSpPr>
        <p:spPr>
          <a:xfrm>
            <a:off x="269170" y="289512"/>
            <a:ext cx="11652805" cy="899665"/>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lt1"/>
              </a:buClr>
              <a:buSzPts val="5332"/>
              <a:buFont typeface="Quattrocento Sans"/>
              <a:buNone/>
              <a:defRPr b="0" i="0" sz="5332"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8" name="Shape 118"/>
          <p:cNvSpPr txBox="1"/>
          <p:nvPr>
            <p:ph idx="1" type="body"/>
          </p:nvPr>
        </p:nvSpPr>
        <p:spPr>
          <a:xfrm>
            <a:off x="269169" y="1189177"/>
            <a:ext cx="11650488" cy="1985641"/>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73"/>
              </a:spcBef>
              <a:spcAft>
                <a:spcPts val="0"/>
              </a:spcAft>
              <a:buClr>
                <a:schemeClr val="lt2"/>
              </a:buClr>
              <a:buSzPts val="3479"/>
              <a:buFont typeface="Arial"/>
              <a:buNone/>
              <a:defRPr b="0" i="0" sz="3866" u="none" cap="none" strike="noStrike">
                <a:solidFill>
                  <a:schemeClr val="lt2"/>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47"/>
              </a:spcBef>
              <a:spcAft>
                <a:spcPts val="0"/>
              </a:spcAft>
              <a:buClr>
                <a:schemeClr val="lt1"/>
              </a:buClr>
              <a:buSzPts val="1560"/>
              <a:buFont typeface="Arial"/>
              <a:buNone/>
              <a:defRPr b="0" i="0" sz="1733"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47"/>
              </a:spcBef>
              <a:spcAft>
                <a:spcPts val="0"/>
              </a:spcAft>
              <a:buClr>
                <a:schemeClr val="lt1"/>
              </a:buClr>
              <a:buSzPts val="1560"/>
              <a:buFont typeface="Arial"/>
              <a:buNone/>
              <a:defRPr b="0" i="0" sz="1733"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Non-bulleted text">
  <p:cSld name="Title &amp; Non-bulleted text">
    <p:spTree>
      <p:nvGrpSpPr>
        <p:cNvPr id="119" name="Shape 119"/>
        <p:cNvGrpSpPr/>
        <p:nvPr/>
      </p:nvGrpSpPr>
      <p:grpSpPr>
        <a:xfrm>
          <a:off x="0" y="0"/>
          <a:ext cx="0" cy="0"/>
          <a:chOff x="0" y="0"/>
          <a:chExt cx="0" cy="0"/>
        </a:xfrm>
      </p:grpSpPr>
      <p:sp>
        <p:nvSpPr>
          <p:cNvPr id="120" name="Shape 120"/>
          <p:cNvSpPr txBox="1"/>
          <p:nvPr>
            <p:ph type="title"/>
          </p:nvPr>
        </p:nvSpPr>
        <p:spPr>
          <a:xfrm>
            <a:off x="269170" y="289512"/>
            <a:ext cx="11652805" cy="899665"/>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lt1"/>
              </a:buClr>
              <a:buSzPts val="5332"/>
              <a:buFont typeface="Quattrocento Sans"/>
              <a:buNone/>
              <a:defRPr b="0" i="0" sz="5332"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1" name="Shape 121"/>
          <p:cNvSpPr txBox="1"/>
          <p:nvPr>
            <p:ph idx="1" type="body"/>
          </p:nvPr>
        </p:nvSpPr>
        <p:spPr>
          <a:xfrm>
            <a:off x="269169" y="1189177"/>
            <a:ext cx="11650488" cy="1985641"/>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73"/>
              </a:spcBef>
              <a:spcAft>
                <a:spcPts val="0"/>
              </a:spcAft>
              <a:buClr>
                <a:schemeClr val="lt1"/>
              </a:buClr>
              <a:buSzPts val="3479"/>
              <a:buFont typeface="Arial"/>
              <a:buNone/>
              <a:defRPr b="0" i="0" sz="3866"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47"/>
              </a:spcBef>
              <a:spcAft>
                <a:spcPts val="0"/>
              </a:spcAft>
              <a:buClr>
                <a:schemeClr val="lt1"/>
              </a:buClr>
              <a:buSzPts val="1560"/>
              <a:buFont typeface="Arial"/>
              <a:buNone/>
              <a:defRPr b="0" i="0" sz="1733"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47"/>
              </a:spcBef>
              <a:spcAft>
                <a:spcPts val="0"/>
              </a:spcAft>
              <a:buClr>
                <a:schemeClr val="lt1"/>
              </a:buClr>
              <a:buSzPts val="1560"/>
              <a:buFont typeface="Arial"/>
              <a:buNone/>
              <a:defRPr b="0" i="0" sz="1733"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22" name="Shape 122"/>
        <p:cNvGrpSpPr/>
        <p:nvPr/>
      </p:nvGrpSpPr>
      <p:grpSpPr>
        <a:xfrm>
          <a:off x="0" y="0"/>
          <a:ext cx="0" cy="0"/>
          <a:chOff x="0" y="0"/>
          <a:chExt cx="0" cy="0"/>
        </a:xfrm>
      </p:grpSpPr>
      <p:sp>
        <p:nvSpPr>
          <p:cNvPr id="123" name="Shape 123"/>
          <p:cNvSpPr txBox="1"/>
          <p:nvPr>
            <p:ph idx="1" type="body"/>
          </p:nvPr>
        </p:nvSpPr>
        <p:spPr>
          <a:xfrm>
            <a:off x="269169" y="1189176"/>
            <a:ext cx="11650488" cy="2048200"/>
          </a:xfrm>
          <a:prstGeom prst="rect">
            <a:avLst/>
          </a:prstGeom>
          <a:noFill/>
          <a:ln>
            <a:noFill/>
          </a:ln>
        </p:spPr>
        <p:txBody>
          <a:bodyPr anchorCtr="0" anchor="t" bIns="91425" lIns="91425" spcFirstLastPara="1" rIns="91425" wrap="square" tIns="91425"/>
          <a:lstStyle>
            <a:lvl1pPr indent="-449541" lvl="0" marL="457200" marR="0" rtl="0" algn="l">
              <a:lnSpc>
                <a:spcPct val="90000"/>
              </a:lnSpc>
              <a:spcBef>
                <a:spcPts val="773"/>
              </a:spcBef>
              <a:spcAft>
                <a:spcPts val="0"/>
              </a:spcAft>
              <a:buClr>
                <a:schemeClr val="lt1"/>
              </a:buClr>
              <a:buSzPts val="3479"/>
              <a:buFont typeface="Arial"/>
              <a:buChar char="•"/>
              <a:defRPr b="0" i="0" sz="3866" u="none" cap="none" strike="noStrike">
                <a:solidFill>
                  <a:schemeClr val="lt1"/>
                </a:solidFill>
                <a:latin typeface="Quattrocento Sans"/>
                <a:ea typeface="Quattrocento Sans"/>
                <a:cs typeface="Quattrocento Sans"/>
                <a:sym typeface="Quattrocento Sans"/>
              </a:defRPr>
            </a:lvl1pPr>
            <a:lvl2pPr indent="-365702" lvl="1" marL="914400" marR="0" rtl="0" algn="l">
              <a:lnSpc>
                <a:spcPct val="90000"/>
              </a:lnSpc>
              <a:spcBef>
                <a:spcPts val="480"/>
              </a:spcBef>
              <a:spcAft>
                <a:spcPts val="0"/>
              </a:spcAft>
              <a:buClr>
                <a:schemeClr val="lt1"/>
              </a:buClr>
              <a:buSzPts val="2159"/>
              <a:buFont typeface="Arial"/>
              <a:buChar char="•"/>
              <a:defRPr b="0" i="0" sz="2399"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27640" lvl="3" marL="1828800" marR="0" rtl="0" algn="l">
              <a:lnSpc>
                <a:spcPct val="90000"/>
              </a:lnSpc>
              <a:spcBef>
                <a:spcPts val="347"/>
              </a:spcBef>
              <a:spcAft>
                <a:spcPts val="0"/>
              </a:spcAft>
              <a:buClr>
                <a:schemeClr val="lt1"/>
              </a:buClr>
              <a:buSzPts val="1560"/>
              <a:buFont typeface="Arial"/>
              <a:buChar char="•"/>
              <a:defRPr b="0" i="0" sz="1733" u="none" cap="none" strike="noStrike">
                <a:solidFill>
                  <a:schemeClr val="lt1"/>
                </a:solidFill>
                <a:latin typeface="Quattrocento Sans"/>
                <a:ea typeface="Quattrocento Sans"/>
                <a:cs typeface="Quattrocento Sans"/>
                <a:sym typeface="Quattrocento Sans"/>
              </a:defRPr>
            </a:lvl4pPr>
            <a:lvl5pPr indent="-327640" lvl="4" marL="2286000" marR="0" rtl="0" algn="l">
              <a:lnSpc>
                <a:spcPct val="90000"/>
              </a:lnSpc>
              <a:spcBef>
                <a:spcPts val="347"/>
              </a:spcBef>
              <a:spcAft>
                <a:spcPts val="0"/>
              </a:spcAft>
              <a:buClr>
                <a:schemeClr val="lt1"/>
              </a:buClr>
              <a:buSzPts val="1560"/>
              <a:buFont typeface="Arial"/>
              <a:buChar char="•"/>
              <a:defRPr b="0" i="0" sz="1733"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24" name="Shape 124"/>
          <p:cNvSpPr txBox="1"/>
          <p:nvPr>
            <p:ph type="title"/>
          </p:nvPr>
        </p:nvSpPr>
        <p:spPr>
          <a:xfrm>
            <a:off x="269170" y="289512"/>
            <a:ext cx="11652805" cy="899665"/>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lt1"/>
              </a:buClr>
              <a:buSzPts val="5332"/>
              <a:buFont typeface="Quattrocento Sans"/>
              <a:buNone/>
              <a:defRPr b="0" i="0" sz="5332"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1st level color text">
  <p:cSld name="Title and Content 1st level color text">
    <p:spTree>
      <p:nvGrpSpPr>
        <p:cNvPr id="125" name="Shape 125"/>
        <p:cNvGrpSpPr/>
        <p:nvPr/>
      </p:nvGrpSpPr>
      <p:grpSpPr>
        <a:xfrm>
          <a:off x="0" y="0"/>
          <a:ext cx="0" cy="0"/>
          <a:chOff x="0" y="0"/>
          <a:chExt cx="0" cy="0"/>
        </a:xfrm>
      </p:grpSpPr>
      <p:sp>
        <p:nvSpPr>
          <p:cNvPr id="126" name="Shape 126"/>
          <p:cNvSpPr txBox="1"/>
          <p:nvPr>
            <p:ph idx="1" type="body"/>
          </p:nvPr>
        </p:nvSpPr>
        <p:spPr>
          <a:xfrm>
            <a:off x="269169" y="1189176"/>
            <a:ext cx="11650488" cy="2048200"/>
          </a:xfrm>
          <a:prstGeom prst="rect">
            <a:avLst/>
          </a:prstGeom>
          <a:noFill/>
          <a:ln>
            <a:noFill/>
          </a:ln>
        </p:spPr>
        <p:txBody>
          <a:bodyPr anchorCtr="0" anchor="t" bIns="91425" lIns="91425" spcFirstLastPara="1" rIns="91425" wrap="square" tIns="91425"/>
          <a:lstStyle>
            <a:lvl1pPr indent="-449541" lvl="0" marL="457200" marR="0" rtl="0" algn="l">
              <a:lnSpc>
                <a:spcPct val="90000"/>
              </a:lnSpc>
              <a:spcBef>
                <a:spcPts val="773"/>
              </a:spcBef>
              <a:spcAft>
                <a:spcPts val="0"/>
              </a:spcAft>
              <a:buClr>
                <a:schemeClr val="lt2"/>
              </a:buClr>
              <a:buSzPts val="3479"/>
              <a:buFont typeface="Arial"/>
              <a:buChar char="•"/>
              <a:defRPr b="0" i="0" sz="3866" u="none" cap="none" strike="noStrike">
                <a:solidFill>
                  <a:schemeClr val="lt2"/>
                </a:solidFill>
                <a:latin typeface="Quattrocento Sans"/>
                <a:ea typeface="Quattrocento Sans"/>
                <a:cs typeface="Quattrocento Sans"/>
                <a:sym typeface="Quattrocento Sans"/>
              </a:defRPr>
            </a:lvl1pPr>
            <a:lvl2pPr indent="-365702" lvl="1" marL="914400" marR="0" rtl="0" algn="l">
              <a:lnSpc>
                <a:spcPct val="90000"/>
              </a:lnSpc>
              <a:spcBef>
                <a:spcPts val="480"/>
              </a:spcBef>
              <a:spcAft>
                <a:spcPts val="0"/>
              </a:spcAft>
              <a:buClr>
                <a:schemeClr val="lt1"/>
              </a:buClr>
              <a:buSzPts val="2159"/>
              <a:buFont typeface="Arial"/>
              <a:buChar char="•"/>
              <a:defRPr b="0" i="0" sz="2399"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27640" lvl="3" marL="1828800" marR="0" rtl="0" algn="l">
              <a:lnSpc>
                <a:spcPct val="90000"/>
              </a:lnSpc>
              <a:spcBef>
                <a:spcPts val="347"/>
              </a:spcBef>
              <a:spcAft>
                <a:spcPts val="0"/>
              </a:spcAft>
              <a:buClr>
                <a:schemeClr val="lt1"/>
              </a:buClr>
              <a:buSzPts val="1560"/>
              <a:buFont typeface="Arial"/>
              <a:buChar char="•"/>
              <a:defRPr b="0" i="0" sz="1733" u="none" cap="none" strike="noStrike">
                <a:solidFill>
                  <a:schemeClr val="lt1"/>
                </a:solidFill>
                <a:latin typeface="Quattrocento Sans"/>
                <a:ea typeface="Quattrocento Sans"/>
                <a:cs typeface="Quattrocento Sans"/>
                <a:sym typeface="Quattrocento Sans"/>
              </a:defRPr>
            </a:lvl4pPr>
            <a:lvl5pPr indent="-327640" lvl="4" marL="2286000" marR="0" rtl="0" algn="l">
              <a:lnSpc>
                <a:spcPct val="90000"/>
              </a:lnSpc>
              <a:spcBef>
                <a:spcPts val="347"/>
              </a:spcBef>
              <a:spcAft>
                <a:spcPts val="0"/>
              </a:spcAft>
              <a:buClr>
                <a:schemeClr val="lt1"/>
              </a:buClr>
              <a:buSzPts val="1560"/>
              <a:buFont typeface="Arial"/>
              <a:buChar char="•"/>
              <a:defRPr b="0" i="0" sz="1733"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27" name="Shape 127"/>
          <p:cNvSpPr txBox="1"/>
          <p:nvPr>
            <p:ph type="title"/>
          </p:nvPr>
        </p:nvSpPr>
        <p:spPr>
          <a:xfrm>
            <a:off x="269170" y="289512"/>
            <a:ext cx="11652805" cy="899665"/>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lt1"/>
              </a:buClr>
              <a:buSzPts val="5332"/>
              <a:buFont typeface="Quattrocento Sans"/>
              <a:buNone/>
              <a:defRPr b="0" i="0" sz="5332"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2-color Non-bulleted">
  <p:cSld name="Two Column 2-color Non-bulleted">
    <p:spTree>
      <p:nvGrpSpPr>
        <p:cNvPr id="128" name="Shape 128"/>
        <p:cNvGrpSpPr/>
        <p:nvPr/>
      </p:nvGrpSpPr>
      <p:grpSpPr>
        <a:xfrm>
          <a:off x="0" y="0"/>
          <a:ext cx="0" cy="0"/>
          <a:chOff x="0" y="0"/>
          <a:chExt cx="0" cy="0"/>
        </a:xfrm>
      </p:grpSpPr>
      <p:sp>
        <p:nvSpPr>
          <p:cNvPr id="129" name="Shape 129"/>
          <p:cNvSpPr txBox="1"/>
          <p:nvPr>
            <p:ph type="title"/>
          </p:nvPr>
        </p:nvSpPr>
        <p:spPr>
          <a:xfrm>
            <a:off x="269170" y="289512"/>
            <a:ext cx="11652805" cy="899665"/>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lt1"/>
              </a:buClr>
              <a:buSzPts val="5332"/>
              <a:buFont typeface="Quattrocento Sans"/>
              <a:buNone/>
              <a:defRPr b="0" i="0" sz="5332"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0" name="Shape 130"/>
          <p:cNvSpPr txBox="1"/>
          <p:nvPr>
            <p:ph idx="1" type="body"/>
          </p:nvPr>
        </p:nvSpPr>
        <p:spPr>
          <a:xfrm>
            <a:off x="269171" y="1189177"/>
            <a:ext cx="5377147" cy="24201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200"/>
              </a:spcBef>
              <a:spcAft>
                <a:spcPts val="0"/>
              </a:spcAft>
              <a:buClr>
                <a:schemeClr val="lt2"/>
              </a:buClr>
              <a:buSzPts val="3119"/>
              <a:buFont typeface="Noto Sans Symbols"/>
              <a:buNone/>
              <a:defRPr b="0" i="0" sz="3466" u="none" cap="none" strike="noStrike">
                <a:solidFill>
                  <a:schemeClr val="lt2"/>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47"/>
              </a:spcBef>
              <a:spcAft>
                <a:spcPts val="0"/>
              </a:spcAft>
              <a:buClr>
                <a:schemeClr val="lt1"/>
              </a:buClr>
              <a:buSzPts val="1560"/>
              <a:buFont typeface="Arial"/>
              <a:buNone/>
              <a:defRPr b="0" i="0" sz="1733"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47"/>
              </a:spcBef>
              <a:spcAft>
                <a:spcPts val="0"/>
              </a:spcAft>
              <a:buClr>
                <a:schemeClr val="lt1"/>
              </a:buClr>
              <a:buSzPts val="1560"/>
              <a:buFont typeface="Arial"/>
              <a:buNone/>
              <a:defRPr b="0" i="0" sz="1733"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31" name="Shape 131"/>
          <p:cNvSpPr txBox="1"/>
          <p:nvPr>
            <p:ph idx="2" type="body"/>
          </p:nvPr>
        </p:nvSpPr>
        <p:spPr>
          <a:xfrm>
            <a:off x="6542511" y="1189177"/>
            <a:ext cx="5377147" cy="24201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200"/>
              </a:spcBef>
              <a:spcAft>
                <a:spcPts val="0"/>
              </a:spcAft>
              <a:buClr>
                <a:schemeClr val="lt2"/>
              </a:buClr>
              <a:buSzPts val="3119"/>
              <a:buFont typeface="Noto Sans Symbols"/>
              <a:buNone/>
              <a:defRPr b="0" i="0" sz="3466" u="none" cap="none" strike="noStrike">
                <a:solidFill>
                  <a:schemeClr val="lt2"/>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47"/>
              </a:spcBef>
              <a:spcAft>
                <a:spcPts val="0"/>
              </a:spcAft>
              <a:buClr>
                <a:schemeClr val="lt1"/>
              </a:buClr>
              <a:buSzPts val="1560"/>
              <a:buFont typeface="Arial"/>
              <a:buNone/>
              <a:defRPr b="0" i="0" sz="1733"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47"/>
              </a:spcBef>
              <a:spcAft>
                <a:spcPts val="0"/>
              </a:spcAft>
              <a:buClr>
                <a:schemeClr val="lt1"/>
              </a:buClr>
              <a:buSzPts val="1560"/>
              <a:buFont typeface="Arial"/>
              <a:buNone/>
              <a:defRPr b="0" i="0" sz="1733"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Non-bulleted text">
  <p:cSld name="Two Column Non-bulleted text">
    <p:spTree>
      <p:nvGrpSpPr>
        <p:cNvPr id="132" name="Shape 132"/>
        <p:cNvGrpSpPr/>
        <p:nvPr/>
      </p:nvGrpSpPr>
      <p:grpSpPr>
        <a:xfrm>
          <a:off x="0" y="0"/>
          <a:ext cx="0" cy="0"/>
          <a:chOff x="0" y="0"/>
          <a:chExt cx="0" cy="0"/>
        </a:xfrm>
      </p:grpSpPr>
      <p:sp>
        <p:nvSpPr>
          <p:cNvPr id="133" name="Shape 133"/>
          <p:cNvSpPr txBox="1"/>
          <p:nvPr>
            <p:ph type="title"/>
          </p:nvPr>
        </p:nvSpPr>
        <p:spPr>
          <a:xfrm>
            <a:off x="269170" y="289512"/>
            <a:ext cx="11652805" cy="899665"/>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lt1"/>
              </a:buClr>
              <a:buSzPts val="5332"/>
              <a:buFont typeface="Quattrocento Sans"/>
              <a:buNone/>
              <a:defRPr b="0" i="0" sz="5332"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4" name="Shape 134"/>
          <p:cNvSpPr txBox="1"/>
          <p:nvPr>
            <p:ph idx="1" type="body"/>
          </p:nvPr>
        </p:nvSpPr>
        <p:spPr>
          <a:xfrm>
            <a:off x="269171" y="1189177"/>
            <a:ext cx="5377147" cy="24201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200"/>
              </a:spcBef>
              <a:spcAft>
                <a:spcPts val="0"/>
              </a:spcAft>
              <a:buClr>
                <a:schemeClr val="lt1"/>
              </a:buClr>
              <a:buSzPts val="3119"/>
              <a:buFont typeface="Noto Sans Symbols"/>
              <a:buNone/>
              <a:defRPr b="0" i="0" sz="3466"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47"/>
              </a:spcBef>
              <a:spcAft>
                <a:spcPts val="0"/>
              </a:spcAft>
              <a:buClr>
                <a:schemeClr val="lt1"/>
              </a:buClr>
              <a:buSzPts val="1560"/>
              <a:buFont typeface="Arial"/>
              <a:buNone/>
              <a:defRPr b="0" i="0" sz="1733"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47"/>
              </a:spcBef>
              <a:spcAft>
                <a:spcPts val="0"/>
              </a:spcAft>
              <a:buClr>
                <a:schemeClr val="lt1"/>
              </a:buClr>
              <a:buSzPts val="1560"/>
              <a:buFont typeface="Arial"/>
              <a:buNone/>
              <a:defRPr b="0" i="0" sz="1733"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35" name="Shape 135"/>
          <p:cNvSpPr txBox="1"/>
          <p:nvPr>
            <p:ph idx="2" type="body"/>
          </p:nvPr>
        </p:nvSpPr>
        <p:spPr>
          <a:xfrm>
            <a:off x="6542511" y="1189177"/>
            <a:ext cx="5377147" cy="24201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200"/>
              </a:spcBef>
              <a:spcAft>
                <a:spcPts val="0"/>
              </a:spcAft>
              <a:buClr>
                <a:schemeClr val="lt1"/>
              </a:buClr>
              <a:buSzPts val="3119"/>
              <a:buFont typeface="Noto Sans Symbols"/>
              <a:buNone/>
              <a:defRPr b="0" i="0" sz="3466"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347"/>
              </a:spcBef>
              <a:spcAft>
                <a:spcPts val="0"/>
              </a:spcAft>
              <a:buClr>
                <a:schemeClr val="lt1"/>
              </a:buClr>
              <a:buSzPts val="1560"/>
              <a:buFont typeface="Arial"/>
              <a:buNone/>
              <a:defRPr b="0" i="0" sz="1733" u="none" cap="none" strike="noStrike">
                <a:solidFill>
                  <a:schemeClr val="lt1"/>
                </a:solidFill>
                <a:latin typeface="Quattrocento Sans"/>
                <a:ea typeface="Quattrocento Sans"/>
                <a:cs typeface="Quattrocento Sans"/>
                <a:sym typeface="Quattrocento Sans"/>
              </a:defRPr>
            </a:lvl4pPr>
            <a:lvl5pPr indent="-228600" lvl="4" marL="2286000" marR="0" rtl="0" algn="l">
              <a:lnSpc>
                <a:spcPct val="90000"/>
              </a:lnSpc>
              <a:spcBef>
                <a:spcPts val="347"/>
              </a:spcBef>
              <a:spcAft>
                <a:spcPts val="0"/>
              </a:spcAft>
              <a:buClr>
                <a:schemeClr val="lt1"/>
              </a:buClr>
              <a:buSzPts val="1560"/>
              <a:buFont typeface="Arial"/>
              <a:buNone/>
              <a:defRPr b="0" i="0" sz="1733"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Bullet text">
  <p:cSld name="Two Column Bullet text">
    <p:spTree>
      <p:nvGrpSpPr>
        <p:cNvPr id="136" name="Shape 136"/>
        <p:cNvGrpSpPr/>
        <p:nvPr/>
      </p:nvGrpSpPr>
      <p:grpSpPr>
        <a:xfrm>
          <a:off x="0" y="0"/>
          <a:ext cx="0" cy="0"/>
          <a:chOff x="0" y="0"/>
          <a:chExt cx="0" cy="0"/>
        </a:xfrm>
      </p:grpSpPr>
      <p:sp>
        <p:nvSpPr>
          <p:cNvPr id="137" name="Shape 137"/>
          <p:cNvSpPr txBox="1"/>
          <p:nvPr>
            <p:ph type="title"/>
          </p:nvPr>
        </p:nvSpPr>
        <p:spPr>
          <a:xfrm>
            <a:off x="269170" y="289512"/>
            <a:ext cx="11652805" cy="899665"/>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lt1"/>
              </a:buClr>
              <a:buSzPts val="5332"/>
              <a:buFont typeface="Quattrocento Sans"/>
              <a:buNone/>
              <a:defRPr b="0" i="0" sz="5332"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8" name="Shape 138"/>
          <p:cNvSpPr txBox="1"/>
          <p:nvPr>
            <p:ph idx="1" type="body"/>
          </p:nvPr>
        </p:nvSpPr>
        <p:spPr>
          <a:xfrm>
            <a:off x="269171" y="1189177"/>
            <a:ext cx="5377147" cy="2486577"/>
          </a:xfrm>
          <a:prstGeom prst="rect">
            <a:avLst/>
          </a:prstGeom>
          <a:noFill/>
          <a:ln>
            <a:noFill/>
          </a:ln>
        </p:spPr>
        <p:txBody>
          <a:bodyPr anchorCtr="0" anchor="t" bIns="91425" lIns="91425" spcFirstLastPara="1" rIns="91425" wrap="square" tIns="91425"/>
          <a:lstStyle>
            <a:lvl1pPr indent="-426681" lvl="0" marL="457200" marR="0" rtl="0" algn="l">
              <a:lnSpc>
                <a:spcPct val="90000"/>
              </a:lnSpc>
              <a:spcBef>
                <a:spcPts val="1200"/>
              </a:spcBef>
              <a:spcAft>
                <a:spcPts val="0"/>
              </a:spcAft>
              <a:buClr>
                <a:schemeClr val="lt1"/>
              </a:buClr>
              <a:buSzPts val="3119"/>
              <a:buFont typeface="Arial"/>
              <a:buChar char="•"/>
              <a:defRPr b="0" i="0" sz="3466" u="none" cap="none" strike="noStrike">
                <a:solidFill>
                  <a:schemeClr val="lt1"/>
                </a:solidFill>
                <a:latin typeface="Quattrocento Sans"/>
                <a:ea typeface="Quattrocento Sans"/>
                <a:cs typeface="Quattrocento Sans"/>
                <a:sym typeface="Quattrocento Sans"/>
              </a:defRPr>
            </a:lvl1pPr>
            <a:lvl2pPr indent="-365702" lvl="1" marL="914400" marR="0" rtl="0" algn="l">
              <a:lnSpc>
                <a:spcPct val="90000"/>
              </a:lnSpc>
              <a:spcBef>
                <a:spcPts val="480"/>
              </a:spcBef>
              <a:spcAft>
                <a:spcPts val="0"/>
              </a:spcAft>
              <a:buClr>
                <a:schemeClr val="lt1"/>
              </a:buClr>
              <a:buSzPts val="2159"/>
              <a:buFont typeface="Arial"/>
              <a:buChar char="•"/>
              <a:defRPr b="0" i="0" sz="2399"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27640" lvl="3" marL="1828800" marR="0" rtl="0" algn="l">
              <a:lnSpc>
                <a:spcPct val="90000"/>
              </a:lnSpc>
              <a:spcBef>
                <a:spcPts val="347"/>
              </a:spcBef>
              <a:spcAft>
                <a:spcPts val="0"/>
              </a:spcAft>
              <a:buClr>
                <a:schemeClr val="lt1"/>
              </a:buClr>
              <a:buSzPts val="1560"/>
              <a:buFont typeface="Arial"/>
              <a:buChar char="•"/>
              <a:defRPr b="0" i="0" sz="1733" u="none" cap="none" strike="noStrike">
                <a:solidFill>
                  <a:schemeClr val="lt1"/>
                </a:solidFill>
                <a:latin typeface="Quattrocento Sans"/>
                <a:ea typeface="Quattrocento Sans"/>
                <a:cs typeface="Quattrocento Sans"/>
                <a:sym typeface="Quattrocento Sans"/>
              </a:defRPr>
            </a:lvl4pPr>
            <a:lvl5pPr indent="-327640" lvl="4" marL="2286000" marR="0" rtl="0" algn="l">
              <a:lnSpc>
                <a:spcPct val="90000"/>
              </a:lnSpc>
              <a:spcBef>
                <a:spcPts val="347"/>
              </a:spcBef>
              <a:spcAft>
                <a:spcPts val="0"/>
              </a:spcAft>
              <a:buClr>
                <a:schemeClr val="lt1"/>
              </a:buClr>
              <a:buSzPts val="1560"/>
              <a:buFont typeface="Arial"/>
              <a:buChar char="•"/>
              <a:defRPr b="0" i="0" sz="1733"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39" name="Shape 139"/>
          <p:cNvSpPr txBox="1"/>
          <p:nvPr>
            <p:ph idx="2" type="body"/>
          </p:nvPr>
        </p:nvSpPr>
        <p:spPr>
          <a:xfrm>
            <a:off x="6542511" y="1189177"/>
            <a:ext cx="5377147" cy="2486577"/>
          </a:xfrm>
          <a:prstGeom prst="rect">
            <a:avLst/>
          </a:prstGeom>
          <a:noFill/>
          <a:ln>
            <a:noFill/>
          </a:ln>
        </p:spPr>
        <p:txBody>
          <a:bodyPr anchorCtr="0" anchor="t" bIns="91425" lIns="91425" spcFirstLastPara="1" rIns="91425" wrap="square" tIns="91425"/>
          <a:lstStyle>
            <a:lvl1pPr indent="-426681" lvl="0" marL="457200" marR="0" rtl="0" algn="l">
              <a:lnSpc>
                <a:spcPct val="90000"/>
              </a:lnSpc>
              <a:spcBef>
                <a:spcPts val="1200"/>
              </a:spcBef>
              <a:spcAft>
                <a:spcPts val="0"/>
              </a:spcAft>
              <a:buClr>
                <a:schemeClr val="lt1"/>
              </a:buClr>
              <a:buSzPts val="3119"/>
              <a:buFont typeface="Arial"/>
              <a:buChar char="•"/>
              <a:defRPr b="0" i="0" sz="3466" u="none" cap="none" strike="noStrike">
                <a:solidFill>
                  <a:schemeClr val="lt1"/>
                </a:solidFill>
                <a:latin typeface="Quattrocento Sans"/>
                <a:ea typeface="Quattrocento Sans"/>
                <a:cs typeface="Quattrocento Sans"/>
                <a:sym typeface="Quattrocento Sans"/>
              </a:defRPr>
            </a:lvl1pPr>
            <a:lvl2pPr indent="-365702" lvl="1" marL="914400" marR="0" rtl="0" algn="l">
              <a:lnSpc>
                <a:spcPct val="90000"/>
              </a:lnSpc>
              <a:spcBef>
                <a:spcPts val="480"/>
              </a:spcBef>
              <a:spcAft>
                <a:spcPts val="0"/>
              </a:spcAft>
              <a:buClr>
                <a:schemeClr val="lt1"/>
              </a:buClr>
              <a:buSzPts val="2159"/>
              <a:buFont typeface="Arial"/>
              <a:buChar char="•"/>
              <a:defRPr b="0" i="0" sz="2399"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27640" lvl="3" marL="1828800" marR="0" rtl="0" algn="l">
              <a:lnSpc>
                <a:spcPct val="90000"/>
              </a:lnSpc>
              <a:spcBef>
                <a:spcPts val="347"/>
              </a:spcBef>
              <a:spcAft>
                <a:spcPts val="0"/>
              </a:spcAft>
              <a:buClr>
                <a:schemeClr val="lt1"/>
              </a:buClr>
              <a:buSzPts val="1560"/>
              <a:buFont typeface="Arial"/>
              <a:buChar char="•"/>
              <a:defRPr b="0" i="0" sz="1733" u="none" cap="none" strike="noStrike">
                <a:solidFill>
                  <a:schemeClr val="lt1"/>
                </a:solidFill>
                <a:latin typeface="Quattrocento Sans"/>
                <a:ea typeface="Quattrocento Sans"/>
                <a:cs typeface="Quattrocento Sans"/>
                <a:sym typeface="Quattrocento Sans"/>
              </a:defRPr>
            </a:lvl4pPr>
            <a:lvl5pPr indent="-327640" lvl="4" marL="2286000" marR="0" rtl="0" algn="l">
              <a:lnSpc>
                <a:spcPct val="90000"/>
              </a:lnSpc>
              <a:spcBef>
                <a:spcPts val="347"/>
              </a:spcBef>
              <a:spcAft>
                <a:spcPts val="0"/>
              </a:spcAft>
              <a:buClr>
                <a:schemeClr val="lt1"/>
              </a:buClr>
              <a:buSzPts val="1560"/>
              <a:buFont typeface="Arial"/>
              <a:buChar char="•"/>
              <a:defRPr b="0" i="0" sz="1733"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llouts - JBS">
  <p:cSld name="Callouts - JBS">
    <p:spTree>
      <p:nvGrpSpPr>
        <p:cNvPr id="20" name="Shape 20"/>
        <p:cNvGrpSpPr/>
        <p:nvPr/>
      </p:nvGrpSpPr>
      <p:grpSpPr>
        <a:xfrm>
          <a:off x="0" y="0"/>
          <a:ext cx="0" cy="0"/>
          <a:chOff x="0" y="0"/>
          <a:chExt cx="0" cy="0"/>
        </a:xfrm>
      </p:grpSpPr>
      <p:pic>
        <p:nvPicPr>
          <p:cNvPr id="21" name="Shape 21"/>
          <p:cNvPicPr preferRelativeResize="0"/>
          <p:nvPr/>
        </p:nvPicPr>
        <p:blipFill rotWithShape="1">
          <a:blip r:embed="rId2">
            <a:alphaModFix/>
          </a:blip>
          <a:srcRect b="0" l="0" r="0" t="0"/>
          <a:stretch/>
        </p:blipFill>
        <p:spPr>
          <a:xfrm>
            <a:off x="-1" y="0"/>
            <a:ext cx="12188825" cy="6858000"/>
          </a:xfrm>
          <a:prstGeom prst="rect">
            <a:avLst/>
          </a:prstGeom>
          <a:noFill/>
          <a:ln>
            <a:noFill/>
          </a:ln>
        </p:spPr>
      </p:pic>
      <p:sp>
        <p:nvSpPr>
          <p:cNvPr id="22" name="Shape 22"/>
          <p:cNvSpPr txBox="1"/>
          <p:nvPr>
            <p:ph idx="1" type="body"/>
          </p:nvPr>
        </p:nvSpPr>
        <p:spPr>
          <a:xfrm>
            <a:off x="5131596" y="3271520"/>
            <a:ext cx="6222365" cy="26416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0"/>
              </a:spcBef>
              <a:spcAft>
                <a:spcPts val="0"/>
              </a:spcAft>
              <a:buClr>
                <a:srgbClr val="92D050"/>
              </a:buClr>
              <a:buSzPts val="3200"/>
              <a:buFont typeface="Arial"/>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900"/>
              </a:spcBef>
              <a:spcAft>
                <a:spcPts val="0"/>
              </a:spcAft>
              <a:buClr>
                <a:srgbClr val="92D050"/>
              </a:buClr>
              <a:buSzPts val="1600"/>
              <a:buFont typeface="Arial"/>
              <a:buNone/>
              <a:defRPr b="0" i="0" sz="2000" u="none" cap="none" strike="noStrike">
                <a:solidFill>
                  <a:schemeClr val="lt1"/>
                </a:solidFill>
                <a:latin typeface="Quattrocento Sans"/>
                <a:ea typeface="Quattrocento Sans"/>
                <a:cs typeface="Quattrocento Sans"/>
                <a:sym typeface="Quattrocento Sans"/>
              </a:defRPr>
            </a:lvl2pPr>
            <a:lvl3pPr indent="-411480" lvl="2" marL="1371600" marR="0" rtl="0" algn="l">
              <a:lnSpc>
                <a:spcPct val="90000"/>
              </a:lnSpc>
              <a:spcBef>
                <a:spcPts val="720"/>
              </a:spcBef>
              <a:spcAft>
                <a:spcPts val="0"/>
              </a:spcAft>
              <a:buClr>
                <a:srgbClr val="92D050"/>
              </a:buClr>
              <a:buSzPts val="2880"/>
              <a:buFont typeface="Arial"/>
              <a:buChar char="•"/>
              <a:defRPr b="0" i="0" sz="3600" u="none" cap="none" strike="noStrike">
                <a:solidFill>
                  <a:srgbClr val="3D3D3D"/>
                </a:solidFill>
                <a:latin typeface="Quattrocento Sans"/>
                <a:ea typeface="Quattrocento Sans"/>
                <a:cs typeface="Quattrocento Sans"/>
                <a:sym typeface="Quattrocento Sans"/>
              </a:defRPr>
            </a:lvl3pPr>
            <a:lvl4pPr indent="-391160" lvl="3" marL="1828800" marR="0" rtl="0" algn="l">
              <a:lnSpc>
                <a:spcPct val="90000"/>
              </a:lnSpc>
              <a:spcBef>
                <a:spcPts val="640"/>
              </a:spcBef>
              <a:spcAft>
                <a:spcPts val="0"/>
              </a:spcAft>
              <a:buClr>
                <a:srgbClr val="92D050"/>
              </a:buClr>
              <a:buSzPts val="2560"/>
              <a:buFont typeface="Arial"/>
              <a:buChar char="•"/>
              <a:defRPr b="0" i="0" sz="3200" u="none" cap="none" strike="noStrike">
                <a:solidFill>
                  <a:srgbClr val="3D3D3D"/>
                </a:solidFill>
                <a:latin typeface="Quattrocento Sans"/>
                <a:ea typeface="Quattrocento Sans"/>
                <a:cs typeface="Quattrocento Sans"/>
                <a:sym typeface="Quattrocento Sans"/>
              </a:defRPr>
            </a:lvl4pPr>
            <a:lvl5pPr indent="-391160" lvl="4" marL="2286000" marR="0" rtl="0" algn="l">
              <a:lnSpc>
                <a:spcPct val="90000"/>
              </a:lnSpc>
              <a:spcBef>
                <a:spcPts val="640"/>
              </a:spcBef>
              <a:spcAft>
                <a:spcPts val="0"/>
              </a:spcAft>
              <a:buClr>
                <a:srgbClr val="92D050"/>
              </a:buClr>
              <a:buSzPts val="2560"/>
              <a:buFont typeface="Arial"/>
              <a:buChar char="•"/>
              <a:defRPr b="0" i="0" sz="3200" u="none" cap="none" strike="noStrike">
                <a:solidFill>
                  <a:srgbClr val="3D3D3D"/>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pic>
        <p:nvPicPr>
          <p:cNvPr id="23" name="Shape 23"/>
          <p:cNvPicPr preferRelativeResize="0"/>
          <p:nvPr/>
        </p:nvPicPr>
        <p:blipFill rotWithShape="1">
          <a:blip r:embed="rId3">
            <a:alphaModFix/>
          </a:blip>
          <a:srcRect b="0" l="0" r="0" t="0"/>
          <a:stretch/>
        </p:blipFill>
        <p:spPr>
          <a:xfrm>
            <a:off x="10300626" y="6311788"/>
            <a:ext cx="1618990" cy="388399"/>
          </a:xfrm>
          <a:prstGeom prst="rect">
            <a:avLst/>
          </a:prstGeom>
          <a:noFill/>
          <a:ln>
            <a:noFill/>
          </a:ln>
        </p:spPr>
      </p:pic>
      <p:pic>
        <p:nvPicPr>
          <p:cNvPr id="24" name="Shape 24"/>
          <p:cNvPicPr preferRelativeResize="0"/>
          <p:nvPr/>
        </p:nvPicPr>
        <p:blipFill rotWithShape="1">
          <a:blip r:embed="rId4">
            <a:alphaModFix/>
          </a:blip>
          <a:srcRect b="0" l="0" r="0" t="0"/>
          <a:stretch/>
        </p:blipFill>
        <p:spPr>
          <a:xfrm>
            <a:off x="120012" y="165100"/>
            <a:ext cx="798201" cy="1049983"/>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
                                        </p:tgtEl>
                                        <p:attrNameLst>
                                          <p:attrName>style.visibility</p:attrName>
                                        </p:attrNameLst>
                                      </p:cBhvr>
                                      <p:to>
                                        <p:strVal val="visible"/>
                                      </p:to>
                                    </p:set>
                                    <p:animEffect filter="fade" transition="in">
                                      <p:cBhvr>
                                        <p:cTn dur="1500"/>
                                        <p:tgtEl>
                                          <p:spTgt spid="21"/>
                                        </p:tgtEl>
                                      </p:cBhvr>
                                    </p:animEffect>
                                  </p:childTnLst>
                                </p:cTn>
                              </p:par>
                              <p:par>
                                <p:cTn fill="hold" nodeType="withEffect" presetClass="exit" presetID="10" presetSubtype="0">
                                  <p:stCondLst>
                                    <p:cond delay="2500"/>
                                  </p:stCondLst>
                                  <p:childTnLst>
                                    <p:animEffect filter="fade" transition="out">
                                      <p:cBhvr>
                                        <p:cTn dur="1750"/>
                                        <p:tgtEl>
                                          <p:spTgt spid="21"/>
                                        </p:tgtEl>
                                      </p:cBhvr>
                                    </p:animEffect>
                                    <p:set>
                                      <p:cBhvr>
                                        <p:cTn dur="1" fill="hold">
                                          <p:stCondLst>
                                            <p:cond delay="1750"/>
                                          </p:stCondLst>
                                        </p:cTn>
                                        <p:tgtEl>
                                          <p:spTgt spid="2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Bullet text 1st level color">
  <p:cSld name="Two Column Bullet text 1st level color">
    <p:spTree>
      <p:nvGrpSpPr>
        <p:cNvPr id="140" name="Shape 140"/>
        <p:cNvGrpSpPr/>
        <p:nvPr/>
      </p:nvGrpSpPr>
      <p:grpSpPr>
        <a:xfrm>
          <a:off x="0" y="0"/>
          <a:ext cx="0" cy="0"/>
          <a:chOff x="0" y="0"/>
          <a:chExt cx="0" cy="0"/>
        </a:xfrm>
      </p:grpSpPr>
      <p:sp>
        <p:nvSpPr>
          <p:cNvPr id="141" name="Shape 141"/>
          <p:cNvSpPr txBox="1"/>
          <p:nvPr>
            <p:ph type="title"/>
          </p:nvPr>
        </p:nvSpPr>
        <p:spPr>
          <a:xfrm>
            <a:off x="269170" y="289512"/>
            <a:ext cx="11652805" cy="899665"/>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lt1"/>
              </a:buClr>
              <a:buSzPts val="5332"/>
              <a:buFont typeface="Quattrocento Sans"/>
              <a:buNone/>
              <a:defRPr b="0" i="0" sz="5332"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2" name="Shape 142"/>
          <p:cNvSpPr txBox="1"/>
          <p:nvPr>
            <p:ph idx="1" type="body"/>
          </p:nvPr>
        </p:nvSpPr>
        <p:spPr>
          <a:xfrm>
            <a:off x="269171" y="1189177"/>
            <a:ext cx="5377147" cy="2486577"/>
          </a:xfrm>
          <a:prstGeom prst="rect">
            <a:avLst/>
          </a:prstGeom>
          <a:noFill/>
          <a:ln>
            <a:noFill/>
          </a:ln>
        </p:spPr>
        <p:txBody>
          <a:bodyPr anchorCtr="0" anchor="t" bIns="91425" lIns="91425" spcFirstLastPara="1" rIns="91425" wrap="square" tIns="91425"/>
          <a:lstStyle>
            <a:lvl1pPr indent="-426681" lvl="0" marL="457200" marR="0" rtl="0" algn="l">
              <a:lnSpc>
                <a:spcPct val="90000"/>
              </a:lnSpc>
              <a:spcBef>
                <a:spcPts val="1200"/>
              </a:spcBef>
              <a:spcAft>
                <a:spcPts val="0"/>
              </a:spcAft>
              <a:buClr>
                <a:schemeClr val="lt2"/>
              </a:buClr>
              <a:buSzPts val="3119"/>
              <a:buFont typeface="Arial"/>
              <a:buChar char="•"/>
              <a:defRPr b="0" i="0" sz="3466" u="none" cap="none" strike="noStrike">
                <a:solidFill>
                  <a:schemeClr val="lt2"/>
                </a:solidFill>
                <a:latin typeface="Quattrocento Sans"/>
                <a:ea typeface="Quattrocento Sans"/>
                <a:cs typeface="Quattrocento Sans"/>
                <a:sym typeface="Quattrocento Sans"/>
              </a:defRPr>
            </a:lvl1pPr>
            <a:lvl2pPr indent="-365702" lvl="1" marL="914400" marR="0" rtl="0" algn="l">
              <a:lnSpc>
                <a:spcPct val="90000"/>
              </a:lnSpc>
              <a:spcBef>
                <a:spcPts val="480"/>
              </a:spcBef>
              <a:spcAft>
                <a:spcPts val="0"/>
              </a:spcAft>
              <a:buClr>
                <a:schemeClr val="lt1"/>
              </a:buClr>
              <a:buSzPts val="2159"/>
              <a:buFont typeface="Arial"/>
              <a:buChar char="•"/>
              <a:defRPr b="0" i="0" sz="2399"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27640" lvl="3" marL="1828800" marR="0" rtl="0" algn="l">
              <a:lnSpc>
                <a:spcPct val="90000"/>
              </a:lnSpc>
              <a:spcBef>
                <a:spcPts val="347"/>
              </a:spcBef>
              <a:spcAft>
                <a:spcPts val="0"/>
              </a:spcAft>
              <a:buClr>
                <a:schemeClr val="lt1"/>
              </a:buClr>
              <a:buSzPts val="1560"/>
              <a:buFont typeface="Arial"/>
              <a:buChar char="•"/>
              <a:defRPr b="0" i="0" sz="1733" u="none" cap="none" strike="noStrike">
                <a:solidFill>
                  <a:schemeClr val="lt1"/>
                </a:solidFill>
                <a:latin typeface="Quattrocento Sans"/>
                <a:ea typeface="Quattrocento Sans"/>
                <a:cs typeface="Quattrocento Sans"/>
                <a:sym typeface="Quattrocento Sans"/>
              </a:defRPr>
            </a:lvl4pPr>
            <a:lvl5pPr indent="-327640" lvl="4" marL="2286000" marR="0" rtl="0" algn="l">
              <a:lnSpc>
                <a:spcPct val="90000"/>
              </a:lnSpc>
              <a:spcBef>
                <a:spcPts val="347"/>
              </a:spcBef>
              <a:spcAft>
                <a:spcPts val="0"/>
              </a:spcAft>
              <a:buClr>
                <a:schemeClr val="lt1"/>
              </a:buClr>
              <a:buSzPts val="1560"/>
              <a:buFont typeface="Arial"/>
              <a:buChar char="•"/>
              <a:defRPr b="0" i="0" sz="1733"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43" name="Shape 143"/>
          <p:cNvSpPr txBox="1"/>
          <p:nvPr>
            <p:ph idx="2" type="body"/>
          </p:nvPr>
        </p:nvSpPr>
        <p:spPr>
          <a:xfrm>
            <a:off x="6542511" y="1189177"/>
            <a:ext cx="5377147" cy="2486577"/>
          </a:xfrm>
          <a:prstGeom prst="rect">
            <a:avLst/>
          </a:prstGeom>
          <a:noFill/>
          <a:ln>
            <a:noFill/>
          </a:ln>
        </p:spPr>
        <p:txBody>
          <a:bodyPr anchorCtr="0" anchor="t" bIns="91425" lIns="91425" spcFirstLastPara="1" rIns="91425" wrap="square" tIns="91425"/>
          <a:lstStyle>
            <a:lvl1pPr indent="-426681" lvl="0" marL="457200" marR="0" rtl="0" algn="l">
              <a:lnSpc>
                <a:spcPct val="90000"/>
              </a:lnSpc>
              <a:spcBef>
                <a:spcPts val="1200"/>
              </a:spcBef>
              <a:spcAft>
                <a:spcPts val="0"/>
              </a:spcAft>
              <a:buClr>
                <a:schemeClr val="lt2"/>
              </a:buClr>
              <a:buSzPts val="3119"/>
              <a:buFont typeface="Arial"/>
              <a:buChar char="•"/>
              <a:defRPr b="0" i="0" sz="3466" u="none" cap="none" strike="noStrike">
                <a:solidFill>
                  <a:schemeClr val="lt2"/>
                </a:solidFill>
                <a:latin typeface="Quattrocento Sans"/>
                <a:ea typeface="Quattrocento Sans"/>
                <a:cs typeface="Quattrocento Sans"/>
                <a:sym typeface="Quattrocento Sans"/>
              </a:defRPr>
            </a:lvl1pPr>
            <a:lvl2pPr indent="-365702" lvl="1" marL="914400" marR="0" rtl="0" algn="l">
              <a:lnSpc>
                <a:spcPct val="90000"/>
              </a:lnSpc>
              <a:spcBef>
                <a:spcPts val="480"/>
              </a:spcBef>
              <a:spcAft>
                <a:spcPts val="0"/>
              </a:spcAft>
              <a:buClr>
                <a:schemeClr val="lt1"/>
              </a:buClr>
              <a:buSzPts val="2159"/>
              <a:buFont typeface="Arial"/>
              <a:buChar char="•"/>
              <a:defRPr b="0" i="0" sz="2399"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27640" lvl="3" marL="1828800" marR="0" rtl="0" algn="l">
              <a:lnSpc>
                <a:spcPct val="90000"/>
              </a:lnSpc>
              <a:spcBef>
                <a:spcPts val="347"/>
              </a:spcBef>
              <a:spcAft>
                <a:spcPts val="0"/>
              </a:spcAft>
              <a:buClr>
                <a:schemeClr val="lt1"/>
              </a:buClr>
              <a:buSzPts val="1560"/>
              <a:buFont typeface="Arial"/>
              <a:buChar char="•"/>
              <a:defRPr b="0" i="0" sz="1733" u="none" cap="none" strike="noStrike">
                <a:solidFill>
                  <a:schemeClr val="lt1"/>
                </a:solidFill>
                <a:latin typeface="Quattrocento Sans"/>
                <a:ea typeface="Quattrocento Sans"/>
                <a:cs typeface="Quattrocento Sans"/>
                <a:sym typeface="Quattrocento Sans"/>
              </a:defRPr>
            </a:lvl4pPr>
            <a:lvl5pPr indent="-327640" lvl="4" marL="2286000" marR="0" rtl="0" algn="l">
              <a:lnSpc>
                <a:spcPct val="90000"/>
              </a:lnSpc>
              <a:spcBef>
                <a:spcPts val="347"/>
              </a:spcBef>
              <a:spcAft>
                <a:spcPts val="0"/>
              </a:spcAft>
              <a:buClr>
                <a:schemeClr val="lt1"/>
              </a:buClr>
              <a:buSzPts val="1560"/>
              <a:buFont typeface="Arial"/>
              <a:buChar char="•"/>
              <a:defRPr b="0" i="0" sz="1733"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144" name="Shape 144"/>
        <p:cNvGrpSpPr/>
        <p:nvPr/>
      </p:nvGrpSpPr>
      <p:grpSpPr>
        <a:xfrm>
          <a:off x="0" y="0"/>
          <a:ext cx="0" cy="0"/>
          <a:chOff x="0" y="0"/>
          <a:chExt cx="0" cy="0"/>
        </a:xfrm>
      </p:grpSpPr>
      <p:pic>
        <p:nvPicPr>
          <p:cNvPr id="145" name="Shape 145"/>
          <p:cNvPicPr preferRelativeResize="0"/>
          <p:nvPr/>
        </p:nvPicPr>
        <p:blipFill rotWithShape="1">
          <a:blip r:embed="rId2">
            <a:alphaModFix/>
          </a:blip>
          <a:srcRect b="0" l="0" r="0" t="0"/>
          <a:stretch/>
        </p:blipFill>
        <p:spPr>
          <a:xfrm>
            <a:off x="120012" y="165100"/>
            <a:ext cx="798201" cy="1049983"/>
          </a:xfrm>
          <a:prstGeom prst="rect">
            <a:avLst/>
          </a:prstGeom>
          <a:noFill/>
          <a:ln>
            <a:noFill/>
          </a:ln>
        </p:spPr>
      </p:pic>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Accent Color 1">
  <p:cSld name="Blank Accent Color 1">
    <p:bg>
      <p:bgPr>
        <a:solidFill>
          <a:schemeClr val="accent1"/>
        </a:solidFill>
      </p:bgPr>
    </p:bg>
    <p:spTree>
      <p:nvGrpSpPr>
        <p:cNvPr id="146" name="Shape 146"/>
        <p:cNvGrpSpPr/>
        <p:nvPr/>
      </p:nvGrpSpPr>
      <p:grpSpPr>
        <a:xfrm>
          <a:off x="0" y="0"/>
          <a:ext cx="0" cy="0"/>
          <a:chOff x="0" y="0"/>
          <a:chExt cx="0" cy="0"/>
        </a:xfrm>
      </p:grpSpPr>
      <p:pic>
        <p:nvPicPr>
          <p:cNvPr id="147" name="Shape 147"/>
          <p:cNvPicPr preferRelativeResize="0"/>
          <p:nvPr/>
        </p:nvPicPr>
        <p:blipFill rotWithShape="1">
          <a:blip r:embed="rId2">
            <a:alphaModFix/>
          </a:blip>
          <a:srcRect b="0" l="0" r="0" t="0"/>
          <a:stretch/>
        </p:blipFill>
        <p:spPr>
          <a:xfrm>
            <a:off x="120012" y="165100"/>
            <a:ext cx="798201" cy="1049983"/>
          </a:xfrm>
          <a:prstGeom prst="rect">
            <a:avLst/>
          </a:prstGeom>
          <a:noFill/>
          <a:ln>
            <a:noFill/>
          </a:ln>
        </p:spPr>
      </p:pic>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Accent Color 2">
  <p:cSld name="Blank Accent Color 2">
    <p:bg>
      <p:bgPr>
        <a:solidFill>
          <a:schemeClr val="accent2"/>
        </a:solidFill>
      </p:bgPr>
    </p:bg>
    <p:spTree>
      <p:nvGrpSpPr>
        <p:cNvPr id="148" name="Shape 148"/>
        <p:cNvGrpSpPr/>
        <p:nvPr/>
      </p:nvGrpSpPr>
      <p:grpSpPr>
        <a:xfrm>
          <a:off x="0" y="0"/>
          <a:ext cx="0" cy="0"/>
          <a:chOff x="0" y="0"/>
          <a:chExt cx="0" cy="0"/>
        </a:xfrm>
      </p:grpSpPr>
      <p:pic>
        <p:nvPicPr>
          <p:cNvPr id="149" name="Shape 149"/>
          <p:cNvPicPr preferRelativeResize="0"/>
          <p:nvPr/>
        </p:nvPicPr>
        <p:blipFill rotWithShape="1">
          <a:blip r:embed="rId2">
            <a:alphaModFix/>
          </a:blip>
          <a:srcRect b="0" l="0" r="0" t="0"/>
          <a:stretch/>
        </p:blipFill>
        <p:spPr>
          <a:xfrm>
            <a:off x="120012" y="165100"/>
            <a:ext cx="798201" cy="1049983"/>
          </a:xfrm>
          <a:prstGeom prst="rect">
            <a:avLst/>
          </a:prstGeom>
          <a:noFill/>
          <a:ln>
            <a:noFill/>
          </a:ln>
        </p:spPr>
      </p:pic>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Accent Color 3">
  <p:cSld name="Blank Accent Color 3">
    <p:bg>
      <p:bgPr>
        <a:solidFill>
          <a:schemeClr val="accent3"/>
        </a:solidFill>
      </p:bgPr>
    </p:bg>
    <p:spTree>
      <p:nvGrpSpPr>
        <p:cNvPr id="150" name="Shape 150"/>
        <p:cNvGrpSpPr/>
        <p:nvPr/>
      </p:nvGrpSpPr>
      <p:grpSpPr>
        <a:xfrm>
          <a:off x="0" y="0"/>
          <a:ext cx="0" cy="0"/>
          <a:chOff x="0" y="0"/>
          <a:chExt cx="0" cy="0"/>
        </a:xfrm>
      </p:grpSpPr>
      <p:pic>
        <p:nvPicPr>
          <p:cNvPr id="151" name="Shape 151"/>
          <p:cNvPicPr preferRelativeResize="0"/>
          <p:nvPr/>
        </p:nvPicPr>
        <p:blipFill rotWithShape="1">
          <a:blip r:embed="rId2">
            <a:alphaModFix/>
          </a:blip>
          <a:srcRect b="0" l="0" r="0" t="0"/>
          <a:stretch/>
        </p:blipFill>
        <p:spPr>
          <a:xfrm>
            <a:off x="120012" y="165100"/>
            <a:ext cx="798201" cy="1049983"/>
          </a:xfrm>
          <a:prstGeom prst="rect">
            <a:avLst/>
          </a:prstGeom>
          <a:noFill/>
          <a:ln>
            <a:noFill/>
          </a:ln>
        </p:spPr>
      </p:pic>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veloper Code Layout">
  <p:cSld name="Developer Code Layout">
    <p:spTree>
      <p:nvGrpSpPr>
        <p:cNvPr id="152" name="Shape 152"/>
        <p:cNvGrpSpPr/>
        <p:nvPr/>
      </p:nvGrpSpPr>
      <p:grpSpPr>
        <a:xfrm>
          <a:off x="0" y="0"/>
          <a:ext cx="0" cy="0"/>
          <a:chOff x="0" y="0"/>
          <a:chExt cx="0" cy="0"/>
        </a:xfrm>
      </p:grpSpPr>
      <p:sp>
        <p:nvSpPr>
          <p:cNvPr id="153" name="Shape 153"/>
          <p:cNvSpPr txBox="1"/>
          <p:nvPr>
            <p:ph type="title"/>
          </p:nvPr>
        </p:nvSpPr>
        <p:spPr>
          <a:xfrm>
            <a:off x="269170" y="289512"/>
            <a:ext cx="11652805" cy="899665"/>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lt1"/>
              </a:buClr>
              <a:buSzPts val="5332"/>
              <a:buFont typeface="Quattrocento Sans"/>
              <a:buNone/>
              <a:defRPr b="0" i="0" sz="5332"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4" name="Shape 154"/>
          <p:cNvSpPr/>
          <p:nvPr/>
        </p:nvSpPr>
        <p:spPr>
          <a:xfrm>
            <a:off x="1" y="1189176"/>
            <a:ext cx="12188825" cy="5668824"/>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2399">
              <a:solidFill>
                <a:srgbClr val="FFFFFF"/>
              </a:solidFill>
              <a:latin typeface="Quattrocento Sans"/>
              <a:ea typeface="Quattrocento Sans"/>
              <a:cs typeface="Quattrocento Sans"/>
              <a:sym typeface="Quattrocento Sans"/>
            </a:endParaRPr>
          </a:p>
        </p:txBody>
      </p:sp>
      <p:sp>
        <p:nvSpPr>
          <p:cNvPr id="155" name="Shape 155"/>
          <p:cNvSpPr txBox="1"/>
          <p:nvPr>
            <p:ph idx="1" type="body"/>
          </p:nvPr>
        </p:nvSpPr>
        <p:spPr>
          <a:xfrm>
            <a:off x="269170" y="1197322"/>
            <a:ext cx="11650487" cy="1956973"/>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640"/>
              </a:spcBef>
              <a:spcAft>
                <a:spcPts val="0"/>
              </a:spcAft>
              <a:buClr>
                <a:srgbClr val="000000"/>
              </a:buClr>
              <a:buSzPts val="2879"/>
              <a:buFont typeface="Arial"/>
              <a:buNone/>
              <a:defRPr b="0" i="0" sz="3199" u="none" cap="none" strike="noStrike">
                <a:solidFill>
                  <a:srgbClr val="000000"/>
                </a:solidFill>
                <a:latin typeface="Quattrocento Sans"/>
                <a:ea typeface="Quattrocento Sans"/>
                <a:cs typeface="Quattrocento Sans"/>
                <a:sym typeface="Quattrocento Sans"/>
              </a:defRPr>
            </a:lvl1pPr>
            <a:lvl2pPr indent="-228600" lvl="1" marL="914400" marR="0" rtl="0" algn="l">
              <a:lnSpc>
                <a:spcPct val="90000"/>
              </a:lnSpc>
              <a:spcBef>
                <a:spcPts val="480"/>
              </a:spcBef>
              <a:spcAft>
                <a:spcPts val="0"/>
              </a:spcAft>
              <a:buClr>
                <a:srgbClr val="000000"/>
              </a:buClr>
              <a:buSzPts val="2159"/>
              <a:buFont typeface="Arial"/>
              <a:buNone/>
              <a:defRPr b="0" i="0" sz="2399" u="none" cap="none" strike="noStrike">
                <a:solidFill>
                  <a:srgbClr val="000000"/>
                </a:solidFill>
                <a:latin typeface="Quattrocento Sans"/>
                <a:ea typeface="Quattrocento Sans"/>
                <a:cs typeface="Quattrocento Sans"/>
                <a:sym typeface="Quattrocento Sans"/>
              </a:defRPr>
            </a:lvl2pPr>
            <a:lvl3pPr indent="-228600" lvl="2" marL="1371600" marR="0" rtl="0" algn="l">
              <a:lnSpc>
                <a:spcPct val="90000"/>
              </a:lnSpc>
              <a:spcBef>
                <a:spcPts val="400"/>
              </a:spcBef>
              <a:spcAft>
                <a:spcPts val="0"/>
              </a:spcAft>
              <a:buClr>
                <a:srgbClr val="000000"/>
              </a:buClr>
              <a:buSzPts val="1800"/>
              <a:buFont typeface="Arial"/>
              <a:buNone/>
              <a:defRPr b="0" i="0" sz="2000" u="none" cap="none" strike="noStrike">
                <a:solidFill>
                  <a:srgbClr val="000000"/>
                </a:solidFill>
                <a:latin typeface="Quattrocento Sans"/>
                <a:ea typeface="Quattrocento Sans"/>
                <a:cs typeface="Quattrocento Sans"/>
                <a:sym typeface="Quattrocento Sans"/>
              </a:defRPr>
            </a:lvl3pPr>
            <a:lvl4pPr indent="-228600" lvl="3" marL="1828800" marR="0" rtl="0" algn="l">
              <a:lnSpc>
                <a:spcPct val="90000"/>
              </a:lnSpc>
              <a:spcBef>
                <a:spcPts val="347"/>
              </a:spcBef>
              <a:spcAft>
                <a:spcPts val="0"/>
              </a:spcAft>
              <a:buClr>
                <a:srgbClr val="000000"/>
              </a:buClr>
              <a:buSzPts val="1560"/>
              <a:buFont typeface="Arial"/>
              <a:buNone/>
              <a:defRPr b="0" i="0" sz="1733" u="none" cap="none" strike="noStrike">
                <a:solidFill>
                  <a:srgbClr val="000000"/>
                </a:solidFill>
                <a:latin typeface="Quattrocento Sans"/>
                <a:ea typeface="Quattrocento Sans"/>
                <a:cs typeface="Quattrocento Sans"/>
                <a:sym typeface="Quattrocento Sans"/>
              </a:defRPr>
            </a:lvl4pPr>
            <a:lvl5pPr indent="-228600" lvl="4" marL="2286000" marR="0" rtl="0" algn="l">
              <a:lnSpc>
                <a:spcPct val="90000"/>
              </a:lnSpc>
              <a:spcBef>
                <a:spcPts val="347"/>
              </a:spcBef>
              <a:spcAft>
                <a:spcPts val="0"/>
              </a:spcAft>
              <a:buClr>
                <a:srgbClr val="000000"/>
              </a:buClr>
              <a:buSzPts val="1560"/>
              <a:buFont typeface="Arial"/>
              <a:buNone/>
              <a:defRPr b="0" i="0" sz="1733" u="none" cap="none" strike="noStrike">
                <a:solidFill>
                  <a:srgbClr val="000000"/>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ck Notes slide Layout">
  <p:cSld name="Black Notes slide Layout">
    <p:bg>
      <p:bgPr>
        <a:solidFill>
          <a:srgbClr val="000000"/>
        </a:solidFill>
      </p:bgPr>
    </p:bg>
    <p:spTree>
      <p:nvGrpSpPr>
        <p:cNvPr id="156" name="Shape 156"/>
        <p:cNvGrpSpPr/>
        <p:nvPr/>
      </p:nvGrpSpPr>
      <p:grpSpPr>
        <a:xfrm>
          <a:off x="0" y="0"/>
          <a:ext cx="0" cy="0"/>
          <a:chOff x="0" y="0"/>
          <a:chExt cx="0" cy="0"/>
        </a:xfrm>
      </p:grpSpPr>
      <p:sp>
        <p:nvSpPr>
          <p:cNvPr id="157" name="Shape 157"/>
          <p:cNvSpPr txBox="1"/>
          <p:nvPr>
            <p:ph idx="1" type="body"/>
          </p:nvPr>
        </p:nvSpPr>
        <p:spPr>
          <a:xfrm>
            <a:off x="269169" y="1189178"/>
            <a:ext cx="11650488" cy="2421636"/>
          </a:xfrm>
          <a:prstGeom prst="rect">
            <a:avLst/>
          </a:prstGeom>
          <a:noFill/>
          <a:ln>
            <a:noFill/>
          </a:ln>
        </p:spPr>
        <p:txBody>
          <a:bodyPr anchorCtr="0" anchor="t" bIns="91425" lIns="91425" spcFirstLastPara="1" rIns="91425" wrap="square" tIns="91425"/>
          <a:lstStyle>
            <a:lvl1pPr indent="-426681" lvl="0" marL="457200" marR="0" rtl="0" algn="l">
              <a:lnSpc>
                <a:spcPct val="90000"/>
              </a:lnSpc>
              <a:spcBef>
                <a:spcPts val="693"/>
              </a:spcBef>
              <a:spcAft>
                <a:spcPts val="0"/>
              </a:spcAft>
              <a:buClr>
                <a:schemeClr val="lt1"/>
              </a:buClr>
              <a:buSzPts val="3119"/>
              <a:buFont typeface="Arial"/>
              <a:buChar char="•"/>
              <a:defRPr b="0" i="0" sz="3466" u="none" cap="none" strike="noStrike">
                <a:solidFill>
                  <a:schemeClr val="lt1"/>
                </a:solidFill>
                <a:latin typeface="Quattrocento Sans"/>
                <a:ea typeface="Quattrocento Sans"/>
                <a:cs typeface="Quattrocento Sans"/>
                <a:sym typeface="Quattrocento Sans"/>
              </a:defRPr>
            </a:lvl1pPr>
            <a:lvl2pPr indent="-411422" lvl="1" marL="914400" marR="0" rtl="0" algn="l">
              <a:lnSpc>
                <a:spcPct val="90000"/>
              </a:lnSpc>
              <a:spcBef>
                <a:spcPts val="640"/>
              </a:spcBef>
              <a:spcAft>
                <a:spcPts val="0"/>
              </a:spcAft>
              <a:buClr>
                <a:schemeClr val="lt1"/>
              </a:buClr>
              <a:buSzPts val="2879"/>
              <a:buFont typeface="Arial"/>
              <a:buChar char="•"/>
              <a:defRPr b="0" i="0" sz="3199" u="none" cap="none" strike="noStrike">
                <a:solidFill>
                  <a:schemeClr val="lt1"/>
                </a:solidFill>
                <a:latin typeface="Quattrocento Sans"/>
                <a:ea typeface="Quattrocento Sans"/>
                <a:cs typeface="Quattrocento Sans"/>
                <a:sym typeface="Quattrocento Sans"/>
              </a:defRPr>
            </a:lvl2pPr>
            <a:lvl3pPr indent="-388562" lvl="2" marL="1371600" marR="0" rtl="0" algn="l">
              <a:lnSpc>
                <a:spcPct val="90000"/>
              </a:lnSpc>
              <a:spcBef>
                <a:spcPts val="560"/>
              </a:spcBef>
              <a:spcAft>
                <a:spcPts val="0"/>
              </a:spcAft>
              <a:buClr>
                <a:schemeClr val="lt1"/>
              </a:buClr>
              <a:buSzPts val="2519"/>
              <a:buFont typeface="Arial"/>
              <a:buChar char="•"/>
              <a:defRPr b="0" i="0" sz="2799" u="none" cap="none" strike="noStrike">
                <a:solidFill>
                  <a:schemeClr val="lt1"/>
                </a:solidFill>
                <a:latin typeface="Quattrocento Sans"/>
                <a:ea typeface="Quattrocento Sans"/>
                <a:cs typeface="Quattrocento Sans"/>
                <a:sym typeface="Quattrocento Sans"/>
              </a:defRPr>
            </a:lvl3pPr>
            <a:lvl4pPr indent="-365702" lvl="3" marL="1828800" marR="0" rtl="0" algn="l">
              <a:lnSpc>
                <a:spcPct val="90000"/>
              </a:lnSpc>
              <a:spcBef>
                <a:spcPts val="480"/>
              </a:spcBef>
              <a:spcAft>
                <a:spcPts val="0"/>
              </a:spcAft>
              <a:buClr>
                <a:schemeClr val="lt1"/>
              </a:buClr>
              <a:buSzPts val="2159"/>
              <a:buFont typeface="Arial"/>
              <a:buChar char="•"/>
              <a:defRPr b="0" i="0" sz="2399" u="none" cap="none" strike="noStrike">
                <a:solidFill>
                  <a:schemeClr val="lt1"/>
                </a:solidFill>
                <a:latin typeface="Quattrocento Sans"/>
                <a:ea typeface="Quattrocento Sans"/>
                <a:cs typeface="Quattrocento Sans"/>
                <a:sym typeface="Quattrocento Sans"/>
              </a:defRPr>
            </a:lvl4pPr>
            <a:lvl5pPr indent="-342900" lvl="4" marL="22860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58" name="Shape 158"/>
          <p:cNvSpPr txBox="1"/>
          <p:nvPr>
            <p:ph idx="2" type="body"/>
          </p:nvPr>
        </p:nvSpPr>
        <p:spPr>
          <a:xfrm>
            <a:off x="2" y="6238876"/>
            <a:ext cx="12188826" cy="619125"/>
          </a:xfrm>
          <a:prstGeom prst="rect">
            <a:avLst/>
          </a:prstGeom>
          <a:solidFill>
            <a:srgbClr val="FFFF99"/>
          </a:solidFill>
          <a:ln>
            <a:noFill/>
          </a:ln>
        </p:spPr>
        <p:txBody>
          <a:bodyPr anchorCtr="0" anchor="b" bIns="91425" lIns="91425" spcFirstLastPara="1" rIns="91425" wrap="square" tIns="91425"/>
          <a:lstStyle>
            <a:lvl1pPr indent="-228600" lvl="0" marL="457200" marR="0" rtl="0" algn="r">
              <a:lnSpc>
                <a:spcPct val="90000"/>
              </a:lnSpc>
              <a:spcBef>
                <a:spcPts val="720"/>
              </a:spcBef>
              <a:spcAft>
                <a:spcPts val="0"/>
              </a:spcAft>
              <a:buClr>
                <a:srgbClr val="000000"/>
              </a:buClr>
              <a:buSzPts val="3239"/>
              <a:buFont typeface="Arial"/>
              <a:buNone/>
              <a:defRPr b="0" i="0" sz="3599" u="none" cap="none" strike="noStrike">
                <a:solidFill>
                  <a:srgbClr val="000000"/>
                </a:solidFill>
                <a:latin typeface="Quattrocento Sans"/>
                <a:ea typeface="Quattrocento Sans"/>
                <a:cs typeface="Quattrocento Sans"/>
                <a:sym typeface="Quattrocento Sans"/>
              </a:defRPr>
            </a:lvl1pPr>
            <a:lvl2pPr indent="-365702" lvl="1" marL="914400" marR="0" rtl="0" algn="l">
              <a:lnSpc>
                <a:spcPct val="90000"/>
              </a:lnSpc>
              <a:spcBef>
                <a:spcPts val="480"/>
              </a:spcBef>
              <a:spcAft>
                <a:spcPts val="0"/>
              </a:spcAft>
              <a:buClr>
                <a:schemeClr val="lt1"/>
              </a:buClr>
              <a:buSzPts val="2159"/>
              <a:buFont typeface="Arial"/>
              <a:buChar char="•"/>
              <a:defRPr b="0" i="0" sz="2399"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27640" lvl="3" marL="1828800" marR="0" rtl="0" algn="l">
              <a:lnSpc>
                <a:spcPct val="90000"/>
              </a:lnSpc>
              <a:spcBef>
                <a:spcPts val="347"/>
              </a:spcBef>
              <a:spcAft>
                <a:spcPts val="0"/>
              </a:spcAft>
              <a:buClr>
                <a:schemeClr val="lt1"/>
              </a:buClr>
              <a:buSzPts val="1560"/>
              <a:buFont typeface="Arial"/>
              <a:buChar char="•"/>
              <a:defRPr b="0" i="0" sz="1733" u="none" cap="none" strike="noStrike">
                <a:solidFill>
                  <a:schemeClr val="lt1"/>
                </a:solidFill>
                <a:latin typeface="Quattrocento Sans"/>
                <a:ea typeface="Quattrocento Sans"/>
                <a:cs typeface="Quattrocento Sans"/>
                <a:sym typeface="Quattrocento Sans"/>
              </a:defRPr>
            </a:lvl4pPr>
            <a:lvl5pPr indent="-327640" lvl="4" marL="2286000" marR="0" rtl="0" algn="l">
              <a:lnSpc>
                <a:spcPct val="90000"/>
              </a:lnSpc>
              <a:spcBef>
                <a:spcPts val="347"/>
              </a:spcBef>
              <a:spcAft>
                <a:spcPts val="0"/>
              </a:spcAft>
              <a:buClr>
                <a:schemeClr val="lt1"/>
              </a:buClr>
              <a:buSzPts val="1560"/>
              <a:buFont typeface="Arial"/>
              <a:buChar char="•"/>
              <a:defRPr b="0" i="0" sz="1733"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
        <p:nvSpPr>
          <p:cNvPr id="159" name="Shape 159"/>
          <p:cNvSpPr txBox="1"/>
          <p:nvPr>
            <p:ph type="title"/>
          </p:nvPr>
        </p:nvSpPr>
        <p:spPr>
          <a:xfrm>
            <a:off x="269170" y="289512"/>
            <a:ext cx="11652805" cy="899665"/>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lt1"/>
              </a:buClr>
              <a:buSzPts val="5332"/>
              <a:buFont typeface="Quattrocento Sans"/>
              <a:buNone/>
              <a:defRPr b="0" i="0" sz="5332"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ck Layout - Title and Content">
  <p:cSld name="Black Layout - Title and Content">
    <p:bg>
      <p:bgPr>
        <a:solidFill>
          <a:srgbClr val="000000"/>
        </a:solidFill>
      </p:bgPr>
    </p:bg>
    <p:spTree>
      <p:nvGrpSpPr>
        <p:cNvPr id="160" name="Shape 160"/>
        <p:cNvGrpSpPr/>
        <p:nvPr/>
      </p:nvGrpSpPr>
      <p:grpSpPr>
        <a:xfrm>
          <a:off x="0" y="0"/>
          <a:ext cx="0" cy="0"/>
          <a:chOff x="0" y="0"/>
          <a:chExt cx="0" cy="0"/>
        </a:xfrm>
      </p:grpSpPr>
      <p:sp>
        <p:nvSpPr>
          <p:cNvPr id="161" name="Shape 161"/>
          <p:cNvSpPr txBox="1"/>
          <p:nvPr>
            <p:ph type="title"/>
          </p:nvPr>
        </p:nvSpPr>
        <p:spPr>
          <a:xfrm>
            <a:off x="269170" y="289512"/>
            <a:ext cx="11652805" cy="899665"/>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rgbClr val="FFFFFF"/>
              </a:buClr>
              <a:buSzPts val="5332"/>
              <a:buFont typeface="Quattrocento Sans"/>
              <a:buNone/>
              <a:defRPr b="0" i="0" sz="5332" u="none" cap="none" strike="noStrike">
                <a:solidFill>
                  <a:srgbClr val="FFFFFF"/>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2" name="Shape 162"/>
          <p:cNvSpPr txBox="1"/>
          <p:nvPr>
            <p:ph idx="1" type="body"/>
          </p:nvPr>
        </p:nvSpPr>
        <p:spPr>
          <a:xfrm>
            <a:off x="519113" y="1447801"/>
            <a:ext cx="11149013" cy="2052031"/>
          </a:xfrm>
          <a:prstGeom prst="rect">
            <a:avLst/>
          </a:prstGeom>
          <a:noFill/>
          <a:ln>
            <a:noFill/>
          </a:ln>
        </p:spPr>
        <p:txBody>
          <a:bodyPr anchorCtr="0" anchor="t" bIns="91425" lIns="91425" spcFirstLastPara="1" rIns="91425" wrap="square" tIns="91425"/>
          <a:lstStyle>
            <a:lvl1pPr indent="-400443" lvl="0" marL="457200" marR="0" rtl="0" algn="l">
              <a:lnSpc>
                <a:spcPct val="90000"/>
              </a:lnSpc>
              <a:spcBef>
                <a:spcPts val="773"/>
              </a:spcBef>
              <a:spcAft>
                <a:spcPts val="0"/>
              </a:spcAft>
              <a:buClr>
                <a:srgbClr val="FFFFFF"/>
              </a:buClr>
              <a:buSzPts val="2706"/>
              <a:buFont typeface="Noto Sans Symbols"/>
              <a:buChar char="●"/>
              <a:defRPr b="0" i="0" sz="3866" u="none" cap="none" strike="noStrike">
                <a:solidFill>
                  <a:srgbClr val="FFFFFF"/>
                </a:solidFill>
                <a:latin typeface="Quattrocento Sans"/>
                <a:ea typeface="Quattrocento Sans"/>
                <a:cs typeface="Quattrocento Sans"/>
                <a:sym typeface="Quattrocento Sans"/>
              </a:defRPr>
            </a:lvl1pPr>
            <a:lvl2pPr indent="-335235" lvl="1" marL="914400" marR="0" rtl="0" algn="l">
              <a:lnSpc>
                <a:spcPct val="90000"/>
              </a:lnSpc>
              <a:spcBef>
                <a:spcPts val="480"/>
              </a:spcBef>
              <a:spcAft>
                <a:spcPts val="0"/>
              </a:spcAft>
              <a:buClr>
                <a:srgbClr val="FFFFFF"/>
              </a:buClr>
              <a:buSzPts val="1679"/>
              <a:buFont typeface="Noto Sans Symbols"/>
              <a:buChar char="●"/>
              <a:defRPr b="0" i="0" sz="2399" u="none" cap="none" strike="noStrike">
                <a:solidFill>
                  <a:srgbClr val="FFFFFF"/>
                </a:solidFill>
                <a:latin typeface="Quattrocento Sans"/>
                <a:ea typeface="Quattrocento Sans"/>
                <a:cs typeface="Quattrocento Sans"/>
                <a:sym typeface="Quattrocento Sans"/>
              </a:defRPr>
            </a:lvl2pPr>
            <a:lvl3pPr indent="-317500" lvl="2" marL="1371600" marR="0" rtl="0" algn="l">
              <a:lnSpc>
                <a:spcPct val="90000"/>
              </a:lnSpc>
              <a:spcBef>
                <a:spcPts val="400"/>
              </a:spcBef>
              <a:spcAft>
                <a:spcPts val="0"/>
              </a:spcAft>
              <a:buClr>
                <a:srgbClr val="FFFFFF"/>
              </a:buClr>
              <a:buSzPts val="1400"/>
              <a:buFont typeface="Noto Sans Symbols"/>
              <a:buChar char="●"/>
              <a:defRPr b="0" i="0" sz="2000" u="none" cap="none" strike="noStrike">
                <a:solidFill>
                  <a:srgbClr val="FFFFFF"/>
                </a:solidFill>
                <a:latin typeface="Quattrocento Sans"/>
                <a:ea typeface="Quattrocento Sans"/>
                <a:cs typeface="Quattrocento Sans"/>
                <a:sym typeface="Quattrocento Sans"/>
              </a:defRPr>
            </a:lvl3pPr>
            <a:lvl4pPr indent="-305631" lvl="3" marL="1828800" marR="0" rtl="0" algn="l">
              <a:lnSpc>
                <a:spcPct val="90000"/>
              </a:lnSpc>
              <a:spcBef>
                <a:spcPts val="347"/>
              </a:spcBef>
              <a:spcAft>
                <a:spcPts val="0"/>
              </a:spcAft>
              <a:buClr>
                <a:srgbClr val="FFFFFF"/>
              </a:buClr>
              <a:buSzPts val="1213"/>
              <a:buFont typeface="Noto Sans Symbols"/>
              <a:buChar char="●"/>
              <a:defRPr b="0" i="0" sz="1733" u="none" cap="none" strike="noStrike">
                <a:solidFill>
                  <a:srgbClr val="FFFFFF"/>
                </a:solidFill>
                <a:latin typeface="Quattrocento Sans"/>
                <a:ea typeface="Quattrocento Sans"/>
                <a:cs typeface="Quattrocento Sans"/>
                <a:sym typeface="Quattrocento Sans"/>
              </a:defRPr>
            </a:lvl4pPr>
            <a:lvl5pPr indent="-305631" lvl="4" marL="2286000" marR="0" rtl="0" algn="l">
              <a:lnSpc>
                <a:spcPct val="90000"/>
              </a:lnSpc>
              <a:spcBef>
                <a:spcPts val="347"/>
              </a:spcBef>
              <a:spcAft>
                <a:spcPts val="0"/>
              </a:spcAft>
              <a:buClr>
                <a:srgbClr val="FFFFFF"/>
              </a:buClr>
              <a:buSzPts val="1213"/>
              <a:buFont typeface="Noto Sans Symbols"/>
              <a:buChar char="●"/>
              <a:defRPr b="0" i="0" sz="1733" u="none" cap="none" strike="noStrike">
                <a:solidFill>
                  <a:srgbClr val="FFFFFF"/>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63" name="Shape 163"/>
        <p:cNvGrpSpPr/>
        <p:nvPr/>
      </p:nvGrpSpPr>
      <p:grpSpPr>
        <a:xfrm>
          <a:off x="0" y="0"/>
          <a:ext cx="0" cy="0"/>
          <a:chOff x="0" y="0"/>
          <a:chExt cx="0" cy="0"/>
        </a:xfrm>
      </p:grpSpPr>
      <p:sp>
        <p:nvSpPr>
          <p:cNvPr id="164" name="Shape 164"/>
          <p:cNvSpPr txBox="1"/>
          <p:nvPr>
            <p:ph type="ctrTitle"/>
          </p:nvPr>
        </p:nvSpPr>
        <p:spPr>
          <a:xfrm>
            <a:off x="4181452" y="3231975"/>
            <a:ext cx="6718301" cy="1232464"/>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accent1"/>
              </a:buClr>
              <a:buSzPts val="3999"/>
              <a:buFont typeface="Quattrocento Sans"/>
              <a:buNone/>
              <a:defRPr b="1" i="0" sz="3999" u="none" cap="none" strike="noStrik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5" name="Shape 165"/>
          <p:cNvSpPr txBox="1"/>
          <p:nvPr>
            <p:ph idx="1" type="subTitle"/>
          </p:nvPr>
        </p:nvSpPr>
        <p:spPr>
          <a:xfrm>
            <a:off x="4181454" y="5029203"/>
            <a:ext cx="6870702" cy="463255"/>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dk1"/>
              </a:buClr>
              <a:buSzPts val="1680"/>
              <a:buFont typeface="Arial"/>
              <a:buNone/>
              <a:defRPr b="0" i="0" sz="1600" u="none" cap="none" strike="noStrike">
                <a:solidFill>
                  <a:schemeClr val="dk1"/>
                </a:solidFill>
                <a:latin typeface="Quattrocento Sans"/>
                <a:ea typeface="Quattrocento Sans"/>
                <a:cs typeface="Quattrocento Sans"/>
                <a:sym typeface="Quattrocento Sans"/>
              </a:defRPr>
            </a:lvl1pPr>
            <a:lvl2pPr lvl="1" marR="0" rtl="0" algn="ctr">
              <a:lnSpc>
                <a:spcPct val="90000"/>
              </a:lnSpc>
              <a:spcBef>
                <a:spcPts val="480"/>
              </a:spcBef>
              <a:spcAft>
                <a:spcPts val="0"/>
              </a:spcAft>
              <a:buClr>
                <a:schemeClr val="lt1"/>
              </a:buClr>
              <a:buSzPts val="2159"/>
              <a:buFont typeface="Arial"/>
              <a:buNone/>
              <a:defRPr b="0" i="0" sz="2399" u="none" cap="none" strike="noStrike">
                <a:solidFill>
                  <a:schemeClr val="lt1"/>
                </a:solidFill>
                <a:latin typeface="Quattrocento Sans"/>
                <a:ea typeface="Quattrocento Sans"/>
                <a:cs typeface="Quattrocento Sans"/>
                <a:sym typeface="Quattrocento Sans"/>
              </a:defRPr>
            </a:lvl2pPr>
            <a:lvl3pPr lvl="2" marR="0" rtl="0" algn="ctr">
              <a:lnSpc>
                <a:spcPct val="90000"/>
              </a:lnSpc>
              <a:spcBef>
                <a:spcPts val="40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lvl="3" marR="0" rtl="0" algn="ctr">
              <a:lnSpc>
                <a:spcPct val="90000"/>
              </a:lnSpc>
              <a:spcBef>
                <a:spcPts val="347"/>
              </a:spcBef>
              <a:spcAft>
                <a:spcPts val="0"/>
              </a:spcAft>
              <a:buClr>
                <a:schemeClr val="lt1"/>
              </a:buClr>
              <a:buSzPts val="1560"/>
              <a:buFont typeface="Arial"/>
              <a:buNone/>
              <a:defRPr b="0" i="0" sz="1733" u="none" cap="none" strike="noStrike">
                <a:solidFill>
                  <a:schemeClr val="lt1"/>
                </a:solidFill>
                <a:latin typeface="Quattrocento Sans"/>
                <a:ea typeface="Quattrocento Sans"/>
                <a:cs typeface="Quattrocento Sans"/>
                <a:sym typeface="Quattrocento Sans"/>
              </a:defRPr>
            </a:lvl4pPr>
            <a:lvl5pPr lvl="4" marR="0" rtl="0" algn="ctr">
              <a:lnSpc>
                <a:spcPct val="90000"/>
              </a:lnSpc>
              <a:spcBef>
                <a:spcPts val="347"/>
              </a:spcBef>
              <a:spcAft>
                <a:spcPts val="0"/>
              </a:spcAft>
              <a:buClr>
                <a:schemeClr val="lt1"/>
              </a:buClr>
              <a:buSzPts val="1560"/>
              <a:buFont typeface="Arial"/>
              <a:buNone/>
              <a:defRPr b="0" i="0" sz="1733" u="none" cap="none" strike="noStrike">
                <a:solidFill>
                  <a:schemeClr val="lt1"/>
                </a:solidFill>
                <a:latin typeface="Quattrocento Sans"/>
                <a:ea typeface="Quattrocento Sans"/>
                <a:cs typeface="Quattrocento Sans"/>
                <a:sym typeface="Quattrocento Sans"/>
              </a:defRPr>
            </a:lvl5pPr>
            <a:lvl6pPr lvl="5" marR="0" rtl="0" algn="ctr">
              <a:spcBef>
                <a:spcPts val="400"/>
              </a:spcBef>
              <a:spcAft>
                <a:spcPts val="0"/>
              </a:spcAft>
              <a:buClr>
                <a:schemeClr val="lt1"/>
              </a:buClr>
              <a:buSzPts val="2000"/>
              <a:buFont typeface="Arial"/>
              <a:buNone/>
              <a:defRPr b="0" i="0" sz="2000" u="none" cap="none" strike="noStrike">
                <a:solidFill>
                  <a:schemeClr val="lt1"/>
                </a:solidFill>
                <a:latin typeface="Quattrocento Sans"/>
                <a:ea typeface="Quattrocento Sans"/>
                <a:cs typeface="Quattrocento Sans"/>
                <a:sym typeface="Quattrocento Sans"/>
              </a:defRPr>
            </a:lvl6pPr>
            <a:lvl7pPr lvl="6" marR="0" rtl="0" algn="ctr">
              <a:spcBef>
                <a:spcPts val="400"/>
              </a:spcBef>
              <a:spcAft>
                <a:spcPts val="0"/>
              </a:spcAft>
              <a:buClr>
                <a:schemeClr val="lt1"/>
              </a:buClr>
              <a:buSzPts val="2000"/>
              <a:buFont typeface="Arial"/>
              <a:buNone/>
              <a:defRPr b="0" i="0" sz="2000" u="none" cap="none" strike="noStrike">
                <a:solidFill>
                  <a:schemeClr val="lt1"/>
                </a:solidFill>
                <a:latin typeface="Quattrocento Sans"/>
                <a:ea typeface="Quattrocento Sans"/>
                <a:cs typeface="Quattrocento Sans"/>
                <a:sym typeface="Quattrocento Sans"/>
              </a:defRPr>
            </a:lvl7pPr>
            <a:lvl8pPr lvl="7" marR="0" rtl="0" algn="ctr">
              <a:spcBef>
                <a:spcPts val="400"/>
              </a:spcBef>
              <a:spcAft>
                <a:spcPts val="0"/>
              </a:spcAft>
              <a:buClr>
                <a:schemeClr val="lt1"/>
              </a:buClr>
              <a:buSzPts val="2000"/>
              <a:buFont typeface="Arial"/>
              <a:buNone/>
              <a:defRPr b="0" i="0" sz="2000" u="none" cap="none" strike="noStrike">
                <a:solidFill>
                  <a:schemeClr val="lt1"/>
                </a:solidFill>
                <a:latin typeface="Quattrocento Sans"/>
                <a:ea typeface="Quattrocento Sans"/>
                <a:cs typeface="Quattrocento Sans"/>
                <a:sym typeface="Quattrocento Sans"/>
              </a:defRPr>
            </a:lvl8pPr>
            <a:lvl9pPr lvl="8" marR="0" rtl="0" algn="ctr">
              <a:spcBef>
                <a:spcPts val="400"/>
              </a:spcBef>
              <a:spcAft>
                <a:spcPts val="0"/>
              </a:spcAft>
              <a:buClr>
                <a:schemeClr val="lt1"/>
              </a:buClr>
              <a:buSzPts val="2000"/>
              <a:buFont typeface="Arial"/>
              <a:buNone/>
              <a:defRPr b="0" i="0" sz="2000" u="none" cap="none" strike="noStrike">
                <a:solidFill>
                  <a:schemeClr val="lt1"/>
                </a:solidFill>
                <a:latin typeface="Quattrocento Sans"/>
                <a:ea typeface="Quattrocento Sans"/>
                <a:cs typeface="Quattrocento Sans"/>
                <a:sym typeface="Quattrocento Sans"/>
              </a:defRPr>
            </a:lvl9pPr>
          </a:lstStyle>
          <a:p/>
        </p:txBody>
      </p:sp>
      <p:pic>
        <p:nvPicPr>
          <p:cNvPr id="166" name="Shape 166"/>
          <p:cNvPicPr preferRelativeResize="0"/>
          <p:nvPr/>
        </p:nvPicPr>
        <p:blipFill rotWithShape="1">
          <a:blip r:embed="rId2">
            <a:alphaModFix/>
          </a:blip>
          <a:srcRect b="0" l="0" r="0" t="0"/>
          <a:stretch/>
        </p:blipFill>
        <p:spPr>
          <a:xfrm>
            <a:off x="1653584" y="1733063"/>
            <a:ext cx="1569908" cy="1121363"/>
          </a:xfrm>
          <a:prstGeom prst="rect">
            <a:avLst/>
          </a:prstGeom>
          <a:noFill/>
          <a:ln>
            <a:noFill/>
          </a:ln>
        </p:spPr>
      </p:pic>
      <p:pic>
        <p:nvPicPr>
          <p:cNvPr id="167" name="Shape 167"/>
          <p:cNvPicPr preferRelativeResize="0"/>
          <p:nvPr/>
        </p:nvPicPr>
        <p:blipFill rotWithShape="1">
          <a:blip r:embed="rId3">
            <a:alphaModFix/>
          </a:blip>
          <a:srcRect b="0" l="0" r="0" t="0"/>
          <a:stretch/>
        </p:blipFill>
        <p:spPr>
          <a:xfrm>
            <a:off x="120012" y="165100"/>
            <a:ext cx="798201" cy="1049983"/>
          </a:xfrm>
          <a:prstGeom prst="rect">
            <a:avLst/>
          </a:prstGeom>
          <a:noFill/>
          <a:ln>
            <a:noFill/>
          </a:ln>
        </p:spPr>
      </p:pic>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Non-Bulleted Content">
  <p:cSld name="Title and  Non-Bulleted Content">
    <p:spTree>
      <p:nvGrpSpPr>
        <p:cNvPr id="168" name="Shape 168"/>
        <p:cNvGrpSpPr/>
        <p:nvPr/>
      </p:nvGrpSpPr>
      <p:grpSpPr>
        <a:xfrm>
          <a:off x="0" y="0"/>
          <a:ext cx="0" cy="0"/>
          <a:chOff x="0" y="0"/>
          <a:chExt cx="0" cy="0"/>
        </a:xfrm>
      </p:grpSpPr>
      <p:sp>
        <p:nvSpPr>
          <p:cNvPr id="169" name="Shape 169"/>
          <p:cNvSpPr txBox="1"/>
          <p:nvPr>
            <p:ph type="title"/>
          </p:nvPr>
        </p:nvSpPr>
        <p:spPr>
          <a:xfrm>
            <a:off x="519113" y="228601"/>
            <a:ext cx="11149013" cy="757131"/>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rgbClr val="595959"/>
              </a:buClr>
              <a:buSzPts val="5465"/>
              <a:buFont typeface="Quattrocento Sans"/>
              <a:buNone/>
              <a:defRPr b="0" i="0" sz="5465" u="none" cap="none" strike="noStrike">
                <a:solidFill>
                  <a:srgbClr val="595959"/>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0" name="Shape 170"/>
          <p:cNvSpPr txBox="1"/>
          <p:nvPr>
            <p:ph idx="1" type="body"/>
          </p:nvPr>
        </p:nvSpPr>
        <p:spPr>
          <a:xfrm>
            <a:off x="519113" y="1447799"/>
            <a:ext cx="11149013" cy="208053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0"/>
              </a:spcBef>
              <a:spcAft>
                <a:spcPts val="0"/>
              </a:spcAft>
              <a:buClr>
                <a:srgbClr val="595959"/>
              </a:buClr>
              <a:buSzPts val="2879"/>
              <a:buFont typeface="Arial"/>
              <a:buNone/>
              <a:defRPr b="0" i="0" sz="3199" u="none" cap="none" strike="noStrike">
                <a:solidFill>
                  <a:srgbClr val="595959"/>
                </a:solidFill>
                <a:latin typeface="Quattrocento Sans"/>
                <a:ea typeface="Quattrocento Sans"/>
                <a:cs typeface="Quattrocento Sans"/>
                <a:sym typeface="Quattrocento Sans"/>
              </a:defRPr>
            </a:lvl1pPr>
            <a:lvl2pPr indent="-388562" lvl="1" marL="914400" marR="0" rtl="0" algn="l">
              <a:lnSpc>
                <a:spcPct val="90000"/>
              </a:lnSpc>
              <a:spcBef>
                <a:spcPts val="0"/>
              </a:spcBef>
              <a:spcAft>
                <a:spcPts val="0"/>
              </a:spcAft>
              <a:buClr>
                <a:srgbClr val="595959"/>
              </a:buClr>
              <a:buSzPts val="2519"/>
              <a:buFont typeface="Arial"/>
              <a:buChar char="•"/>
              <a:defRPr b="0" i="0" sz="2799" u="none" cap="none" strike="noStrike">
                <a:solidFill>
                  <a:srgbClr val="595959"/>
                </a:solidFill>
                <a:latin typeface="Quattrocento Sans"/>
                <a:ea typeface="Quattrocento Sans"/>
                <a:cs typeface="Quattrocento Sans"/>
                <a:sym typeface="Quattrocento Sans"/>
              </a:defRPr>
            </a:lvl2pPr>
            <a:lvl3pPr indent="-228600" lvl="2" marL="1371600" marR="0" rtl="0" algn="l">
              <a:lnSpc>
                <a:spcPct val="90000"/>
              </a:lnSpc>
              <a:spcBef>
                <a:spcPts val="0"/>
              </a:spcBef>
              <a:spcAft>
                <a:spcPts val="0"/>
              </a:spcAft>
              <a:buClr>
                <a:schemeClr val="lt1"/>
              </a:buClr>
              <a:buSzPts val="1800"/>
              <a:buFont typeface="Arial"/>
              <a:buNone/>
              <a:defRPr b="0" i="0" sz="2000" u="none" cap="none" strike="noStrike">
                <a:solidFill>
                  <a:schemeClr val="lt1"/>
                </a:solidFill>
                <a:latin typeface="Quattrocento Sans"/>
                <a:ea typeface="Quattrocento Sans"/>
                <a:cs typeface="Quattrocento Sans"/>
                <a:sym typeface="Quattrocento Sans"/>
              </a:defRPr>
            </a:lvl3pPr>
            <a:lvl4pPr indent="-228600" lvl="3" marL="1828800" marR="0" rtl="0" algn="l">
              <a:lnSpc>
                <a:spcPct val="90000"/>
              </a:lnSpc>
              <a:spcBef>
                <a:spcPts val="400"/>
              </a:spcBef>
              <a:spcAft>
                <a:spcPts val="0"/>
              </a:spcAft>
              <a:buClr>
                <a:schemeClr val="lt1"/>
              </a:buClr>
              <a:buSzPts val="1560"/>
              <a:buFont typeface="Arial"/>
              <a:buNone/>
              <a:defRPr b="0" i="0" sz="1733" u="none" cap="none" strike="noStrike">
                <a:solidFill>
                  <a:schemeClr val="lt1"/>
                </a:solidFill>
                <a:latin typeface="Quattrocento Sans"/>
                <a:ea typeface="Quattrocento Sans"/>
                <a:cs typeface="Quattrocento Sans"/>
                <a:sym typeface="Quattrocento Sans"/>
              </a:defRPr>
            </a:lvl4pPr>
            <a:lvl5pPr indent="-327640" lvl="4" marL="2286000" marR="0" rtl="0" algn="l">
              <a:lnSpc>
                <a:spcPct val="90000"/>
              </a:lnSpc>
              <a:spcBef>
                <a:spcPts val="400"/>
              </a:spcBef>
              <a:spcAft>
                <a:spcPts val="0"/>
              </a:spcAft>
              <a:buClr>
                <a:schemeClr val="lt1"/>
              </a:buClr>
              <a:buSzPts val="1560"/>
              <a:buFont typeface="Arial"/>
              <a:buChar char="•"/>
              <a:defRPr b="0" i="0" sz="1733" u="none" cap="none" strike="noStrike">
                <a:solidFill>
                  <a:schemeClr val="lt1"/>
                </a:solidFill>
                <a:latin typeface="Quattrocento Sans"/>
                <a:ea typeface="Quattrocento Sans"/>
                <a:cs typeface="Quattrocento Sans"/>
                <a:sym typeface="Quattrocento Sans"/>
              </a:defRPr>
            </a:lvl5pPr>
            <a:lvl6pPr indent="-380936" lvl="5" marL="2743200" marR="0" rtl="0" algn="l">
              <a:spcBef>
                <a:spcPts val="480"/>
              </a:spcBef>
              <a:spcAft>
                <a:spcPts val="0"/>
              </a:spcAft>
              <a:buClr>
                <a:srgbClr val="595959"/>
              </a:buClr>
              <a:buSzPts val="2399"/>
              <a:buFont typeface="Arial"/>
              <a:buChar char="•"/>
              <a:defRPr b="0" i="0" sz="2399" u="none" cap="none" strike="noStrike">
                <a:solidFill>
                  <a:srgbClr val="595959"/>
                </a:solidFill>
                <a:latin typeface="Quattrocento Sans"/>
                <a:ea typeface="Quattrocento Sans"/>
                <a:cs typeface="Quattrocento Sans"/>
                <a:sym typeface="Quattrocento Sans"/>
              </a:defRPr>
            </a:lvl6pPr>
            <a:lvl7pPr indent="-355600" lvl="6" marL="3200400" marR="0" rtl="0" algn="l">
              <a:spcBef>
                <a:spcPts val="400"/>
              </a:spcBef>
              <a:spcAft>
                <a:spcPts val="0"/>
              </a:spcAft>
              <a:buClr>
                <a:srgbClr val="595959"/>
              </a:buClr>
              <a:buSzPts val="2000"/>
              <a:buFont typeface="Arial"/>
              <a:buChar char="•"/>
              <a:defRPr b="0" i="0" sz="2000" u="none" cap="none" strike="noStrike">
                <a:solidFill>
                  <a:srgbClr val="595959"/>
                </a:solidFill>
                <a:latin typeface="Quattrocento Sans"/>
                <a:ea typeface="Quattrocento Sans"/>
                <a:cs typeface="Quattrocento Sans"/>
                <a:sym typeface="Quattrocento Sans"/>
              </a:defRPr>
            </a:lvl7pPr>
            <a:lvl8pPr indent="-355600" lvl="7" marL="3657600" marR="0" rtl="0" algn="l">
              <a:spcBef>
                <a:spcPts val="400"/>
              </a:spcBef>
              <a:spcAft>
                <a:spcPts val="0"/>
              </a:spcAft>
              <a:buClr>
                <a:srgbClr val="595959"/>
              </a:buClr>
              <a:buSzPts val="2000"/>
              <a:buFont typeface="Arial"/>
              <a:buChar char="•"/>
              <a:defRPr b="0" i="0" sz="2000" u="none" cap="none" strike="noStrike">
                <a:solidFill>
                  <a:srgbClr val="595959"/>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25" name="Shape 25"/>
        <p:cNvGrpSpPr/>
        <p:nvPr/>
      </p:nvGrpSpPr>
      <p:grpSpPr>
        <a:xfrm>
          <a:off x="0" y="0"/>
          <a:ext cx="0" cy="0"/>
          <a:chOff x="0" y="0"/>
          <a:chExt cx="0" cy="0"/>
        </a:xfrm>
      </p:grpSpPr>
      <p:sp>
        <p:nvSpPr>
          <p:cNvPr id="26" name="Shape 26"/>
          <p:cNvSpPr txBox="1"/>
          <p:nvPr>
            <p:ph type="title"/>
          </p:nvPr>
        </p:nvSpPr>
        <p:spPr>
          <a:xfrm>
            <a:off x="519112" y="402776"/>
            <a:ext cx="11149013" cy="747897"/>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lt1"/>
              </a:buClr>
              <a:buSzPts val="5400"/>
              <a:buFont typeface="Quattrocento Sans"/>
              <a:buNone/>
              <a:defRPr b="0" i="0" sz="54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 name="Shape 27"/>
          <p:cNvSpPr txBox="1"/>
          <p:nvPr>
            <p:ph idx="1" type="body"/>
          </p:nvPr>
        </p:nvSpPr>
        <p:spPr>
          <a:xfrm>
            <a:off x="519112" y="1370525"/>
            <a:ext cx="11149013" cy="946413"/>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0"/>
              </a:spcBef>
              <a:spcAft>
                <a:spcPts val="0"/>
              </a:spcAft>
              <a:buClr>
                <a:srgbClr val="92D050"/>
              </a:buClr>
              <a:buSzPts val="3200"/>
              <a:buFont typeface="Arial"/>
              <a:buNone/>
              <a:defRPr b="0" i="0" sz="40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900"/>
              </a:spcBef>
              <a:spcAft>
                <a:spcPts val="0"/>
              </a:spcAft>
              <a:buClr>
                <a:srgbClr val="92D050"/>
              </a:buClr>
              <a:buSzPts val="1600"/>
              <a:buFont typeface="Arial"/>
              <a:buNone/>
              <a:defRPr b="0" i="0" sz="2000" u="none" cap="none" strike="noStrike">
                <a:solidFill>
                  <a:schemeClr val="lt1"/>
                </a:solidFill>
                <a:latin typeface="Quattrocento Sans"/>
                <a:ea typeface="Quattrocento Sans"/>
                <a:cs typeface="Quattrocento Sans"/>
                <a:sym typeface="Quattrocento Sans"/>
              </a:defRPr>
            </a:lvl2pPr>
            <a:lvl3pPr indent="-411480" lvl="2" marL="1371600" marR="0" rtl="0" algn="l">
              <a:lnSpc>
                <a:spcPct val="90000"/>
              </a:lnSpc>
              <a:spcBef>
                <a:spcPts val="720"/>
              </a:spcBef>
              <a:spcAft>
                <a:spcPts val="0"/>
              </a:spcAft>
              <a:buClr>
                <a:srgbClr val="92D050"/>
              </a:buClr>
              <a:buSzPts val="2880"/>
              <a:buFont typeface="Arial"/>
              <a:buChar char="•"/>
              <a:defRPr b="0" i="0" sz="3600" u="none" cap="none" strike="noStrike">
                <a:solidFill>
                  <a:srgbClr val="3D3D3D"/>
                </a:solidFill>
                <a:latin typeface="Quattrocento Sans"/>
                <a:ea typeface="Quattrocento Sans"/>
                <a:cs typeface="Quattrocento Sans"/>
                <a:sym typeface="Quattrocento Sans"/>
              </a:defRPr>
            </a:lvl3pPr>
            <a:lvl4pPr indent="-391160" lvl="3" marL="1828800" marR="0" rtl="0" algn="l">
              <a:lnSpc>
                <a:spcPct val="90000"/>
              </a:lnSpc>
              <a:spcBef>
                <a:spcPts val="640"/>
              </a:spcBef>
              <a:spcAft>
                <a:spcPts val="0"/>
              </a:spcAft>
              <a:buClr>
                <a:srgbClr val="92D050"/>
              </a:buClr>
              <a:buSzPts val="2560"/>
              <a:buFont typeface="Arial"/>
              <a:buChar char="•"/>
              <a:defRPr b="0" i="0" sz="3200" u="none" cap="none" strike="noStrike">
                <a:solidFill>
                  <a:srgbClr val="3D3D3D"/>
                </a:solidFill>
                <a:latin typeface="Quattrocento Sans"/>
                <a:ea typeface="Quattrocento Sans"/>
                <a:cs typeface="Quattrocento Sans"/>
                <a:sym typeface="Quattrocento Sans"/>
              </a:defRPr>
            </a:lvl4pPr>
            <a:lvl5pPr indent="-391160" lvl="4" marL="2286000" marR="0" rtl="0" algn="l">
              <a:lnSpc>
                <a:spcPct val="90000"/>
              </a:lnSpc>
              <a:spcBef>
                <a:spcPts val="640"/>
              </a:spcBef>
              <a:spcAft>
                <a:spcPts val="0"/>
              </a:spcAft>
              <a:buClr>
                <a:srgbClr val="92D050"/>
              </a:buClr>
              <a:buSzPts val="2560"/>
              <a:buFont typeface="Arial"/>
              <a:buChar char="•"/>
              <a:defRPr b="0" i="0" sz="3200" u="none" cap="none" strike="noStrike">
                <a:solidFill>
                  <a:srgbClr val="3D3D3D"/>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8" name="Shape 28"/>
          <p:cNvSpPr/>
          <p:nvPr/>
        </p:nvSpPr>
        <p:spPr>
          <a:xfrm>
            <a:off x="0" y="0"/>
            <a:ext cx="12188825"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200">
              <a:solidFill>
                <a:srgbClr val="FFFFFF"/>
              </a:solidFill>
              <a:latin typeface="Quattrocento Sans"/>
              <a:ea typeface="Quattrocento Sans"/>
              <a:cs typeface="Quattrocento Sans"/>
              <a:sym typeface="Quattrocento Sans"/>
            </a:endParaRPr>
          </a:p>
        </p:txBody>
      </p:sp>
      <p:pic>
        <p:nvPicPr>
          <p:cNvPr id="29" name="Shape 29"/>
          <p:cNvPicPr preferRelativeResize="0"/>
          <p:nvPr/>
        </p:nvPicPr>
        <p:blipFill rotWithShape="1">
          <a:blip r:embed="rId2">
            <a:alphaModFix/>
          </a:blip>
          <a:srcRect b="0" l="49222" r="0" t="0"/>
          <a:stretch/>
        </p:blipFill>
        <p:spPr>
          <a:xfrm rot="10800000">
            <a:off x="11355786" y="-8278"/>
            <a:ext cx="846001" cy="834699"/>
          </a:xfrm>
          <a:prstGeom prst="rect">
            <a:avLst/>
          </a:prstGeom>
          <a:noFill/>
          <a:ln>
            <a:noFill/>
          </a:ln>
        </p:spPr>
      </p:pic>
      <p:pic>
        <p:nvPicPr>
          <p:cNvPr id="30" name="Shape 30"/>
          <p:cNvPicPr preferRelativeResize="0"/>
          <p:nvPr/>
        </p:nvPicPr>
        <p:blipFill rotWithShape="1">
          <a:blip r:embed="rId2">
            <a:alphaModFix/>
          </a:blip>
          <a:srcRect b="0" l="0" r="0" t="0"/>
          <a:stretch/>
        </p:blipFill>
        <p:spPr>
          <a:xfrm rot="10800000">
            <a:off x="10133012" y="-8277"/>
            <a:ext cx="1666075" cy="834699"/>
          </a:xfrm>
          <a:prstGeom prst="rect">
            <a:avLst/>
          </a:prstGeom>
          <a:noFill/>
          <a:ln>
            <a:noFill/>
          </a:ln>
        </p:spPr>
      </p:pic>
      <p:pic>
        <p:nvPicPr>
          <p:cNvPr id="31" name="Shape 31"/>
          <p:cNvPicPr preferRelativeResize="0"/>
          <p:nvPr/>
        </p:nvPicPr>
        <p:blipFill rotWithShape="1">
          <a:blip r:embed="rId2">
            <a:alphaModFix/>
          </a:blip>
          <a:srcRect b="0" l="0" r="0" t="0"/>
          <a:stretch/>
        </p:blipFill>
        <p:spPr>
          <a:xfrm rot="10800000">
            <a:off x="8910237" y="-8277"/>
            <a:ext cx="1666075" cy="834699"/>
          </a:xfrm>
          <a:prstGeom prst="rect">
            <a:avLst/>
          </a:prstGeom>
          <a:noFill/>
          <a:ln>
            <a:noFill/>
          </a:ln>
        </p:spPr>
      </p:pic>
      <p:pic>
        <p:nvPicPr>
          <p:cNvPr id="32" name="Shape 32"/>
          <p:cNvPicPr preferRelativeResize="0"/>
          <p:nvPr/>
        </p:nvPicPr>
        <p:blipFill rotWithShape="1">
          <a:blip r:embed="rId3">
            <a:alphaModFix/>
          </a:blip>
          <a:srcRect b="0" l="0" r="0" t="0"/>
          <a:stretch/>
        </p:blipFill>
        <p:spPr>
          <a:xfrm>
            <a:off x="10300626" y="6311788"/>
            <a:ext cx="1618990" cy="388399"/>
          </a:xfrm>
          <a:prstGeom prst="rect">
            <a:avLst/>
          </a:prstGeom>
          <a:noFill/>
          <a:ln>
            <a:noFill/>
          </a:ln>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33" name="Shape 33"/>
        <p:cNvGrpSpPr/>
        <p:nvPr/>
      </p:nvGrpSpPr>
      <p:grpSpPr>
        <a:xfrm>
          <a:off x="0" y="0"/>
          <a:ext cx="0" cy="0"/>
          <a:chOff x="0" y="0"/>
          <a:chExt cx="0" cy="0"/>
        </a:xfrm>
      </p:grpSpPr>
      <p:sp>
        <p:nvSpPr>
          <p:cNvPr id="34" name="Shape 34"/>
          <p:cNvSpPr txBox="1"/>
          <p:nvPr>
            <p:ph type="title"/>
          </p:nvPr>
        </p:nvSpPr>
        <p:spPr>
          <a:xfrm>
            <a:off x="519112" y="494600"/>
            <a:ext cx="11149013" cy="747897"/>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lt1"/>
              </a:buClr>
              <a:buSzPts val="5400"/>
              <a:buFont typeface="Quattrocento Sans"/>
              <a:buNone/>
              <a:defRPr b="0" i="0" sz="54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35" name="Shape 35"/>
          <p:cNvPicPr preferRelativeResize="0"/>
          <p:nvPr/>
        </p:nvPicPr>
        <p:blipFill rotWithShape="1">
          <a:blip r:embed="rId2">
            <a:alphaModFix/>
          </a:blip>
          <a:srcRect b="0" l="0" r="0" t="0"/>
          <a:stretch/>
        </p:blipFill>
        <p:spPr>
          <a:xfrm>
            <a:off x="120012" y="165100"/>
            <a:ext cx="798201" cy="1049983"/>
          </a:xfrm>
          <a:prstGeom prst="rect">
            <a:avLst/>
          </a:prstGeom>
          <a:noFill/>
          <a:ln>
            <a:noFill/>
          </a:ln>
        </p:spPr>
      </p:pic>
      <p:pic>
        <p:nvPicPr>
          <p:cNvPr id="36" name="Shape 36"/>
          <p:cNvPicPr preferRelativeResize="0"/>
          <p:nvPr/>
        </p:nvPicPr>
        <p:blipFill rotWithShape="1">
          <a:blip r:embed="rId3">
            <a:alphaModFix/>
          </a:blip>
          <a:srcRect b="0" l="0" r="0" t="0"/>
          <a:stretch/>
        </p:blipFill>
        <p:spPr>
          <a:xfrm>
            <a:off x="10300626" y="6311788"/>
            <a:ext cx="1618990" cy="388399"/>
          </a:xfrm>
          <a:prstGeom prst="rect">
            <a:avLst/>
          </a:prstGeom>
          <a:noFill/>
          <a:ln>
            <a:noFill/>
          </a:ln>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gram Blank - JBS">
  <p:cSld name="Diagram Blank - JBS">
    <p:spTree>
      <p:nvGrpSpPr>
        <p:cNvPr id="37" name="Shape 37"/>
        <p:cNvGrpSpPr/>
        <p:nvPr/>
      </p:nvGrpSpPr>
      <p:grpSpPr>
        <a:xfrm>
          <a:off x="0" y="0"/>
          <a:ext cx="0" cy="0"/>
          <a:chOff x="0" y="0"/>
          <a:chExt cx="0" cy="0"/>
        </a:xfrm>
      </p:grpSpPr>
      <p:sp>
        <p:nvSpPr>
          <p:cNvPr id="38" name="Shape 38"/>
          <p:cNvSpPr/>
          <p:nvPr/>
        </p:nvSpPr>
        <p:spPr>
          <a:xfrm>
            <a:off x="-1" y="0"/>
            <a:ext cx="12212763" cy="6858000"/>
          </a:xfrm>
          <a:prstGeom prst="rect">
            <a:avLst/>
          </a:prstGeom>
          <a:solidFill>
            <a:srgbClr val="000000">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200">
              <a:solidFill>
                <a:srgbClr val="FFFFFF"/>
              </a:solidFill>
              <a:latin typeface="Quattrocento Sans"/>
              <a:ea typeface="Quattrocento Sans"/>
              <a:cs typeface="Quattrocento Sans"/>
              <a:sym typeface="Quattrocento Sans"/>
            </a:endParaRPr>
          </a:p>
        </p:txBody>
      </p:sp>
      <p:pic>
        <p:nvPicPr>
          <p:cNvPr id="39" name="Shape 39"/>
          <p:cNvPicPr preferRelativeResize="0"/>
          <p:nvPr/>
        </p:nvPicPr>
        <p:blipFill rotWithShape="1">
          <a:blip r:embed="rId2">
            <a:alphaModFix/>
          </a:blip>
          <a:srcRect b="0" l="0" r="0" t="0"/>
          <a:stretch/>
        </p:blipFill>
        <p:spPr>
          <a:xfrm>
            <a:off x="10300626" y="6311788"/>
            <a:ext cx="1618990" cy="388399"/>
          </a:xfrm>
          <a:prstGeom prst="rect">
            <a:avLst/>
          </a:prstGeom>
          <a:noFill/>
          <a:ln>
            <a:noFill/>
          </a:ln>
        </p:spPr>
      </p:pic>
      <p:pic>
        <p:nvPicPr>
          <p:cNvPr id="40" name="Shape 40"/>
          <p:cNvPicPr preferRelativeResize="0"/>
          <p:nvPr/>
        </p:nvPicPr>
        <p:blipFill rotWithShape="1">
          <a:blip r:embed="rId3">
            <a:alphaModFix/>
          </a:blip>
          <a:srcRect b="0" l="0" r="0" t="0"/>
          <a:stretch/>
        </p:blipFill>
        <p:spPr>
          <a:xfrm>
            <a:off x="120012" y="165100"/>
            <a:ext cx="798201" cy="1049983"/>
          </a:xfrm>
          <a:prstGeom prst="rect">
            <a:avLst/>
          </a:prstGeom>
          <a:noFill/>
          <a:ln>
            <a:noFill/>
          </a:ln>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randing" type="blank">
  <p:cSld name="BLANK">
    <p:spTree>
      <p:nvGrpSpPr>
        <p:cNvPr id="41" name="Shape 41"/>
        <p:cNvGrpSpPr/>
        <p:nvPr/>
      </p:nvGrpSpPr>
      <p:grpSpPr>
        <a:xfrm>
          <a:off x="0" y="0"/>
          <a:ext cx="0" cy="0"/>
          <a:chOff x="0" y="0"/>
          <a:chExt cx="0" cy="0"/>
        </a:xfrm>
      </p:grpSpPr>
      <p:sp>
        <p:nvSpPr>
          <p:cNvPr id="42" name="Shape 42"/>
          <p:cNvSpPr/>
          <p:nvPr/>
        </p:nvSpPr>
        <p:spPr>
          <a:xfrm>
            <a:off x="-1" y="0"/>
            <a:ext cx="12212763" cy="6858000"/>
          </a:xfrm>
          <a:prstGeom prst="rect">
            <a:avLst/>
          </a:prstGeom>
          <a:solidFill>
            <a:srgbClr val="000000">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200">
              <a:solidFill>
                <a:srgbClr val="FFFFFF"/>
              </a:solidFill>
              <a:latin typeface="Quattrocento Sans"/>
              <a:ea typeface="Quattrocento Sans"/>
              <a:cs typeface="Quattrocento Sans"/>
              <a:sym typeface="Quattrocento Sans"/>
            </a:endParaRPr>
          </a:p>
        </p:txBody>
      </p:sp>
      <p:pic>
        <p:nvPicPr>
          <p:cNvPr id="43" name="Shape 43"/>
          <p:cNvPicPr preferRelativeResize="0"/>
          <p:nvPr/>
        </p:nvPicPr>
        <p:blipFill rotWithShape="1">
          <a:blip r:embed="rId2">
            <a:alphaModFix/>
          </a:blip>
          <a:srcRect b="0" l="0" r="0" t="0"/>
          <a:stretch/>
        </p:blipFill>
        <p:spPr>
          <a:xfrm>
            <a:off x="3135328" y="1948904"/>
            <a:ext cx="5942103" cy="2185766"/>
          </a:xfrm>
          <a:prstGeom prst="rect">
            <a:avLst/>
          </a:prstGeom>
          <a:noFill/>
          <a:ln>
            <a:noFill/>
          </a:ln>
        </p:spPr>
      </p:pic>
      <p:sp>
        <p:nvSpPr>
          <p:cNvPr id="44" name="Shape 44"/>
          <p:cNvSpPr txBox="1"/>
          <p:nvPr/>
        </p:nvSpPr>
        <p:spPr>
          <a:xfrm>
            <a:off x="507868" y="6083573"/>
            <a:ext cx="11173090" cy="41548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700">
                <a:solidFill>
                  <a:srgbClr val="FFFFFF"/>
                </a:solidFill>
                <a:latin typeface="Quattrocento Sans"/>
                <a:ea typeface="Quattrocento Sans"/>
                <a:cs typeface="Quattrocento Sans"/>
                <a:sym typeface="Quattrocento Sans"/>
              </a:rPr>
              <a:t>© 2018 Microsoft Corporation. All rights reserved. Microsoft, Windows, Windows Vista and other product names are or may be registered trademarks and/or trademarks in the U.S. and/or other countries.</a:t>
            </a:r>
            <a:endParaRPr/>
          </a:p>
          <a:p>
            <a:pPr indent="0" lvl="0" marL="0" marR="0" rtl="0" algn="ctr">
              <a:spcBef>
                <a:spcPts val="0"/>
              </a:spcBef>
              <a:spcAft>
                <a:spcPts val="0"/>
              </a:spcAft>
              <a:buNone/>
            </a:pPr>
            <a:r>
              <a:rPr lang="en-US" sz="700">
                <a:solidFill>
                  <a:srgbClr val="FFFFFF"/>
                </a:solidFill>
                <a:latin typeface="Quattrocento Sans"/>
                <a:ea typeface="Quattrocento Sans"/>
                <a:cs typeface="Quattrocento Sans"/>
                <a:sym typeface="Quattrocento San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a:p>
        </p:txBody>
      </p:sp>
      <p:pic>
        <p:nvPicPr>
          <p:cNvPr id="45" name="Shape 45"/>
          <p:cNvPicPr preferRelativeResize="0"/>
          <p:nvPr/>
        </p:nvPicPr>
        <p:blipFill rotWithShape="1">
          <a:blip r:embed="rId3">
            <a:alphaModFix/>
          </a:blip>
          <a:srcRect b="0" l="0" r="0" t="0"/>
          <a:stretch/>
        </p:blipFill>
        <p:spPr>
          <a:xfrm>
            <a:off x="120012" y="165100"/>
            <a:ext cx="798201" cy="1049983"/>
          </a:xfrm>
          <a:prstGeom prst="rect">
            <a:avLst/>
          </a:prstGeom>
          <a:noFill/>
          <a:ln>
            <a:noFill/>
          </a:ln>
        </p:spPr>
      </p:pic>
      <p:pic>
        <p:nvPicPr>
          <p:cNvPr id="46" name="Shape 46"/>
          <p:cNvPicPr preferRelativeResize="0"/>
          <p:nvPr/>
        </p:nvPicPr>
        <p:blipFill rotWithShape="1">
          <a:blip r:embed="rId4">
            <a:alphaModFix/>
          </a:blip>
          <a:srcRect b="0" l="0" r="0" t="0"/>
          <a:stretch/>
        </p:blipFill>
        <p:spPr>
          <a:xfrm>
            <a:off x="5150402" y="3898900"/>
            <a:ext cx="1911954" cy="1698678"/>
          </a:xfrm>
          <a:prstGeom prst="rect">
            <a:avLst/>
          </a:prstGeom>
          <a:noFill/>
          <a:ln>
            <a:noFill/>
          </a:ln>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mo Background -JBS">
  <p:cSld name="Demo Background -JBS">
    <p:spTree>
      <p:nvGrpSpPr>
        <p:cNvPr id="47" name="Shape 47"/>
        <p:cNvGrpSpPr/>
        <p:nvPr/>
      </p:nvGrpSpPr>
      <p:grpSpPr>
        <a:xfrm>
          <a:off x="0" y="0"/>
          <a:ext cx="0" cy="0"/>
          <a:chOff x="0" y="0"/>
          <a:chExt cx="0" cy="0"/>
        </a:xfrm>
      </p:grpSpPr>
      <p:pic>
        <p:nvPicPr>
          <p:cNvPr id="48" name="Shape 48"/>
          <p:cNvPicPr preferRelativeResize="0"/>
          <p:nvPr/>
        </p:nvPicPr>
        <p:blipFill rotWithShape="1">
          <a:blip r:embed="rId2">
            <a:alphaModFix/>
          </a:blip>
          <a:srcRect b="0" l="0" r="0" t="0"/>
          <a:stretch/>
        </p:blipFill>
        <p:spPr>
          <a:xfrm>
            <a:off x="-1" y="0"/>
            <a:ext cx="12188825" cy="6858000"/>
          </a:xfrm>
          <a:prstGeom prst="rect">
            <a:avLst/>
          </a:prstGeom>
          <a:noFill/>
          <a:ln>
            <a:noFill/>
          </a:ln>
        </p:spPr>
      </p:pic>
      <p:pic>
        <p:nvPicPr>
          <p:cNvPr id="49" name="Shape 49"/>
          <p:cNvPicPr preferRelativeResize="0"/>
          <p:nvPr/>
        </p:nvPicPr>
        <p:blipFill rotWithShape="1">
          <a:blip r:embed="rId3">
            <a:alphaModFix/>
          </a:blip>
          <a:srcRect b="0" l="0" r="0" t="0"/>
          <a:stretch/>
        </p:blipFill>
        <p:spPr>
          <a:xfrm>
            <a:off x="10300626" y="6311788"/>
            <a:ext cx="1618990" cy="388399"/>
          </a:xfrm>
          <a:prstGeom prst="rect">
            <a:avLst/>
          </a:prstGeom>
          <a:noFill/>
          <a:ln>
            <a:noFill/>
          </a:ln>
        </p:spPr>
      </p:pic>
      <p:sp>
        <p:nvSpPr>
          <p:cNvPr id="50" name="Shape 50"/>
          <p:cNvSpPr/>
          <p:nvPr/>
        </p:nvSpPr>
        <p:spPr>
          <a:xfrm>
            <a:off x="2253803" y="2455231"/>
            <a:ext cx="9935022" cy="2104837"/>
          </a:xfrm>
          <a:prstGeom prst="rect">
            <a:avLst/>
          </a:prstGeom>
          <a:solidFill>
            <a:srgbClr val="00AEEF">
              <a:alpha val="24705"/>
            </a:srgbClr>
          </a:solidFill>
          <a:ln>
            <a:noFill/>
          </a:ln>
        </p:spPr>
        <p:txBody>
          <a:bodyPr anchorCtr="0" anchor="ctr" bIns="45700" lIns="548625" spcFirstLastPara="1" rIns="91425" wrap="square" tIns="45700">
            <a:noAutofit/>
          </a:bodyPr>
          <a:lstStyle/>
          <a:p>
            <a:pPr indent="0" lvl="0" marL="0" marR="0" rtl="0" algn="l">
              <a:spcBef>
                <a:spcPts val="0"/>
              </a:spcBef>
              <a:spcAft>
                <a:spcPts val="0"/>
              </a:spcAft>
              <a:buNone/>
            </a:pPr>
            <a:r>
              <a:t/>
            </a:r>
            <a:endParaRPr sz="6600">
              <a:solidFill>
                <a:srgbClr val="FFFFFF"/>
              </a:solidFill>
              <a:latin typeface="Arial"/>
              <a:ea typeface="Arial"/>
              <a:cs typeface="Arial"/>
              <a:sym typeface="Arial"/>
            </a:endParaRPr>
          </a:p>
        </p:txBody>
      </p:sp>
      <p:grpSp>
        <p:nvGrpSpPr>
          <p:cNvPr id="51" name="Shape 51"/>
          <p:cNvGrpSpPr/>
          <p:nvPr/>
        </p:nvGrpSpPr>
        <p:grpSpPr>
          <a:xfrm>
            <a:off x="0" y="2455230"/>
            <a:ext cx="2253803" cy="2104837"/>
            <a:chOff x="-1" y="2455231"/>
            <a:chExt cx="2253803" cy="2104837"/>
          </a:xfrm>
        </p:grpSpPr>
        <p:sp>
          <p:nvSpPr>
            <p:cNvPr id="52" name="Shape 52"/>
            <p:cNvSpPr/>
            <p:nvPr/>
          </p:nvSpPr>
          <p:spPr>
            <a:xfrm>
              <a:off x="-1" y="2455231"/>
              <a:ext cx="2253803" cy="2104837"/>
            </a:xfrm>
            <a:prstGeom prst="rect">
              <a:avLst/>
            </a:prstGeom>
            <a:solidFill>
              <a:srgbClr val="92D050"/>
            </a:solidFill>
            <a:ln>
              <a:noFill/>
            </a:ln>
          </p:spPr>
          <p:txBody>
            <a:bodyPr anchorCtr="0" anchor="b" bIns="182875" lIns="91425" spcFirstLastPara="1" rIns="91425" wrap="square" tIns="45700">
              <a:noAutofit/>
            </a:bodyPr>
            <a:lstStyle/>
            <a:p>
              <a:pPr indent="0" lvl="0" marL="0" marR="0" rtl="0" algn="ctr">
                <a:spcBef>
                  <a:spcPts val="0"/>
                </a:spcBef>
                <a:spcAft>
                  <a:spcPts val="0"/>
                </a:spcAft>
                <a:buNone/>
              </a:pPr>
              <a:r>
                <a:rPr lang="en-US" sz="2200">
                  <a:solidFill>
                    <a:srgbClr val="FFFFFF"/>
                  </a:solidFill>
                  <a:latin typeface="Quattrocento Sans"/>
                  <a:ea typeface="Quattrocento Sans"/>
                  <a:cs typeface="Quattrocento Sans"/>
                  <a:sym typeface="Quattrocento Sans"/>
                </a:rPr>
                <a:t>demo</a:t>
              </a:r>
              <a:endParaRPr/>
            </a:p>
          </p:txBody>
        </p:sp>
        <p:pic>
          <p:nvPicPr>
            <p:cNvPr id="53" name="Shape 53"/>
            <p:cNvPicPr preferRelativeResize="0"/>
            <p:nvPr/>
          </p:nvPicPr>
          <p:blipFill rotWithShape="1">
            <a:blip r:embed="rId4">
              <a:alphaModFix/>
            </a:blip>
            <a:srcRect b="0" l="0" r="0" t="0"/>
            <a:stretch/>
          </p:blipFill>
          <p:spPr>
            <a:xfrm>
              <a:off x="550988" y="2847133"/>
              <a:ext cx="1140731" cy="1140731"/>
            </a:xfrm>
            <a:prstGeom prst="rect">
              <a:avLst/>
            </a:prstGeom>
            <a:noFill/>
            <a:ln>
              <a:noFill/>
            </a:ln>
          </p:spPr>
        </p:pic>
      </p:grpSp>
      <p:pic>
        <p:nvPicPr>
          <p:cNvPr id="54" name="Shape 54"/>
          <p:cNvPicPr preferRelativeResize="0"/>
          <p:nvPr/>
        </p:nvPicPr>
        <p:blipFill rotWithShape="1">
          <a:blip r:embed="rId5">
            <a:alphaModFix/>
          </a:blip>
          <a:srcRect b="0" l="0" r="0" t="0"/>
          <a:stretch/>
        </p:blipFill>
        <p:spPr>
          <a:xfrm>
            <a:off x="120012" y="165100"/>
            <a:ext cx="798201" cy="1049983"/>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8"/>
                                        </p:tgtEl>
                                        <p:attrNameLst>
                                          <p:attrName>style.visibility</p:attrName>
                                        </p:attrNameLst>
                                      </p:cBhvr>
                                      <p:to>
                                        <p:strVal val="visible"/>
                                      </p:to>
                                    </p:set>
                                    <p:animEffect filter="fade" transition="in">
                                      <p:cBhvr>
                                        <p:cTn dur="2500"/>
                                        <p:tgtEl>
                                          <p:spTgt spid="48"/>
                                        </p:tgtEl>
                                      </p:cBhvr>
                                    </p:animEffect>
                                  </p:childTnLst>
                                </p:cTn>
                              </p:par>
                              <p:par>
                                <p:cTn fill="hold" nodeType="withEffect" presetClass="entr" presetID="2" presetSubtype="8">
                                  <p:stCondLst>
                                    <p:cond delay="75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p:tgtEl>
                                          <p:spTgt spid="5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750"/>
                                  </p:stCondLst>
                                  <p:childTnLst>
                                    <p:set>
                                      <p:cBhvr>
                                        <p:cTn dur="1" fill="hold">
                                          <p:stCondLst>
                                            <p:cond delay="0"/>
                                          </p:stCondLst>
                                        </p:cTn>
                                        <p:tgtEl>
                                          <p:spTgt spid="50"/>
                                        </p:tgtEl>
                                        <p:attrNameLst>
                                          <p:attrName>style.visibility</p:attrName>
                                        </p:attrNameLst>
                                      </p:cBhvr>
                                      <p:to>
                                        <p:strVal val="visible"/>
                                      </p:to>
                                    </p:set>
                                    <p:animEffect filter="fade" transition="in">
                                      <p:cBhvr>
                                        <p:cTn dur="750"/>
                                        <p:tgtEl>
                                          <p:spTgt spid="50"/>
                                        </p:tgtEl>
                                      </p:cBhvr>
                                    </p:animEffect>
                                  </p:childTnLst>
                                </p:cTn>
                              </p:par>
                              <p:par>
                                <p:cTn fill="hold" nodeType="withEffect" presetClass="exit" presetID="10" presetSubtype="0">
                                  <p:stCondLst>
                                    <p:cond delay="2500"/>
                                  </p:stCondLst>
                                  <p:childTnLst>
                                    <p:animEffect filter="fade" transition="out">
                                      <p:cBhvr>
                                        <p:cTn dur="500"/>
                                        <p:tgtEl>
                                          <p:spTgt spid="50"/>
                                        </p:tgtEl>
                                      </p:cBhvr>
                                    </p:animEffect>
                                    <p:set>
                                      <p:cBhvr>
                                        <p:cTn dur="1" fill="hold">
                                          <p:stCondLst>
                                            <p:cond delay="500"/>
                                          </p:stCondLst>
                                        </p:cTn>
                                        <p:tgtEl>
                                          <p:spTgt spid="5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emo, Video etc. &quot;special&quot; slides">
  <p:cSld name="1_Demo, Video etc. &quot;special&quot; slides">
    <p:spTree>
      <p:nvGrpSpPr>
        <p:cNvPr id="55" name="Shape 55"/>
        <p:cNvGrpSpPr/>
        <p:nvPr/>
      </p:nvGrpSpPr>
      <p:grpSpPr>
        <a:xfrm>
          <a:off x="0" y="0"/>
          <a:ext cx="0" cy="0"/>
          <a:chOff x="0" y="0"/>
          <a:chExt cx="0" cy="0"/>
        </a:xfrm>
      </p:grpSpPr>
      <p:sp>
        <p:nvSpPr>
          <p:cNvPr id="56" name="Shape 56"/>
          <p:cNvSpPr/>
          <p:nvPr/>
        </p:nvSpPr>
        <p:spPr>
          <a:xfrm rot="-1819301">
            <a:off x="2851262" y="1058870"/>
            <a:ext cx="2423355" cy="2089099"/>
          </a:xfrm>
          <a:prstGeom prst="hexagon">
            <a:avLst>
              <a:gd fmla="val 28905" name="adj"/>
              <a:gd fmla="val 115470" name="vf"/>
            </a:avLst>
          </a:prstGeom>
          <a:solidFill>
            <a:srgbClr val="00AEEF">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200">
              <a:solidFill>
                <a:srgbClr val="FFFFFF"/>
              </a:solidFill>
              <a:latin typeface="Quattrocento Sans"/>
              <a:ea typeface="Quattrocento Sans"/>
              <a:cs typeface="Quattrocento Sans"/>
              <a:sym typeface="Quattrocento Sans"/>
            </a:endParaRPr>
          </a:p>
        </p:txBody>
      </p:sp>
      <p:sp>
        <p:nvSpPr>
          <p:cNvPr id="57" name="Shape 57"/>
          <p:cNvSpPr/>
          <p:nvPr/>
        </p:nvSpPr>
        <p:spPr>
          <a:xfrm rot="-1819301">
            <a:off x="1718820" y="3260114"/>
            <a:ext cx="3016895" cy="2742701"/>
          </a:xfrm>
          <a:prstGeom prst="hexagon">
            <a:avLst>
              <a:gd fmla="val 28905" name="adj"/>
              <a:gd fmla="val 115470" name="vf"/>
            </a:avLst>
          </a:prstGeom>
          <a:solidFill>
            <a:srgbClr val="FF8A00">
              <a:alpha val="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200">
              <a:solidFill>
                <a:srgbClr val="FFFFFF"/>
              </a:solidFill>
              <a:latin typeface="Quattrocento Sans"/>
              <a:ea typeface="Quattrocento Sans"/>
              <a:cs typeface="Quattrocento Sans"/>
              <a:sym typeface="Quattrocento Sans"/>
            </a:endParaRPr>
          </a:p>
        </p:txBody>
      </p:sp>
      <p:sp>
        <p:nvSpPr>
          <p:cNvPr id="58" name="Shape 58"/>
          <p:cNvSpPr/>
          <p:nvPr/>
        </p:nvSpPr>
        <p:spPr>
          <a:xfrm rot="-1819301">
            <a:off x="682769" y="1413760"/>
            <a:ext cx="1100134" cy="948391"/>
          </a:xfrm>
          <a:prstGeom prst="hexagon">
            <a:avLst>
              <a:gd fmla="val 28905" name="adj"/>
              <a:gd fmla="val 115470" name="vf"/>
            </a:avLst>
          </a:prstGeom>
          <a:solidFill>
            <a:srgbClr val="ED1E79">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200">
              <a:solidFill>
                <a:srgbClr val="FFFFFF"/>
              </a:solidFill>
              <a:latin typeface="Quattrocento Sans"/>
              <a:ea typeface="Quattrocento Sans"/>
              <a:cs typeface="Quattrocento Sans"/>
              <a:sym typeface="Quattrocento Sans"/>
            </a:endParaRPr>
          </a:p>
        </p:txBody>
      </p:sp>
      <p:sp>
        <p:nvSpPr>
          <p:cNvPr id="59" name="Shape 59"/>
          <p:cNvSpPr/>
          <p:nvPr/>
        </p:nvSpPr>
        <p:spPr>
          <a:xfrm rot="-1819301">
            <a:off x="4786347" y="1481185"/>
            <a:ext cx="3403136" cy="2933738"/>
          </a:xfrm>
          <a:prstGeom prst="hexagon">
            <a:avLst>
              <a:gd fmla="val 28905" name="adj"/>
              <a:gd fmla="val 115470" name="vf"/>
            </a:avLst>
          </a:prstGeom>
          <a:solidFill>
            <a:srgbClr val="92D050">
              <a:alpha val="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200">
              <a:solidFill>
                <a:srgbClr val="FFFFFF"/>
              </a:solidFill>
              <a:latin typeface="Quattrocento Sans"/>
              <a:ea typeface="Quattrocento Sans"/>
              <a:cs typeface="Quattrocento Sans"/>
              <a:sym typeface="Quattrocento Sans"/>
            </a:endParaRPr>
          </a:p>
        </p:txBody>
      </p:sp>
      <p:sp>
        <p:nvSpPr>
          <p:cNvPr id="60" name="Shape 60"/>
          <p:cNvSpPr/>
          <p:nvPr/>
        </p:nvSpPr>
        <p:spPr>
          <a:xfrm>
            <a:off x="0" y="0"/>
            <a:ext cx="12188825"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200">
              <a:solidFill>
                <a:srgbClr val="FFFFFF"/>
              </a:solidFill>
              <a:latin typeface="Quattrocento Sans"/>
              <a:ea typeface="Quattrocento Sans"/>
              <a:cs typeface="Quattrocento Sans"/>
              <a:sym typeface="Quattrocento Sans"/>
            </a:endParaRPr>
          </a:p>
        </p:txBody>
      </p:sp>
      <p:pic>
        <p:nvPicPr>
          <p:cNvPr id="61" name="Shape 61"/>
          <p:cNvPicPr preferRelativeResize="0"/>
          <p:nvPr/>
        </p:nvPicPr>
        <p:blipFill rotWithShape="1">
          <a:blip r:embed="rId2">
            <a:alphaModFix/>
          </a:blip>
          <a:srcRect b="0" l="49222" r="0" t="0"/>
          <a:stretch/>
        </p:blipFill>
        <p:spPr>
          <a:xfrm rot="10800000">
            <a:off x="11355786" y="-8278"/>
            <a:ext cx="846001" cy="834699"/>
          </a:xfrm>
          <a:prstGeom prst="rect">
            <a:avLst/>
          </a:prstGeom>
          <a:noFill/>
          <a:ln>
            <a:noFill/>
          </a:ln>
        </p:spPr>
      </p:pic>
      <p:pic>
        <p:nvPicPr>
          <p:cNvPr id="62" name="Shape 62"/>
          <p:cNvPicPr preferRelativeResize="0"/>
          <p:nvPr/>
        </p:nvPicPr>
        <p:blipFill rotWithShape="1">
          <a:blip r:embed="rId2">
            <a:alphaModFix/>
          </a:blip>
          <a:srcRect b="0" l="0" r="0" t="0"/>
          <a:stretch/>
        </p:blipFill>
        <p:spPr>
          <a:xfrm rot="10800000">
            <a:off x="10133012" y="-8277"/>
            <a:ext cx="1666075" cy="834699"/>
          </a:xfrm>
          <a:prstGeom prst="rect">
            <a:avLst/>
          </a:prstGeom>
          <a:noFill/>
          <a:ln>
            <a:noFill/>
          </a:ln>
        </p:spPr>
      </p:pic>
      <p:pic>
        <p:nvPicPr>
          <p:cNvPr id="63" name="Shape 63"/>
          <p:cNvPicPr preferRelativeResize="0"/>
          <p:nvPr/>
        </p:nvPicPr>
        <p:blipFill rotWithShape="1">
          <a:blip r:embed="rId2">
            <a:alphaModFix/>
          </a:blip>
          <a:srcRect b="0" l="0" r="0" t="0"/>
          <a:stretch/>
        </p:blipFill>
        <p:spPr>
          <a:xfrm rot="10800000">
            <a:off x="8910237" y="-8277"/>
            <a:ext cx="1666075" cy="834699"/>
          </a:xfrm>
          <a:prstGeom prst="rect">
            <a:avLst/>
          </a:prstGeom>
          <a:noFill/>
          <a:ln>
            <a:noFill/>
          </a:ln>
        </p:spPr>
      </p:pic>
      <p:pic>
        <p:nvPicPr>
          <p:cNvPr id="64" name="Shape 64"/>
          <p:cNvPicPr preferRelativeResize="0"/>
          <p:nvPr/>
        </p:nvPicPr>
        <p:blipFill rotWithShape="1">
          <a:blip r:embed="rId3">
            <a:alphaModFix/>
          </a:blip>
          <a:srcRect b="0" l="0" r="0" t="0"/>
          <a:stretch/>
        </p:blipFill>
        <p:spPr>
          <a:xfrm>
            <a:off x="120012" y="165100"/>
            <a:ext cx="798201" cy="1049983"/>
          </a:xfrm>
          <a:prstGeom prst="rect">
            <a:avLst/>
          </a:prstGeom>
          <a:noFill/>
          <a:ln>
            <a:noFill/>
          </a:ln>
        </p:spPr>
      </p:pic>
      <p:pic>
        <p:nvPicPr>
          <p:cNvPr id="65" name="Shape 65"/>
          <p:cNvPicPr preferRelativeResize="0"/>
          <p:nvPr/>
        </p:nvPicPr>
        <p:blipFill rotWithShape="1">
          <a:blip r:embed="rId4">
            <a:alphaModFix/>
          </a:blip>
          <a:srcRect b="0" l="0" r="0" t="0"/>
          <a:stretch/>
        </p:blipFill>
        <p:spPr>
          <a:xfrm>
            <a:off x="10300626" y="6311788"/>
            <a:ext cx="1618990" cy="388399"/>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9"/>
                                        </p:tgtEl>
                                        <p:attrNameLst>
                                          <p:attrName>style.visibility</p:attrName>
                                        </p:attrNameLst>
                                      </p:cBhvr>
                                      <p:to>
                                        <p:strVal val="visible"/>
                                      </p:to>
                                    </p:set>
                                    <p:animEffect filter="fade" transition="in">
                                      <p:cBhvr>
                                        <p:cTn dur="500"/>
                                        <p:tgtEl>
                                          <p:spTgt spid="59"/>
                                        </p:tgtEl>
                                      </p:cBhvr>
                                    </p:animEffect>
                                  </p:childTnLst>
                                </p:cTn>
                              </p:par>
                              <p:par>
                                <p:cTn fill="hold" nodeType="withEffect" presetClass="exit" presetID="10" presetSubtype="0">
                                  <p:stCondLst>
                                    <p:cond delay="1500"/>
                                  </p:stCondLst>
                                  <p:childTnLst>
                                    <p:animEffect filter="fade" transition="out">
                                      <p:cBhvr>
                                        <p:cTn dur="500"/>
                                        <p:tgtEl>
                                          <p:spTgt spid="59"/>
                                        </p:tgtEl>
                                      </p:cBhvr>
                                    </p:animEffect>
                                    <p:set>
                                      <p:cBhvr>
                                        <p:cTn dur="1" fill="hold">
                                          <p:stCondLst>
                                            <p:cond delay="500"/>
                                          </p:stCondLst>
                                        </p:cTn>
                                        <p:tgtEl>
                                          <p:spTgt spid="59"/>
                                        </p:tgtEl>
                                        <p:attrNameLst>
                                          <p:attrName>style.visibility</p:attrName>
                                        </p:attrNameLst>
                                      </p:cBhvr>
                                      <p:to>
                                        <p:strVal val="hidden"/>
                                      </p:to>
                                    </p:set>
                                  </p:childTnLst>
                                </p:cTn>
                              </p:par>
                              <p:par>
                                <p:cTn fill="hold" nodeType="withEffect" presetClass="entr" presetID="10" presetSubtype="0">
                                  <p:stCondLst>
                                    <p:cond delay="250"/>
                                  </p:stCondLst>
                                  <p:childTnLst>
                                    <p:set>
                                      <p:cBhvr>
                                        <p:cTn dur="1" fill="hold">
                                          <p:stCondLst>
                                            <p:cond delay="0"/>
                                          </p:stCondLst>
                                        </p:cTn>
                                        <p:tgtEl>
                                          <p:spTgt spid="56"/>
                                        </p:tgtEl>
                                        <p:attrNameLst>
                                          <p:attrName>style.visibility</p:attrName>
                                        </p:attrNameLst>
                                      </p:cBhvr>
                                      <p:to>
                                        <p:strVal val="visible"/>
                                      </p:to>
                                    </p:set>
                                    <p:animEffect filter="fade" transition="in">
                                      <p:cBhvr>
                                        <p:cTn dur="500"/>
                                        <p:tgtEl>
                                          <p:spTgt spid="56"/>
                                        </p:tgtEl>
                                      </p:cBhvr>
                                    </p:animEffect>
                                  </p:childTnLst>
                                </p:cTn>
                              </p:par>
                            </p:childTnLst>
                          </p:cTn>
                        </p:par>
                        <p:par>
                          <p:cTn fill="hold">
                            <p:stCondLst>
                              <p:cond delay="500"/>
                            </p:stCondLst>
                            <p:childTnLst>
                              <p:par>
                                <p:cTn fill="hold" nodeType="afterEffect" presetClass="exit" presetID="10" presetSubtype="0">
                                  <p:stCondLst>
                                    <p:cond delay="2000"/>
                                  </p:stCondLst>
                                  <p:childTnLst>
                                    <p:animEffect filter="fade" transition="out">
                                      <p:cBhvr>
                                        <p:cTn dur="750"/>
                                        <p:tgtEl>
                                          <p:spTgt spid="56"/>
                                        </p:tgtEl>
                                      </p:cBhvr>
                                    </p:animEffect>
                                    <p:set>
                                      <p:cBhvr>
                                        <p:cTn dur="1" fill="hold">
                                          <p:stCondLst>
                                            <p:cond delay="750"/>
                                          </p:stCondLst>
                                        </p:cTn>
                                        <p:tgtEl>
                                          <p:spTgt spid="56"/>
                                        </p:tgtEl>
                                        <p:attrNameLst>
                                          <p:attrName>style.visibility</p:attrName>
                                        </p:attrNameLst>
                                      </p:cBhvr>
                                      <p:to>
                                        <p:strVal val="hidden"/>
                                      </p:to>
                                    </p:set>
                                  </p:childTnLst>
                                </p:cTn>
                              </p:par>
                              <p:par>
                                <p:cTn fill="hold" nodeType="withEffect" presetClass="entr" presetID="10" presetSubtype="0">
                                  <p:stCondLst>
                                    <p:cond delay="500"/>
                                  </p:stCondLst>
                                  <p:childTnLst>
                                    <p:set>
                                      <p:cBhvr>
                                        <p:cTn dur="1" fill="hold">
                                          <p:stCondLst>
                                            <p:cond delay="0"/>
                                          </p:stCondLst>
                                        </p:cTn>
                                        <p:tgtEl>
                                          <p:spTgt spid="58"/>
                                        </p:tgtEl>
                                        <p:attrNameLst>
                                          <p:attrName>style.visibility</p:attrName>
                                        </p:attrNameLst>
                                      </p:cBhvr>
                                      <p:to>
                                        <p:strVal val="visible"/>
                                      </p:to>
                                    </p:set>
                                    <p:animEffect filter="fade" transition="in">
                                      <p:cBhvr>
                                        <p:cTn dur="500"/>
                                        <p:tgtEl>
                                          <p:spTgt spid="58"/>
                                        </p:tgtEl>
                                      </p:cBhvr>
                                    </p:animEffect>
                                  </p:childTnLst>
                                </p:cTn>
                              </p:par>
                            </p:childTnLst>
                          </p:cTn>
                        </p:par>
                        <p:par>
                          <p:cTn fill="hold">
                            <p:stCondLst>
                              <p:cond delay="1250"/>
                            </p:stCondLst>
                            <p:childTnLst>
                              <p:par>
                                <p:cTn fill="hold" nodeType="afterEffect" presetClass="exit" presetID="10" presetSubtype="0">
                                  <p:stCondLst>
                                    <p:cond delay="1500"/>
                                  </p:stCondLst>
                                  <p:childTnLst>
                                    <p:animEffect filter="fade" transition="out">
                                      <p:cBhvr>
                                        <p:cTn dur="500"/>
                                        <p:tgtEl>
                                          <p:spTgt spid="58"/>
                                        </p:tgtEl>
                                      </p:cBhvr>
                                    </p:animEffect>
                                    <p:set>
                                      <p:cBhvr>
                                        <p:cTn dur="1" fill="hold">
                                          <p:stCondLst>
                                            <p:cond delay="500"/>
                                          </p:stCondLst>
                                        </p:cTn>
                                        <p:tgtEl>
                                          <p:spTgt spid="58"/>
                                        </p:tgtEl>
                                        <p:attrNameLst>
                                          <p:attrName>style.visibility</p:attrName>
                                        </p:attrNameLst>
                                      </p:cBhvr>
                                      <p:to>
                                        <p:strVal val="hidden"/>
                                      </p:to>
                                    </p:set>
                                  </p:childTnLst>
                                </p:cTn>
                              </p:par>
                              <p:par>
                                <p:cTn fill="hold" nodeType="withEffect" presetClass="entr" presetID="10" presetSubtype="0">
                                  <p:stCondLst>
                                    <p:cond delay="500"/>
                                  </p:stCondLst>
                                  <p:childTnLst>
                                    <p:set>
                                      <p:cBhvr>
                                        <p:cTn dur="1" fill="hold">
                                          <p:stCondLst>
                                            <p:cond delay="0"/>
                                          </p:stCondLst>
                                        </p:cTn>
                                        <p:tgtEl>
                                          <p:spTgt spid="57"/>
                                        </p:tgtEl>
                                        <p:attrNameLst>
                                          <p:attrName>style.visibility</p:attrName>
                                        </p:attrNameLst>
                                      </p:cBhvr>
                                      <p:to>
                                        <p:strVal val="visible"/>
                                      </p:to>
                                    </p:set>
                                    <p:animEffect filter="fade" transition="in">
                                      <p:cBhvr>
                                        <p:cTn dur="750"/>
                                        <p:tgtEl>
                                          <p:spTgt spid="57"/>
                                        </p:tgtEl>
                                      </p:cBhvr>
                                    </p:animEffect>
                                  </p:childTnLst>
                                </p:cTn>
                              </p:par>
                            </p:childTnLst>
                          </p:cTn>
                        </p:par>
                        <p:par>
                          <p:cTn fill="hold">
                            <p:stCondLst>
                              <p:cond delay="2000"/>
                            </p:stCondLst>
                            <p:childTnLst>
                              <p:par>
                                <p:cTn fill="hold" nodeType="afterEffect" presetClass="exit" presetID="10" presetSubtype="0">
                                  <p:stCondLst>
                                    <p:cond delay="2000"/>
                                  </p:stCondLst>
                                  <p:childTnLst>
                                    <p:animEffect filter="fade" transition="out">
                                      <p:cBhvr>
                                        <p:cTn dur="500"/>
                                        <p:tgtEl>
                                          <p:spTgt spid="57"/>
                                        </p:tgtEl>
                                      </p:cBhvr>
                                    </p:animEffect>
                                    <p:set>
                                      <p:cBhvr>
                                        <p:cTn dur="1" fill="hold">
                                          <p:stCondLst>
                                            <p:cond delay="500"/>
                                          </p:stCondLst>
                                        </p:cTn>
                                        <p:tgtEl>
                                          <p:spTgt spid="5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33.xml"/><Relationship Id="rId22" Type="http://schemas.openxmlformats.org/officeDocument/2006/relationships/slideLayout" Target="../slideLayouts/slideLayout35.xml"/><Relationship Id="rId21" Type="http://schemas.openxmlformats.org/officeDocument/2006/relationships/slideLayout" Target="../slideLayouts/slideLayout34.xml"/><Relationship Id="rId24" Type="http://schemas.openxmlformats.org/officeDocument/2006/relationships/slideLayout" Target="../slideLayouts/slideLayout37.xml"/><Relationship Id="rId23" Type="http://schemas.openxmlformats.org/officeDocument/2006/relationships/slideLayout" Target="../slideLayouts/slideLayout36.xml"/><Relationship Id="rId1" Type="http://schemas.openxmlformats.org/officeDocument/2006/relationships/image" Target="../media/image7.png"/><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26" Type="http://schemas.openxmlformats.org/officeDocument/2006/relationships/slideLayout" Target="../slideLayouts/slideLayout39.xml"/><Relationship Id="rId25" Type="http://schemas.openxmlformats.org/officeDocument/2006/relationships/slideLayout" Target="../slideLayouts/slideLayout38.xml"/><Relationship Id="rId27" Type="http://schemas.openxmlformats.org/officeDocument/2006/relationships/theme" Target="../theme/theme4.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5" Type="http://schemas.openxmlformats.org/officeDocument/2006/relationships/slideLayout" Target="../slideLayouts/slideLayout28.xml"/><Relationship Id="rId14" Type="http://schemas.openxmlformats.org/officeDocument/2006/relationships/slideLayout" Target="../slideLayouts/slideLayout27.xml"/><Relationship Id="rId17" Type="http://schemas.openxmlformats.org/officeDocument/2006/relationships/slideLayout" Target="../slideLayouts/slideLayout30.xml"/><Relationship Id="rId16" Type="http://schemas.openxmlformats.org/officeDocument/2006/relationships/slideLayout" Target="../slideLayouts/slideLayout29.xml"/><Relationship Id="rId19" Type="http://schemas.openxmlformats.org/officeDocument/2006/relationships/slideLayout" Target="../slideLayouts/slideLayout32.xml"/><Relationship Id="rId1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Shape 10"/>
          <p:cNvSpPr txBox="1"/>
          <p:nvPr>
            <p:ph type="title"/>
          </p:nvPr>
        </p:nvSpPr>
        <p:spPr>
          <a:xfrm>
            <a:off x="519112" y="494600"/>
            <a:ext cx="11149013" cy="747897"/>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lt1"/>
              </a:buClr>
              <a:buSzPts val="5400"/>
              <a:buFont typeface="Quattrocento Sans"/>
              <a:buNone/>
              <a:defRPr b="0" i="0" sz="54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Shape 11"/>
          <p:cNvSpPr txBox="1"/>
          <p:nvPr>
            <p:ph idx="1" type="body"/>
          </p:nvPr>
        </p:nvSpPr>
        <p:spPr>
          <a:xfrm>
            <a:off x="519113" y="1713800"/>
            <a:ext cx="11149012" cy="2979277"/>
          </a:xfrm>
          <a:prstGeom prst="rect">
            <a:avLst/>
          </a:prstGeom>
          <a:noFill/>
          <a:ln>
            <a:noFill/>
          </a:ln>
        </p:spPr>
        <p:txBody>
          <a:bodyPr anchorCtr="0" anchor="t" bIns="91425" lIns="91425" spcFirstLastPara="1" rIns="91425" wrap="square" tIns="91425"/>
          <a:lstStyle>
            <a:lvl1pPr indent="-563880" lvl="0" marL="457200" marR="0" rtl="0" algn="l">
              <a:lnSpc>
                <a:spcPct val="90000"/>
              </a:lnSpc>
              <a:spcBef>
                <a:spcPts val="880"/>
              </a:spcBef>
              <a:spcAft>
                <a:spcPts val="0"/>
              </a:spcAft>
              <a:buClr>
                <a:srgbClr val="92D050"/>
              </a:buClr>
              <a:buSzPts val="5280"/>
              <a:buFont typeface="Arial"/>
              <a:buChar char="•"/>
              <a:defRPr b="0" i="0" sz="4400" u="none" cap="none" strike="noStrike">
                <a:solidFill>
                  <a:schemeClr val="lt1"/>
                </a:solidFill>
                <a:latin typeface="Quattrocento Sans"/>
                <a:ea typeface="Quattrocento Sans"/>
                <a:cs typeface="Quattrocento Sans"/>
                <a:sym typeface="Quattrocento Sans"/>
              </a:defRPr>
            </a:lvl1pPr>
            <a:lvl2pPr indent="-533400" lvl="1" marL="914400" marR="0" rtl="0" algn="l">
              <a:lnSpc>
                <a:spcPct val="90000"/>
              </a:lnSpc>
              <a:spcBef>
                <a:spcPts val="800"/>
              </a:spcBef>
              <a:spcAft>
                <a:spcPts val="0"/>
              </a:spcAft>
              <a:buClr>
                <a:srgbClr val="92D050"/>
              </a:buClr>
              <a:buSzPts val="4800"/>
              <a:buFont typeface="Arial"/>
              <a:buChar char="•"/>
              <a:defRPr b="0" i="0" sz="4000" u="none" cap="none" strike="noStrike">
                <a:solidFill>
                  <a:schemeClr val="lt1"/>
                </a:solidFill>
                <a:latin typeface="Quattrocento Sans"/>
                <a:ea typeface="Quattrocento Sans"/>
                <a:cs typeface="Quattrocento Sans"/>
                <a:sym typeface="Quattrocento Sans"/>
              </a:defRPr>
            </a:lvl2pPr>
            <a:lvl3pPr indent="-502919" lvl="2" marL="1371600" marR="0" rtl="0" algn="l">
              <a:lnSpc>
                <a:spcPct val="90000"/>
              </a:lnSpc>
              <a:spcBef>
                <a:spcPts val="720"/>
              </a:spcBef>
              <a:spcAft>
                <a:spcPts val="0"/>
              </a:spcAft>
              <a:buClr>
                <a:srgbClr val="92D050"/>
              </a:buClr>
              <a:buSzPts val="4320"/>
              <a:buFont typeface="Arial"/>
              <a:buChar char="•"/>
              <a:defRPr b="0" i="0" sz="3600" u="none" cap="none" strike="noStrike">
                <a:solidFill>
                  <a:schemeClr val="lt1"/>
                </a:solidFill>
                <a:latin typeface="Quattrocento Sans"/>
                <a:ea typeface="Quattrocento Sans"/>
                <a:cs typeface="Quattrocento Sans"/>
                <a:sym typeface="Quattrocento Sans"/>
              </a:defRPr>
            </a:lvl3pPr>
            <a:lvl4pPr indent="-472439" lvl="3" marL="1828800" marR="0" rtl="0" algn="l">
              <a:lnSpc>
                <a:spcPct val="90000"/>
              </a:lnSpc>
              <a:spcBef>
                <a:spcPts val="640"/>
              </a:spcBef>
              <a:spcAft>
                <a:spcPts val="0"/>
              </a:spcAft>
              <a:buClr>
                <a:srgbClr val="92D050"/>
              </a:buClr>
              <a:buSzPts val="3840"/>
              <a:buFont typeface="Arial"/>
              <a:buChar char="•"/>
              <a:defRPr b="0" i="0" sz="3200" u="none" cap="none" strike="noStrike">
                <a:solidFill>
                  <a:schemeClr val="lt1"/>
                </a:solidFill>
                <a:latin typeface="Quattrocento Sans"/>
                <a:ea typeface="Quattrocento Sans"/>
                <a:cs typeface="Quattrocento Sans"/>
                <a:sym typeface="Quattrocento Sans"/>
              </a:defRPr>
            </a:lvl4pPr>
            <a:lvl5pPr indent="-472439" lvl="4" marL="2286000" marR="0" rtl="0" algn="l">
              <a:lnSpc>
                <a:spcPct val="90000"/>
              </a:lnSpc>
              <a:spcBef>
                <a:spcPts val="640"/>
              </a:spcBef>
              <a:spcAft>
                <a:spcPts val="0"/>
              </a:spcAft>
              <a:buClr>
                <a:srgbClr val="92D050"/>
              </a:buClr>
              <a:buSzPts val="3840"/>
              <a:buFont typeface="Arial"/>
              <a:buChar char="•"/>
              <a:defRPr b="0" i="0" sz="32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72" name="Shape 72"/>
        <p:cNvGrpSpPr/>
        <p:nvPr/>
      </p:nvGrpSpPr>
      <p:grpSpPr>
        <a:xfrm>
          <a:off x="0" y="0"/>
          <a:ext cx="0" cy="0"/>
          <a:chOff x="0" y="0"/>
          <a:chExt cx="0" cy="0"/>
        </a:xfrm>
      </p:grpSpPr>
      <p:sp>
        <p:nvSpPr>
          <p:cNvPr id="73" name="Shape 73"/>
          <p:cNvSpPr txBox="1"/>
          <p:nvPr>
            <p:ph idx="1" type="body"/>
          </p:nvPr>
        </p:nvSpPr>
        <p:spPr>
          <a:xfrm>
            <a:off x="0" y="2"/>
            <a:ext cx="12188825" cy="6857999"/>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lt1"/>
              </a:buClr>
              <a:buSzPts val="3599"/>
              <a:buFont typeface="Arial"/>
              <a:buNone/>
              <a:defRPr b="0" i="0" sz="3999" u="none" cap="none" strike="noStrike">
                <a:solidFill>
                  <a:schemeClr val="lt1"/>
                </a:solidFill>
                <a:latin typeface="Quattrocento Sans"/>
                <a:ea typeface="Quattrocento Sans"/>
                <a:cs typeface="Quattrocento Sans"/>
                <a:sym typeface="Quattrocento Sans"/>
              </a:defRPr>
            </a:lvl1pPr>
            <a:lvl2pPr indent="-363016" lvl="1" marL="914400" marR="0" rtl="0" algn="l">
              <a:lnSpc>
                <a:spcPct val="90000"/>
              </a:lnSpc>
              <a:spcBef>
                <a:spcPts val="2399"/>
              </a:spcBef>
              <a:spcAft>
                <a:spcPts val="0"/>
              </a:spcAft>
              <a:buClr>
                <a:schemeClr val="lt1"/>
              </a:buClr>
              <a:buSzPts val="2117"/>
              <a:buFont typeface="Arial"/>
              <a:buChar char="•"/>
              <a:defRPr b="0" i="0" sz="2352" u="none" cap="none" strike="noStrike">
                <a:solidFill>
                  <a:schemeClr val="lt1"/>
                </a:solidFill>
                <a:latin typeface="Quattrocento Sans"/>
                <a:ea typeface="Quattrocento Sans"/>
                <a:cs typeface="Quattrocento Sans"/>
                <a:sym typeface="Quattrocento Sans"/>
              </a:defRPr>
            </a:lvl2pPr>
            <a:lvl3pPr indent="-363016" lvl="2" marL="1371600" marR="0" rtl="0" algn="l">
              <a:lnSpc>
                <a:spcPct val="90000"/>
              </a:lnSpc>
              <a:spcBef>
                <a:spcPts val="470"/>
              </a:spcBef>
              <a:spcAft>
                <a:spcPts val="0"/>
              </a:spcAft>
              <a:buClr>
                <a:schemeClr val="lt1"/>
              </a:buClr>
              <a:buSzPts val="2117"/>
              <a:buFont typeface="Arial"/>
              <a:buChar char="•"/>
              <a:defRPr b="0" i="0" sz="2352" u="none" cap="none" strike="noStrike">
                <a:solidFill>
                  <a:schemeClr val="lt1"/>
                </a:solidFill>
                <a:latin typeface="Quattrocento Sans"/>
                <a:ea typeface="Quattrocento Sans"/>
                <a:cs typeface="Quattrocento Sans"/>
                <a:sym typeface="Quattrocento Sans"/>
              </a:defRPr>
            </a:lvl3pPr>
            <a:lvl4pPr indent="-340614" lvl="3" marL="1828800" marR="0" rtl="0" algn="l">
              <a:lnSpc>
                <a:spcPct val="90000"/>
              </a:lnSpc>
              <a:spcBef>
                <a:spcPts val="392"/>
              </a:spcBef>
              <a:spcAft>
                <a:spcPts val="0"/>
              </a:spcAft>
              <a:buClr>
                <a:schemeClr val="lt1"/>
              </a:buClr>
              <a:buSzPts val="1764"/>
              <a:buFont typeface="Arial"/>
              <a:buChar char="•"/>
              <a:defRPr b="0" i="0" sz="1960" u="none" cap="none" strike="noStrike">
                <a:solidFill>
                  <a:schemeClr val="lt1"/>
                </a:solidFill>
                <a:latin typeface="Quattrocento Sans"/>
                <a:ea typeface="Quattrocento Sans"/>
                <a:cs typeface="Quattrocento Sans"/>
                <a:sym typeface="Quattrocento Sans"/>
              </a:defRPr>
            </a:lvl4pPr>
            <a:lvl5pPr indent="-340614" lvl="4" marL="2286000" marR="0" rtl="0" algn="l">
              <a:lnSpc>
                <a:spcPct val="90000"/>
              </a:lnSpc>
              <a:spcBef>
                <a:spcPts val="392"/>
              </a:spcBef>
              <a:spcAft>
                <a:spcPts val="0"/>
              </a:spcAft>
              <a:buClr>
                <a:schemeClr val="lt1"/>
              </a:buClr>
              <a:buSzPts val="1764"/>
              <a:buFont typeface="Arial"/>
              <a:buChar char="•"/>
              <a:defRPr b="0" i="0" sz="1960" u="none" cap="none" strike="noStrike">
                <a:solidFill>
                  <a:schemeClr val="lt1"/>
                </a:solidFill>
                <a:latin typeface="Quattrocento Sans"/>
                <a:ea typeface="Quattrocento Sans"/>
                <a:cs typeface="Quattrocento Sans"/>
                <a:sym typeface="Quattrocento Sans"/>
              </a:defRPr>
            </a:lvl5pPr>
            <a:lvl6pPr indent="-353060" lvl="5" marL="2743200" marR="0" rtl="0" algn="l">
              <a:spcBef>
                <a:spcPts val="392"/>
              </a:spcBef>
              <a:spcAft>
                <a:spcPts val="0"/>
              </a:spcAft>
              <a:buClr>
                <a:schemeClr val="lt1"/>
              </a:buClr>
              <a:buSzPts val="1960"/>
              <a:buFont typeface="Arial"/>
              <a:buChar char="•"/>
              <a:defRPr b="0" i="0" sz="1960" u="none" cap="none" strike="noStrike">
                <a:solidFill>
                  <a:schemeClr val="lt1"/>
                </a:solidFill>
                <a:latin typeface="Quattrocento Sans"/>
                <a:ea typeface="Quattrocento Sans"/>
                <a:cs typeface="Quattrocento Sans"/>
                <a:sym typeface="Quattrocento Sans"/>
              </a:defRPr>
            </a:lvl6pPr>
            <a:lvl7pPr indent="-353060" lvl="6" marL="3200400" marR="0" rtl="0" algn="l">
              <a:spcBef>
                <a:spcPts val="392"/>
              </a:spcBef>
              <a:spcAft>
                <a:spcPts val="0"/>
              </a:spcAft>
              <a:buClr>
                <a:schemeClr val="lt1"/>
              </a:buClr>
              <a:buSzPts val="1960"/>
              <a:buFont typeface="Arial"/>
              <a:buChar char="•"/>
              <a:defRPr b="0" i="0" sz="1960" u="none" cap="none" strike="noStrike">
                <a:solidFill>
                  <a:schemeClr val="lt1"/>
                </a:solidFill>
                <a:latin typeface="Quattrocento Sans"/>
                <a:ea typeface="Quattrocento Sans"/>
                <a:cs typeface="Quattrocento Sans"/>
                <a:sym typeface="Quattrocento Sans"/>
              </a:defRPr>
            </a:lvl7pPr>
            <a:lvl8pPr indent="-353059" lvl="7" marL="3657600" marR="0" rtl="0" algn="l">
              <a:spcBef>
                <a:spcPts val="392"/>
              </a:spcBef>
              <a:spcAft>
                <a:spcPts val="0"/>
              </a:spcAft>
              <a:buClr>
                <a:schemeClr val="lt1"/>
              </a:buClr>
              <a:buSzPts val="1960"/>
              <a:buFont typeface="Arial"/>
              <a:buChar char="•"/>
              <a:defRPr b="0" i="0" sz="1960" u="none" cap="none" strike="noStrike">
                <a:solidFill>
                  <a:schemeClr val="lt1"/>
                </a:solidFill>
                <a:latin typeface="Quattrocento Sans"/>
                <a:ea typeface="Quattrocento Sans"/>
                <a:cs typeface="Quattrocento Sans"/>
                <a:sym typeface="Quattrocento Sans"/>
              </a:defRPr>
            </a:lvl8pPr>
            <a:lvl9pPr indent="-353059" lvl="8" marL="4114800" marR="0" rtl="0" algn="l">
              <a:spcBef>
                <a:spcPts val="392"/>
              </a:spcBef>
              <a:spcAft>
                <a:spcPts val="0"/>
              </a:spcAft>
              <a:buClr>
                <a:schemeClr val="lt1"/>
              </a:buClr>
              <a:buSzPts val="1960"/>
              <a:buFont typeface="Arial"/>
              <a:buChar char="•"/>
              <a:defRPr b="0" i="0" sz="1960" u="none" cap="none" strike="noStrike">
                <a:solidFill>
                  <a:schemeClr val="lt1"/>
                </a:solidFill>
                <a:latin typeface="Quattrocento Sans"/>
                <a:ea typeface="Quattrocento Sans"/>
                <a:cs typeface="Quattrocento Sans"/>
                <a:sym typeface="Quattrocento Sans"/>
              </a:defRPr>
            </a:lvl9pPr>
          </a:lstStyle>
          <a:p/>
        </p:txBody>
      </p:sp>
      <p:sp>
        <p:nvSpPr>
          <p:cNvPr id="74" name="Shape 74"/>
          <p:cNvSpPr txBox="1"/>
          <p:nvPr>
            <p:ph type="title"/>
          </p:nvPr>
        </p:nvSpPr>
        <p:spPr>
          <a:xfrm>
            <a:off x="0" y="1"/>
            <a:ext cx="12188825" cy="701040"/>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lt1"/>
              </a:buClr>
              <a:buSzPts val="2799"/>
              <a:buFont typeface="Quattrocento Sans"/>
              <a:buNone/>
              <a:defRPr b="0" i="0" sz="2799"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84" name="Shape 84"/>
        <p:cNvGrpSpPr/>
        <p:nvPr/>
      </p:nvGrpSpPr>
      <p:grpSpPr>
        <a:xfrm>
          <a:off x="0" y="0"/>
          <a:ext cx="0" cy="0"/>
          <a:chOff x="0" y="0"/>
          <a:chExt cx="0" cy="0"/>
        </a:xfrm>
      </p:grpSpPr>
      <p:sp>
        <p:nvSpPr>
          <p:cNvPr id="85" name="Shape 85"/>
          <p:cNvSpPr txBox="1"/>
          <p:nvPr>
            <p:ph type="title"/>
          </p:nvPr>
        </p:nvSpPr>
        <p:spPr>
          <a:xfrm>
            <a:off x="269170" y="289512"/>
            <a:ext cx="11652805" cy="899665"/>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lt1"/>
              </a:buClr>
              <a:buSzPts val="5332"/>
              <a:buFont typeface="Quattrocento Sans"/>
              <a:buNone/>
              <a:defRPr b="0" i="0" sz="5332"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Shape 86"/>
          <p:cNvSpPr txBox="1"/>
          <p:nvPr>
            <p:ph idx="1" type="body"/>
          </p:nvPr>
        </p:nvSpPr>
        <p:spPr>
          <a:xfrm>
            <a:off x="269171" y="1189178"/>
            <a:ext cx="11650485" cy="2052031"/>
          </a:xfrm>
          <a:prstGeom prst="rect">
            <a:avLst/>
          </a:prstGeom>
          <a:noFill/>
          <a:ln>
            <a:noFill/>
          </a:ln>
        </p:spPr>
        <p:txBody>
          <a:bodyPr anchorCtr="0" anchor="t" bIns="91425" lIns="91425" spcFirstLastPara="1" rIns="91425" wrap="square" tIns="91425"/>
          <a:lstStyle>
            <a:lvl1pPr indent="-449541" lvl="0" marL="457200" marR="0" rtl="0" algn="l">
              <a:lnSpc>
                <a:spcPct val="90000"/>
              </a:lnSpc>
              <a:spcBef>
                <a:spcPts val="773"/>
              </a:spcBef>
              <a:spcAft>
                <a:spcPts val="0"/>
              </a:spcAft>
              <a:buClr>
                <a:schemeClr val="lt1"/>
              </a:buClr>
              <a:buSzPts val="3479"/>
              <a:buFont typeface="Arial"/>
              <a:buChar char="•"/>
              <a:defRPr b="0" i="0" sz="3866" u="none" cap="none" strike="noStrike">
                <a:solidFill>
                  <a:schemeClr val="lt1"/>
                </a:solidFill>
                <a:latin typeface="Quattrocento Sans"/>
                <a:ea typeface="Quattrocento Sans"/>
                <a:cs typeface="Quattrocento Sans"/>
                <a:sym typeface="Quattrocento Sans"/>
              </a:defRPr>
            </a:lvl1pPr>
            <a:lvl2pPr indent="-365702" lvl="1" marL="914400" marR="0" rtl="0" algn="l">
              <a:lnSpc>
                <a:spcPct val="90000"/>
              </a:lnSpc>
              <a:spcBef>
                <a:spcPts val="480"/>
              </a:spcBef>
              <a:spcAft>
                <a:spcPts val="0"/>
              </a:spcAft>
              <a:buClr>
                <a:schemeClr val="lt1"/>
              </a:buClr>
              <a:buSzPts val="2159"/>
              <a:buFont typeface="Arial"/>
              <a:buChar char="•"/>
              <a:defRPr b="0" i="0" sz="2399"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27640" lvl="3" marL="1828800" marR="0" rtl="0" algn="l">
              <a:lnSpc>
                <a:spcPct val="90000"/>
              </a:lnSpc>
              <a:spcBef>
                <a:spcPts val="347"/>
              </a:spcBef>
              <a:spcAft>
                <a:spcPts val="0"/>
              </a:spcAft>
              <a:buClr>
                <a:schemeClr val="lt1"/>
              </a:buClr>
              <a:buSzPts val="1560"/>
              <a:buFont typeface="Arial"/>
              <a:buChar char="•"/>
              <a:defRPr b="0" i="0" sz="1733" u="none" cap="none" strike="noStrike">
                <a:solidFill>
                  <a:schemeClr val="lt1"/>
                </a:solidFill>
                <a:latin typeface="Quattrocento Sans"/>
                <a:ea typeface="Quattrocento Sans"/>
                <a:cs typeface="Quattrocento Sans"/>
                <a:sym typeface="Quattrocento Sans"/>
              </a:defRPr>
            </a:lvl4pPr>
            <a:lvl5pPr indent="-327640" lvl="4" marL="2286000" marR="0" rtl="0" algn="l">
              <a:lnSpc>
                <a:spcPct val="90000"/>
              </a:lnSpc>
              <a:spcBef>
                <a:spcPts val="347"/>
              </a:spcBef>
              <a:spcAft>
                <a:spcPts val="0"/>
              </a:spcAft>
              <a:buClr>
                <a:schemeClr val="lt1"/>
              </a:buClr>
              <a:buSzPts val="1560"/>
              <a:buFont typeface="Arial"/>
              <a:buChar char="•"/>
              <a:defRPr b="0" i="0" sz="1733"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pic>
        <p:nvPicPr>
          <p:cNvPr id="87" name="Shape 87"/>
          <p:cNvPicPr preferRelativeResize="0"/>
          <p:nvPr/>
        </p:nvPicPr>
        <p:blipFill rotWithShape="1">
          <a:blip r:embed="rId1">
            <a:alphaModFix/>
          </a:blip>
          <a:srcRect b="0" l="0" r="0" t="0"/>
          <a:stretch/>
        </p:blipFill>
        <p:spPr>
          <a:xfrm>
            <a:off x="10300626" y="6311788"/>
            <a:ext cx="1618990" cy="38839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29.png"/><Relationship Id="rId4" Type="http://schemas.openxmlformats.org/officeDocument/2006/relationships/image" Target="../media/image31.png"/><Relationship Id="rId5" Type="http://schemas.openxmlformats.org/officeDocument/2006/relationships/image" Target="../media/image37.png"/><Relationship Id="rId6" Type="http://schemas.openxmlformats.org/officeDocument/2006/relationships/image" Target="../media/image39.png"/><Relationship Id="rId7" Type="http://schemas.openxmlformats.org/officeDocument/2006/relationships/image" Target="../media/image34.png"/><Relationship Id="rId8"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41.png"/><Relationship Id="rId4" Type="http://schemas.openxmlformats.org/officeDocument/2006/relationships/image" Target="../media/image52.png"/><Relationship Id="rId5" Type="http://schemas.openxmlformats.org/officeDocument/2006/relationships/image" Target="../media/image42.png"/><Relationship Id="rId6" Type="http://schemas.openxmlformats.org/officeDocument/2006/relationships/image" Target="../media/image5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53.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4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45.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46.png"/><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46.png"/><Relationship Id="rId4" Type="http://schemas.openxmlformats.org/officeDocument/2006/relationships/image" Target="../media/image51.jpg"/><Relationship Id="rId5" Type="http://schemas.openxmlformats.org/officeDocument/2006/relationships/image" Target="../media/image50.png"/><Relationship Id="rId6" Type="http://schemas.openxmlformats.org/officeDocument/2006/relationships/image" Target="../media/image4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2.png"/><Relationship Id="rId4" Type="http://schemas.openxmlformats.org/officeDocument/2006/relationships/image" Target="../media/image15.png"/><Relationship Id="rId9" Type="http://schemas.openxmlformats.org/officeDocument/2006/relationships/image" Target="../media/image13.png"/><Relationship Id="rId5" Type="http://schemas.openxmlformats.org/officeDocument/2006/relationships/image" Target="../media/image24.png"/><Relationship Id="rId6" Type="http://schemas.openxmlformats.org/officeDocument/2006/relationships/image" Target="../media/image18.png"/><Relationship Id="rId7" Type="http://schemas.openxmlformats.org/officeDocument/2006/relationships/image" Target="../media/image14.png"/><Relationship Id="rId8" Type="http://schemas.openxmlformats.org/officeDocument/2006/relationships/image" Target="../media/image19.png"/><Relationship Id="rId10"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6.png"/><Relationship Id="rId4" Type="http://schemas.openxmlformats.org/officeDocument/2006/relationships/image" Target="../media/image13.png"/><Relationship Id="rId5"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5.png"/><Relationship Id="rId4" Type="http://schemas.openxmlformats.org/officeDocument/2006/relationships/image" Target="../media/image32.png"/><Relationship Id="rId5" Type="http://schemas.openxmlformats.org/officeDocument/2006/relationships/image" Target="../media/image14.png"/><Relationship Id="rId6" Type="http://schemas.openxmlformats.org/officeDocument/2006/relationships/image" Target="../media/image17.png"/><Relationship Id="rId7"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3.png"/><Relationship Id="rId4" Type="http://schemas.openxmlformats.org/officeDocument/2006/relationships/image" Target="../media/image21.png"/><Relationship Id="rId5" Type="http://schemas.openxmlformats.org/officeDocument/2006/relationships/image" Target="../media/image17.png"/><Relationship Id="rId6"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8.jpg"/><Relationship Id="rId4" Type="http://schemas.openxmlformats.org/officeDocument/2006/relationships/image" Target="../media/image27.png"/><Relationship Id="rId5" Type="http://schemas.openxmlformats.org/officeDocument/2006/relationships/image" Target="../media/image2.png"/><Relationship Id="rId6"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pic>
        <p:nvPicPr>
          <p:cNvPr id="176" name="Shape 176"/>
          <p:cNvPicPr preferRelativeResize="0"/>
          <p:nvPr/>
        </p:nvPicPr>
        <p:blipFill rotWithShape="1">
          <a:blip r:embed="rId3">
            <a:alphaModFix/>
          </a:blip>
          <a:srcRect b="0" l="0" r="0" t="0"/>
          <a:stretch/>
        </p:blipFill>
        <p:spPr>
          <a:xfrm>
            <a:off x="-28803" y="-1"/>
            <a:ext cx="12217627" cy="684187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nvSpPr>
        <p:spPr>
          <a:xfrm>
            <a:off x="3031225" y="993050"/>
            <a:ext cx="7900500" cy="92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400">
                <a:solidFill>
                  <a:srgbClr val="FFFFFF"/>
                </a:solidFill>
              </a:rPr>
              <a:t>1. O que é Rails</a:t>
            </a:r>
            <a:endParaRPr sz="2400">
              <a:solidFill>
                <a:srgbClr val="FFFFFF"/>
              </a:solidFill>
            </a:endParaRPr>
          </a:p>
        </p:txBody>
      </p:sp>
      <p:sp>
        <p:nvSpPr>
          <p:cNvPr id="269" name="Shape 269"/>
          <p:cNvSpPr txBox="1"/>
          <p:nvPr/>
        </p:nvSpPr>
        <p:spPr>
          <a:xfrm>
            <a:off x="781800" y="3036725"/>
            <a:ext cx="6419100" cy="92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800">
                <a:solidFill>
                  <a:srgbClr val="FFFFFF"/>
                </a:solidFill>
              </a:rPr>
              <a:t>Criador: David Heinemeier Hansson [Basecamp] -&gt; 2003</a:t>
            </a:r>
            <a:endParaRPr sz="1800">
              <a:solidFill>
                <a:srgbClr val="FFFFFF"/>
              </a:solidFill>
            </a:endParaRPr>
          </a:p>
        </p:txBody>
      </p:sp>
      <p:pic>
        <p:nvPicPr>
          <p:cNvPr id="270" name="Shape 270"/>
          <p:cNvPicPr preferRelativeResize="0"/>
          <p:nvPr/>
        </p:nvPicPr>
        <p:blipFill rotWithShape="1">
          <a:blip r:embed="rId3">
            <a:alphaModFix/>
          </a:blip>
          <a:srcRect b="59226" l="0" r="0" t="0"/>
          <a:stretch/>
        </p:blipFill>
        <p:spPr>
          <a:xfrm>
            <a:off x="7837850" y="2163050"/>
            <a:ext cx="3093876" cy="189127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nvSpPr>
        <p:spPr>
          <a:xfrm>
            <a:off x="3456425" y="663875"/>
            <a:ext cx="7900500" cy="92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400">
                <a:solidFill>
                  <a:srgbClr val="FFFFFF"/>
                </a:solidFill>
              </a:rPr>
              <a:t>Aprendendo Ruby (e Rails!)</a:t>
            </a:r>
            <a:endParaRPr sz="2400">
              <a:solidFill>
                <a:srgbClr val="FFFFFF"/>
              </a:solidFill>
            </a:endParaRPr>
          </a:p>
        </p:txBody>
      </p:sp>
      <p:sp>
        <p:nvSpPr>
          <p:cNvPr id="277" name="Shape 277"/>
          <p:cNvSpPr txBox="1"/>
          <p:nvPr/>
        </p:nvSpPr>
        <p:spPr>
          <a:xfrm>
            <a:off x="1248150" y="2200050"/>
            <a:ext cx="7900500" cy="2057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3000">
                <a:solidFill>
                  <a:srgbClr val="FFFFFF"/>
                </a:solidFill>
              </a:rPr>
              <a:t>Ruby</a:t>
            </a:r>
            <a:r>
              <a:rPr lang="en-US" sz="3000">
                <a:solidFill>
                  <a:srgbClr val="FFFFFF"/>
                </a:solidFill>
              </a:rPr>
              <a:t>:</a:t>
            </a:r>
            <a:br>
              <a:rPr lang="en-US" sz="3000">
                <a:solidFill>
                  <a:srgbClr val="FFFFFF"/>
                </a:solidFill>
              </a:rPr>
            </a:br>
            <a:r>
              <a:rPr lang="en-US" sz="3000">
                <a:solidFill>
                  <a:srgbClr val="FFFFFF"/>
                </a:solidFill>
              </a:rPr>
              <a:t>http://tryruby.org</a:t>
            </a:r>
            <a:br>
              <a:rPr lang="en-US" sz="3000">
                <a:solidFill>
                  <a:srgbClr val="FFFFFF"/>
                </a:solidFill>
              </a:rPr>
            </a:br>
            <a:r>
              <a:rPr lang="en-US" sz="3000">
                <a:solidFill>
                  <a:srgbClr val="FFFFFF"/>
                </a:solidFill>
              </a:rPr>
              <a:t>Rails:</a:t>
            </a:r>
            <a:endParaRPr sz="3000">
              <a:solidFill>
                <a:srgbClr val="FFFFFF"/>
              </a:solidFill>
            </a:endParaRPr>
          </a:p>
          <a:p>
            <a:pPr indent="0" lvl="0" marL="0">
              <a:spcBef>
                <a:spcPts val="0"/>
              </a:spcBef>
              <a:spcAft>
                <a:spcPts val="0"/>
              </a:spcAft>
              <a:buNone/>
            </a:pPr>
            <a:r>
              <a:rPr lang="en-US" sz="3000">
                <a:solidFill>
                  <a:srgbClr val="FFFFFF"/>
                </a:solidFill>
              </a:rPr>
              <a:t>http://railsforzombies.org/</a:t>
            </a:r>
            <a:endParaRPr sz="3000">
              <a:solidFill>
                <a:srgbClr val="FFFFFF"/>
              </a:solidFill>
            </a:endParaRPr>
          </a:p>
          <a:p>
            <a:pPr indent="0" lvl="0" marL="0">
              <a:spcBef>
                <a:spcPts val="0"/>
              </a:spcBef>
              <a:spcAft>
                <a:spcPts val="0"/>
              </a:spcAft>
              <a:buNone/>
            </a:pPr>
            <a:r>
              <a:t/>
            </a:r>
            <a:endParaRPr sz="3000">
              <a:solidFill>
                <a:srgbClr val="FFFFFF"/>
              </a:solidFill>
            </a:endParaRPr>
          </a:p>
          <a:p>
            <a:pPr indent="0" lvl="0" marL="0">
              <a:spcBef>
                <a:spcPts val="0"/>
              </a:spcBef>
              <a:spcAft>
                <a:spcPts val="0"/>
              </a:spcAft>
              <a:buNone/>
            </a:pPr>
            <a:r>
              <a:t/>
            </a:r>
            <a:endParaRPr sz="3000">
              <a:solidFill>
                <a:srgbClr val="FFFFFF"/>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nvSpPr>
        <p:spPr>
          <a:xfrm>
            <a:off x="3319275" y="677575"/>
            <a:ext cx="7900500" cy="92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400">
                <a:solidFill>
                  <a:srgbClr val="FFFFFF"/>
                </a:solidFill>
              </a:rPr>
              <a:t>3. Criando o primeiro app</a:t>
            </a:r>
            <a:endParaRPr sz="2400">
              <a:solidFill>
                <a:srgbClr val="FFFFFF"/>
              </a:solidFill>
            </a:endParaRPr>
          </a:p>
        </p:txBody>
      </p:sp>
      <p:pic>
        <p:nvPicPr>
          <p:cNvPr id="284" name="Shape 284"/>
          <p:cNvPicPr preferRelativeResize="0"/>
          <p:nvPr/>
        </p:nvPicPr>
        <p:blipFill>
          <a:blip r:embed="rId3">
            <a:alphaModFix/>
          </a:blip>
          <a:stretch>
            <a:fillRect/>
          </a:stretch>
        </p:blipFill>
        <p:spPr>
          <a:xfrm>
            <a:off x="2703575" y="1518400"/>
            <a:ext cx="7045898" cy="46385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nvSpPr>
        <p:spPr>
          <a:xfrm>
            <a:off x="3456425" y="663875"/>
            <a:ext cx="7900500" cy="92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400">
                <a:solidFill>
                  <a:srgbClr val="FFFFFF"/>
                </a:solidFill>
              </a:rPr>
              <a:t>Mas antes!</a:t>
            </a:r>
            <a:endParaRPr sz="2400">
              <a:solidFill>
                <a:srgbClr val="FFFFFF"/>
              </a:solidFill>
            </a:endParaRPr>
          </a:p>
        </p:txBody>
      </p:sp>
      <p:sp>
        <p:nvSpPr>
          <p:cNvPr id="291" name="Shape 291"/>
          <p:cNvSpPr txBox="1"/>
          <p:nvPr/>
        </p:nvSpPr>
        <p:spPr>
          <a:xfrm>
            <a:off x="1248150" y="2200050"/>
            <a:ext cx="7900500" cy="1645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FFFFFF"/>
                </a:solidFill>
              </a:rPr>
              <a:t>Como instalar:</a:t>
            </a:r>
            <a:endParaRPr>
              <a:solidFill>
                <a:srgbClr val="FFFFFF"/>
              </a:solidFill>
            </a:endParaRPr>
          </a:p>
          <a:p>
            <a:pPr indent="0" lvl="0" marL="0" rtl="0">
              <a:spcBef>
                <a:spcPts val="0"/>
              </a:spcBef>
              <a:spcAft>
                <a:spcPts val="0"/>
              </a:spcAft>
              <a:buNone/>
            </a:pPr>
            <a:r>
              <a:rPr lang="en-US">
                <a:solidFill>
                  <a:srgbClr val="FFFFFF"/>
                </a:solidFill>
              </a:rPr>
              <a:t>Linux:</a:t>
            </a:r>
            <a:br>
              <a:rPr lang="en-US">
                <a:solidFill>
                  <a:srgbClr val="FFFFFF"/>
                </a:solidFill>
              </a:rPr>
            </a:br>
            <a:r>
              <a:rPr lang="en-US">
                <a:solidFill>
                  <a:srgbClr val="FFFFFF"/>
                </a:solidFill>
              </a:rPr>
              <a:t>https://gorails.com/setup/ubuntu/16.04</a:t>
            </a:r>
            <a:br>
              <a:rPr lang="en-US">
                <a:solidFill>
                  <a:srgbClr val="FFFFFF"/>
                </a:solidFill>
              </a:rPr>
            </a:br>
            <a:r>
              <a:rPr lang="en-US">
                <a:solidFill>
                  <a:srgbClr val="FFFFFF"/>
                </a:solidFill>
              </a:rPr>
              <a:t>Windows:</a:t>
            </a:r>
            <a:endParaRPr>
              <a:solidFill>
                <a:srgbClr val="FFFFFF"/>
              </a:solidFill>
            </a:endParaRPr>
          </a:p>
          <a:p>
            <a:pPr indent="0" lvl="0" marL="0" rtl="0">
              <a:spcBef>
                <a:spcPts val="0"/>
              </a:spcBef>
              <a:spcAft>
                <a:spcPts val="0"/>
              </a:spcAft>
              <a:buNone/>
            </a:pPr>
            <a:r>
              <a:rPr lang="en-US">
                <a:solidFill>
                  <a:srgbClr val="FFFFFF"/>
                </a:solidFill>
              </a:rPr>
              <a:t>http://railsinstaller.org/en</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t/>
            </a:r>
            <a:endParaRPr>
              <a:solidFill>
                <a:srgbClr val="FFFFFF"/>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nvSpPr>
        <p:spPr>
          <a:xfrm>
            <a:off x="3456425" y="663875"/>
            <a:ext cx="7900500" cy="92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400">
                <a:solidFill>
                  <a:srgbClr val="FFFFFF"/>
                </a:solidFill>
              </a:rPr>
              <a:t>4. Subindo no Azure</a:t>
            </a:r>
            <a:endParaRPr sz="2400">
              <a:solidFill>
                <a:srgbClr val="FFFFFF"/>
              </a:solidFill>
            </a:endParaRPr>
          </a:p>
        </p:txBody>
      </p:sp>
      <p:pic>
        <p:nvPicPr>
          <p:cNvPr id="298" name="Shape 298"/>
          <p:cNvPicPr preferRelativeResize="0"/>
          <p:nvPr/>
        </p:nvPicPr>
        <p:blipFill>
          <a:blip r:embed="rId3">
            <a:alphaModFix/>
          </a:blip>
          <a:stretch>
            <a:fillRect/>
          </a:stretch>
        </p:blipFill>
        <p:spPr>
          <a:xfrm>
            <a:off x="2648725" y="2507075"/>
            <a:ext cx="6280800" cy="3956901"/>
          </a:xfrm>
          <a:prstGeom prst="rect">
            <a:avLst/>
          </a:prstGeom>
          <a:noFill/>
          <a:ln>
            <a:noFill/>
          </a:ln>
        </p:spPr>
      </p:pic>
      <p:sp>
        <p:nvSpPr>
          <p:cNvPr id="299" name="Shape 299"/>
          <p:cNvSpPr txBox="1"/>
          <p:nvPr/>
        </p:nvSpPr>
        <p:spPr>
          <a:xfrm>
            <a:off x="1385325" y="1503175"/>
            <a:ext cx="8956500" cy="921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1800">
                <a:solidFill>
                  <a:srgbClr val="FFFFFF"/>
                </a:solidFill>
              </a:rPr>
              <a:t>A apresentação foi baseada nesse tutorial: https://docs.microsoft.com/pt-br/azure/app-service/containers/tutorial-ruby-mysql-app</a:t>
            </a:r>
            <a:endParaRPr sz="1800">
              <a:solidFill>
                <a:srgbClr val="FFFFFF"/>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idx="4294967295" type="title"/>
          </p:nvPr>
        </p:nvSpPr>
        <p:spPr>
          <a:xfrm>
            <a:off x="361748" y="4300523"/>
            <a:ext cx="3292475" cy="1329595"/>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lt1"/>
              </a:buClr>
              <a:buSzPts val="4800"/>
              <a:buFont typeface="Quattrocento Sans"/>
              <a:buNone/>
            </a:pPr>
            <a:r>
              <a:rPr b="0" i="0" lang="en-US" sz="4800" u="none" cap="none" strike="noStrike">
                <a:solidFill>
                  <a:schemeClr val="lt1"/>
                </a:solidFill>
                <a:latin typeface="Quattrocento Sans"/>
                <a:ea typeface="Quattrocento Sans"/>
                <a:cs typeface="Quattrocento Sans"/>
                <a:sym typeface="Quattrocento Sans"/>
              </a:rPr>
              <a:t>Global Footprint</a:t>
            </a:r>
            <a:endParaRPr b="0" i="0" sz="4800" u="none" cap="none" strike="noStrike">
              <a:solidFill>
                <a:schemeClr val="lt1"/>
              </a:solidFill>
              <a:latin typeface="Quattrocento Sans"/>
              <a:ea typeface="Quattrocento Sans"/>
              <a:cs typeface="Quattrocento Sans"/>
              <a:sym typeface="Quattrocento Sans"/>
            </a:endParaRPr>
          </a:p>
        </p:txBody>
      </p:sp>
      <p:grpSp>
        <p:nvGrpSpPr>
          <p:cNvPr id="306" name="Shape 306"/>
          <p:cNvGrpSpPr/>
          <p:nvPr/>
        </p:nvGrpSpPr>
        <p:grpSpPr>
          <a:xfrm>
            <a:off x="257805" y="55040"/>
            <a:ext cx="11826333" cy="6548957"/>
            <a:chOff x="395371" y="1139688"/>
            <a:chExt cx="8399866" cy="4651514"/>
          </a:xfrm>
        </p:grpSpPr>
        <p:sp>
          <p:nvSpPr>
            <p:cNvPr id="307" name="Shape 307"/>
            <p:cNvSpPr/>
            <p:nvPr/>
          </p:nvSpPr>
          <p:spPr>
            <a:xfrm>
              <a:off x="2417310" y="1139688"/>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08" name="Shape 308"/>
            <p:cNvSpPr/>
            <p:nvPr/>
          </p:nvSpPr>
          <p:spPr>
            <a:xfrm>
              <a:off x="2528886" y="1139688"/>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09" name="Shape 309"/>
            <p:cNvSpPr/>
            <p:nvPr/>
          </p:nvSpPr>
          <p:spPr>
            <a:xfrm>
              <a:off x="2641969" y="1139688"/>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10" name="Shape 310"/>
            <p:cNvSpPr/>
            <p:nvPr/>
          </p:nvSpPr>
          <p:spPr>
            <a:xfrm>
              <a:off x="2753545" y="1139688"/>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11" name="Shape 311"/>
            <p:cNvSpPr/>
            <p:nvPr/>
          </p:nvSpPr>
          <p:spPr>
            <a:xfrm>
              <a:off x="3091289" y="1139688"/>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12" name="Shape 312"/>
            <p:cNvSpPr/>
            <p:nvPr/>
          </p:nvSpPr>
          <p:spPr>
            <a:xfrm>
              <a:off x="3204373" y="1139688"/>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13" name="Shape 313"/>
            <p:cNvSpPr/>
            <p:nvPr/>
          </p:nvSpPr>
          <p:spPr>
            <a:xfrm>
              <a:off x="3315949" y="1139688"/>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14" name="Shape 314"/>
            <p:cNvSpPr/>
            <p:nvPr/>
          </p:nvSpPr>
          <p:spPr>
            <a:xfrm>
              <a:off x="3429033" y="1139688"/>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15" name="Shape 315"/>
            <p:cNvSpPr/>
            <p:nvPr/>
          </p:nvSpPr>
          <p:spPr>
            <a:xfrm>
              <a:off x="3540609" y="1139688"/>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16" name="Shape 316"/>
            <p:cNvSpPr/>
            <p:nvPr/>
          </p:nvSpPr>
          <p:spPr>
            <a:xfrm>
              <a:off x="3653693" y="1139688"/>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17" name="Shape 317"/>
            <p:cNvSpPr/>
            <p:nvPr/>
          </p:nvSpPr>
          <p:spPr>
            <a:xfrm>
              <a:off x="3765269" y="1139688"/>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18" name="Shape 318"/>
            <p:cNvSpPr/>
            <p:nvPr/>
          </p:nvSpPr>
          <p:spPr>
            <a:xfrm>
              <a:off x="3878352" y="1139688"/>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19" name="Shape 319"/>
            <p:cNvSpPr/>
            <p:nvPr/>
          </p:nvSpPr>
          <p:spPr>
            <a:xfrm>
              <a:off x="3989928" y="1139688"/>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20" name="Shape 320"/>
            <p:cNvSpPr/>
            <p:nvPr/>
          </p:nvSpPr>
          <p:spPr>
            <a:xfrm>
              <a:off x="6574270" y="1139688"/>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21" name="Shape 321"/>
            <p:cNvSpPr/>
            <p:nvPr/>
          </p:nvSpPr>
          <p:spPr>
            <a:xfrm>
              <a:off x="2192650" y="1243725"/>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22" name="Shape 322"/>
            <p:cNvSpPr/>
            <p:nvPr/>
          </p:nvSpPr>
          <p:spPr>
            <a:xfrm>
              <a:off x="2304226" y="1243725"/>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23" name="Shape 323"/>
            <p:cNvSpPr/>
            <p:nvPr/>
          </p:nvSpPr>
          <p:spPr>
            <a:xfrm>
              <a:off x="2417310" y="1243725"/>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24" name="Shape 324"/>
            <p:cNvSpPr/>
            <p:nvPr/>
          </p:nvSpPr>
          <p:spPr>
            <a:xfrm>
              <a:off x="2528886" y="1243725"/>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25" name="Shape 325"/>
            <p:cNvSpPr/>
            <p:nvPr/>
          </p:nvSpPr>
          <p:spPr>
            <a:xfrm>
              <a:off x="2641969" y="1243725"/>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26" name="Shape 326"/>
            <p:cNvSpPr/>
            <p:nvPr/>
          </p:nvSpPr>
          <p:spPr>
            <a:xfrm>
              <a:off x="2866630" y="1243725"/>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27" name="Shape 327"/>
            <p:cNvSpPr/>
            <p:nvPr/>
          </p:nvSpPr>
          <p:spPr>
            <a:xfrm>
              <a:off x="2978206" y="1243725"/>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28" name="Shape 328"/>
            <p:cNvSpPr/>
            <p:nvPr/>
          </p:nvSpPr>
          <p:spPr>
            <a:xfrm>
              <a:off x="3091289" y="1243725"/>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29" name="Shape 329"/>
            <p:cNvSpPr/>
            <p:nvPr/>
          </p:nvSpPr>
          <p:spPr>
            <a:xfrm>
              <a:off x="3204373" y="1243725"/>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30" name="Shape 330"/>
            <p:cNvSpPr/>
            <p:nvPr/>
          </p:nvSpPr>
          <p:spPr>
            <a:xfrm>
              <a:off x="3315949" y="1243725"/>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31" name="Shape 331"/>
            <p:cNvSpPr/>
            <p:nvPr/>
          </p:nvSpPr>
          <p:spPr>
            <a:xfrm>
              <a:off x="3429033" y="1243725"/>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32" name="Shape 332"/>
            <p:cNvSpPr/>
            <p:nvPr/>
          </p:nvSpPr>
          <p:spPr>
            <a:xfrm>
              <a:off x="3540609" y="1243725"/>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33" name="Shape 333"/>
            <p:cNvSpPr/>
            <p:nvPr/>
          </p:nvSpPr>
          <p:spPr>
            <a:xfrm>
              <a:off x="3653693" y="1243725"/>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34" name="Shape 334"/>
            <p:cNvSpPr/>
            <p:nvPr/>
          </p:nvSpPr>
          <p:spPr>
            <a:xfrm>
              <a:off x="3765269" y="1243725"/>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35" name="Shape 335"/>
            <p:cNvSpPr/>
            <p:nvPr/>
          </p:nvSpPr>
          <p:spPr>
            <a:xfrm>
              <a:off x="3878352" y="1243725"/>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36" name="Shape 336"/>
            <p:cNvSpPr/>
            <p:nvPr/>
          </p:nvSpPr>
          <p:spPr>
            <a:xfrm>
              <a:off x="4663908" y="1243725"/>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37" name="Shape 337"/>
            <p:cNvSpPr/>
            <p:nvPr/>
          </p:nvSpPr>
          <p:spPr>
            <a:xfrm>
              <a:off x="4776992" y="1243725"/>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38" name="Shape 338"/>
            <p:cNvSpPr/>
            <p:nvPr/>
          </p:nvSpPr>
          <p:spPr>
            <a:xfrm>
              <a:off x="6462694" y="1243725"/>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39" name="Shape 339"/>
            <p:cNvSpPr/>
            <p:nvPr/>
          </p:nvSpPr>
          <p:spPr>
            <a:xfrm>
              <a:off x="6574270" y="1243725"/>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40" name="Shape 340"/>
            <p:cNvSpPr/>
            <p:nvPr/>
          </p:nvSpPr>
          <p:spPr>
            <a:xfrm>
              <a:off x="6687355" y="1243725"/>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41" name="Shape 341"/>
            <p:cNvSpPr/>
            <p:nvPr/>
          </p:nvSpPr>
          <p:spPr>
            <a:xfrm>
              <a:off x="1518671" y="1347762"/>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42" name="Shape 342"/>
            <p:cNvSpPr/>
            <p:nvPr/>
          </p:nvSpPr>
          <p:spPr>
            <a:xfrm>
              <a:off x="1630247" y="1347762"/>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43" name="Shape 343"/>
            <p:cNvSpPr/>
            <p:nvPr/>
          </p:nvSpPr>
          <p:spPr>
            <a:xfrm>
              <a:off x="1743330" y="1347762"/>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44" name="Shape 344"/>
            <p:cNvSpPr/>
            <p:nvPr/>
          </p:nvSpPr>
          <p:spPr>
            <a:xfrm>
              <a:off x="1854906" y="1347762"/>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45" name="Shape 345"/>
            <p:cNvSpPr/>
            <p:nvPr/>
          </p:nvSpPr>
          <p:spPr>
            <a:xfrm>
              <a:off x="1967990" y="1347762"/>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46" name="Shape 346"/>
            <p:cNvSpPr/>
            <p:nvPr/>
          </p:nvSpPr>
          <p:spPr>
            <a:xfrm>
              <a:off x="2192650" y="1347762"/>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47" name="Shape 347"/>
            <p:cNvSpPr/>
            <p:nvPr/>
          </p:nvSpPr>
          <p:spPr>
            <a:xfrm>
              <a:off x="2304226" y="1347762"/>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48" name="Shape 348"/>
            <p:cNvSpPr/>
            <p:nvPr/>
          </p:nvSpPr>
          <p:spPr>
            <a:xfrm>
              <a:off x="2417310" y="1347762"/>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49" name="Shape 349"/>
            <p:cNvSpPr/>
            <p:nvPr/>
          </p:nvSpPr>
          <p:spPr>
            <a:xfrm>
              <a:off x="2528886" y="1347762"/>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50" name="Shape 350"/>
            <p:cNvSpPr/>
            <p:nvPr/>
          </p:nvSpPr>
          <p:spPr>
            <a:xfrm>
              <a:off x="2753545" y="1347762"/>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51" name="Shape 351"/>
            <p:cNvSpPr/>
            <p:nvPr/>
          </p:nvSpPr>
          <p:spPr>
            <a:xfrm>
              <a:off x="2866630" y="1347762"/>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52" name="Shape 352"/>
            <p:cNvSpPr/>
            <p:nvPr/>
          </p:nvSpPr>
          <p:spPr>
            <a:xfrm>
              <a:off x="2978206" y="1347762"/>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53" name="Shape 353"/>
            <p:cNvSpPr/>
            <p:nvPr/>
          </p:nvSpPr>
          <p:spPr>
            <a:xfrm>
              <a:off x="3091289" y="1347762"/>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54" name="Shape 354"/>
            <p:cNvSpPr/>
            <p:nvPr/>
          </p:nvSpPr>
          <p:spPr>
            <a:xfrm>
              <a:off x="3204373" y="1347762"/>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55" name="Shape 355"/>
            <p:cNvSpPr/>
            <p:nvPr/>
          </p:nvSpPr>
          <p:spPr>
            <a:xfrm>
              <a:off x="3315949" y="1347762"/>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56" name="Shape 356"/>
            <p:cNvSpPr/>
            <p:nvPr/>
          </p:nvSpPr>
          <p:spPr>
            <a:xfrm>
              <a:off x="3429033" y="1347762"/>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57" name="Shape 357"/>
            <p:cNvSpPr/>
            <p:nvPr/>
          </p:nvSpPr>
          <p:spPr>
            <a:xfrm>
              <a:off x="3540609" y="1347762"/>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58" name="Shape 358"/>
            <p:cNvSpPr/>
            <p:nvPr/>
          </p:nvSpPr>
          <p:spPr>
            <a:xfrm>
              <a:off x="3653693" y="1347762"/>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59" name="Shape 359"/>
            <p:cNvSpPr/>
            <p:nvPr/>
          </p:nvSpPr>
          <p:spPr>
            <a:xfrm>
              <a:off x="3765269" y="1347762"/>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60" name="Shape 360"/>
            <p:cNvSpPr/>
            <p:nvPr/>
          </p:nvSpPr>
          <p:spPr>
            <a:xfrm>
              <a:off x="4663908" y="1347762"/>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61" name="Shape 361"/>
            <p:cNvSpPr/>
            <p:nvPr/>
          </p:nvSpPr>
          <p:spPr>
            <a:xfrm>
              <a:off x="6687355" y="1347762"/>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62" name="Shape 362"/>
            <p:cNvSpPr/>
            <p:nvPr/>
          </p:nvSpPr>
          <p:spPr>
            <a:xfrm>
              <a:off x="6798931" y="1347762"/>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63" name="Shape 363"/>
            <p:cNvSpPr/>
            <p:nvPr/>
          </p:nvSpPr>
          <p:spPr>
            <a:xfrm>
              <a:off x="1405586" y="1451799"/>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64" name="Shape 364"/>
            <p:cNvSpPr/>
            <p:nvPr/>
          </p:nvSpPr>
          <p:spPr>
            <a:xfrm>
              <a:off x="1518671" y="1451799"/>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65" name="Shape 365"/>
            <p:cNvSpPr/>
            <p:nvPr/>
          </p:nvSpPr>
          <p:spPr>
            <a:xfrm>
              <a:off x="1630247" y="1451799"/>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66" name="Shape 366"/>
            <p:cNvSpPr/>
            <p:nvPr/>
          </p:nvSpPr>
          <p:spPr>
            <a:xfrm>
              <a:off x="1743330" y="1451799"/>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67" name="Shape 367"/>
            <p:cNvSpPr/>
            <p:nvPr/>
          </p:nvSpPr>
          <p:spPr>
            <a:xfrm>
              <a:off x="1854906" y="1451799"/>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68" name="Shape 368"/>
            <p:cNvSpPr/>
            <p:nvPr/>
          </p:nvSpPr>
          <p:spPr>
            <a:xfrm>
              <a:off x="1967990" y="1451799"/>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69" name="Shape 369"/>
            <p:cNvSpPr/>
            <p:nvPr/>
          </p:nvSpPr>
          <p:spPr>
            <a:xfrm>
              <a:off x="2079566" y="1451799"/>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70" name="Shape 370"/>
            <p:cNvSpPr/>
            <p:nvPr/>
          </p:nvSpPr>
          <p:spPr>
            <a:xfrm>
              <a:off x="2192650" y="1451799"/>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71" name="Shape 371"/>
            <p:cNvSpPr/>
            <p:nvPr/>
          </p:nvSpPr>
          <p:spPr>
            <a:xfrm>
              <a:off x="2304226" y="1451799"/>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72" name="Shape 372"/>
            <p:cNvSpPr/>
            <p:nvPr/>
          </p:nvSpPr>
          <p:spPr>
            <a:xfrm>
              <a:off x="2417310" y="1451799"/>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73" name="Shape 373"/>
            <p:cNvSpPr/>
            <p:nvPr/>
          </p:nvSpPr>
          <p:spPr>
            <a:xfrm>
              <a:off x="2753545" y="1451799"/>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74" name="Shape 374"/>
            <p:cNvSpPr/>
            <p:nvPr/>
          </p:nvSpPr>
          <p:spPr>
            <a:xfrm>
              <a:off x="2866630" y="1451799"/>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75" name="Shape 375"/>
            <p:cNvSpPr/>
            <p:nvPr/>
          </p:nvSpPr>
          <p:spPr>
            <a:xfrm>
              <a:off x="2978206" y="1451799"/>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76" name="Shape 376"/>
            <p:cNvSpPr/>
            <p:nvPr/>
          </p:nvSpPr>
          <p:spPr>
            <a:xfrm>
              <a:off x="3091289" y="1451799"/>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77" name="Shape 377"/>
            <p:cNvSpPr/>
            <p:nvPr/>
          </p:nvSpPr>
          <p:spPr>
            <a:xfrm>
              <a:off x="3204373" y="1451799"/>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78" name="Shape 378"/>
            <p:cNvSpPr/>
            <p:nvPr/>
          </p:nvSpPr>
          <p:spPr>
            <a:xfrm>
              <a:off x="3315949" y="1451799"/>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79" name="Shape 379"/>
            <p:cNvSpPr/>
            <p:nvPr/>
          </p:nvSpPr>
          <p:spPr>
            <a:xfrm>
              <a:off x="3429033" y="1451799"/>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80" name="Shape 380"/>
            <p:cNvSpPr/>
            <p:nvPr/>
          </p:nvSpPr>
          <p:spPr>
            <a:xfrm>
              <a:off x="3540609" y="1451799"/>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81" name="Shape 381"/>
            <p:cNvSpPr/>
            <p:nvPr/>
          </p:nvSpPr>
          <p:spPr>
            <a:xfrm>
              <a:off x="3653693" y="1451799"/>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82" name="Shape 382"/>
            <p:cNvSpPr/>
            <p:nvPr/>
          </p:nvSpPr>
          <p:spPr>
            <a:xfrm>
              <a:off x="3765269" y="1451799"/>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83" name="Shape 383"/>
            <p:cNvSpPr/>
            <p:nvPr/>
          </p:nvSpPr>
          <p:spPr>
            <a:xfrm>
              <a:off x="5787207" y="1451799"/>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84" name="Shape 384"/>
            <p:cNvSpPr/>
            <p:nvPr/>
          </p:nvSpPr>
          <p:spPr>
            <a:xfrm>
              <a:off x="5900291" y="1451799"/>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85" name="Shape 385"/>
            <p:cNvSpPr/>
            <p:nvPr/>
          </p:nvSpPr>
          <p:spPr>
            <a:xfrm>
              <a:off x="6574270" y="1451799"/>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86" name="Shape 386"/>
            <p:cNvSpPr/>
            <p:nvPr/>
          </p:nvSpPr>
          <p:spPr>
            <a:xfrm>
              <a:off x="6687355" y="1451799"/>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87" name="Shape 387"/>
            <p:cNvSpPr/>
            <p:nvPr/>
          </p:nvSpPr>
          <p:spPr>
            <a:xfrm>
              <a:off x="6798931" y="1451799"/>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88" name="Shape 388"/>
            <p:cNvSpPr/>
            <p:nvPr/>
          </p:nvSpPr>
          <p:spPr>
            <a:xfrm>
              <a:off x="6912014" y="1451799"/>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89" name="Shape 389"/>
            <p:cNvSpPr/>
            <p:nvPr/>
          </p:nvSpPr>
          <p:spPr>
            <a:xfrm>
              <a:off x="7585994" y="1451799"/>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90" name="Shape 390"/>
            <p:cNvSpPr/>
            <p:nvPr/>
          </p:nvSpPr>
          <p:spPr>
            <a:xfrm>
              <a:off x="7697570" y="1451799"/>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91" name="Shape 391"/>
            <p:cNvSpPr/>
            <p:nvPr/>
          </p:nvSpPr>
          <p:spPr>
            <a:xfrm>
              <a:off x="7810653" y="1451799"/>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92" name="Shape 392"/>
            <p:cNvSpPr/>
            <p:nvPr/>
          </p:nvSpPr>
          <p:spPr>
            <a:xfrm>
              <a:off x="1405586" y="155583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93" name="Shape 393"/>
            <p:cNvSpPr/>
            <p:nvPr/>
          </p:nvSpPr>
          <p:spPr>
            <a:xfrm>
              <a:off x="1518671" y="155583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94" name="Shape 394"/>
            <p:cNvSpPr/>
            <p:nvPr/>
          </p:nvSpPr>
          <p:spPr>
            <a:xfrm>
              <a:off x="1630247" y="155583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95" name="Shape 395"/>
            <p:cNvSpPr/>
            <p:nvPr/>
          </p:nvSpPr>
          <p:spPr>
            <a:xfrm>
              <a:off x="1743330" y="155583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96" name="Shape 396"/>
            <p:cNvSpPr/>
            <p:nvPr/>
          </p:nvSpPr>
          <p:spPr>
            <a:xfrm>
              <a:off x="1854906" y="155583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97" name="Shape 397"/>
            <p:cNvSpPr/>
            <p:nvPr/>
          </p:nvSpPr>
          <p:spPr>
            <a:xfrm>
              <a:off x="1967990" y="155583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98" name="Shape 398"/>
            <p:cNvSpPr/>
            <p:nvPr/>
          </p:nvSpPr>
          <p:spPr>
            <a:xfrm>
              <a:off x="2079566" y="155583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399" name="Shape 399"/>
            <p:cNvSpPr/>
            <p:nvPr/>
          </p:nvSpPr>
          <p:spPr>
            <a:xfrm>
              <a:off x="2192650" y="155583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00" name="Shape 400"/>
            <p:cNvSpPr/>
            <p:nvPr/>
          </p:nvSpPr>
          <p:spPr>
            <a:xfrm>
              <a:off x="2304226" y="155583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01" name="Shape 401"/>
            <p:cNvSpPr/>
            <p:nvPr/>
          </p:nvSpPr>
          <p:spPr>
            <a:xfrm>
              <a:off x="2417310" y="155583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02" name="Shape 402"/>
            <p:cNvSpPr/>
            <p:nvPr/>
          </p:nvSpPr>
          <p:spPr>
            <a:xfrm>
              <a:off x="3091289" y="155583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03" name="Shape 403"/>
            <p:cNvSpPr/>
            <p:nvPr/>
          </p:nvSpPr>
          <p:spPr>
            <a:xfrm>
              <a:off x="3204373" y="155583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04" name="Shape 404"/>
            <p:cNvSpPr/>
            <p:nvPr/>
          </p:nvSpPr>
          <p:spPr>
            <a:xfrm>
              <a:off x="3315949" y="155583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05" name="Shape 405"/>
            <p:cNvSpPr/>
            <p:nvPr/>
          </p:nvSpPr>
          <p:spPr>
            <a:xfrm>
              <a:off x="3429033" y="155583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06" name="Shape 406"/>
            <p:cNvSpPr/>
            <p:nvPr/>
          </p:nvSpPr>
          <p:spPr>
            <a:xfrm>
              <a:off x="3540609" y="155583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07" name="Shape 407"/>
            <p:cNvSpPr/>
            <p:nvPr/>
          </p:nvSpPr>
          <p:spPr>
            <a:xfrm>
              <a:off x="3653693" y="155583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08" name="Shape 408"/>
            <p:cNvSpPr/>
            <p:nvPr/>
          </p:nvSpPr>
          <p:spPr>
            <a:xfrm>
              <a:off x="3765269" y="155583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09" name="Shape 409"/>
            <p:cNvSpPr/>
            <p:nvPr/>
          </p:nvSpPr>
          <p:spPr>
            <a:xfrm>
              <a:off x="5675631" y="155583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10" name="Shape 410"/>
            <p:cNvSpPr/>
            <p:nvPr/>
          </p:nvSpPr>
          <p:spPr>
            <a:xfrm>
              <a:off x="6238035" y="155583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11" name="Shape 411"/>
            <p:cNvSpPr/>
            <p:nvPr/>
          </p:nvSpPr>
          <p:spPr>
            <a:xfrm>
              <a:off x="6349611" y="155583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12" name="Shape 412"/>
            <p:cNvSpPr/>
            <p:nvPr/>
          </p:nvSpPr>
          <p:spPr>
            <a:xfrm>
              <a:off x="6462694" y="155583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13" name="Shape 413"/>
            <p:cNvSpPr/>
            <p:nvPr/>
          </p:nvSpPr>
          <p:spPr>
            <a:xfrm>
              <a:off x="6574270" y="155583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14" name="Shape 414"/>
            <p:cNvSpPr/>
            <p:nvPr/>
          </p:nvSpPr>
          <p:spPr>
            <a:xfrm>
              <a:off x="6687355" y="155583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15" name="Shape 415"/>
            <p:cNvSpPr/>
            <p:nvPr/>
          </p:nvSpPr>
          <p:spPr>
            <a:xfrm>
              <a:off x="6798931" y="155583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16" name="Shape 416"/>
            <p:cNvSpPr/>
            <p:nvPr/>
          </p:nvSpPr>
          <p:spPr>
            <a:xfrm>
              <a:off x="6912014" y="155583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17" name="Shape 417"/>
            <p:cNvSpPr/>
            <p:nvPr/>
          </p:nvSpPr>
          <p:spPr>
            <a:xfrm>
              <a:off x="7023590" y="155583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18" name="Shape 418"/>
            <p:cNvSpPr/>
            <p:nvPr/>
          </p:nvSpPr>
          <p:spPr>
            <a:xfrm>
              <a:off x="7136674" y="155583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19" name="Shape 419"/>
            <p:cNvSpPr/>
            <p:nvPr/>
          </p:nvSpPr>
          <p:spPr>
            <a:xfrm>
              <a:off x="7248250" y="155583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20" name="Shape 420"/>
            <p:cNvSpPr/>
            <p:nvPr/>
          </p:nvSpPr>
          <p:spPr>
            <a:xfrm>
              <a:off x="7585994" y="155583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21" name="Shape 421"/>
            <p:cNvSpPr/>
            <p:nvPr/>
          </p:nvSpPr>
          <p:spPr>
            <a:xfrm>
              <a:off x="1405586" y="165836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22" name="Shape 422"/>
            <p:cNvSpPr/>
            <p:nvPr/>
          </p:nvSpPr>
          <p:spPr>
            <a:xfrm>
              <a:off x="1518671" y="165836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23" name="Shape 423"/>
            <p:cNvSpPr/>
            <p:nvPr/>
          </p:nvSpPr>
          <p:spPr>
            <a:xfrm>
              <a:off x="1630247" y="165836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24" name="Shape 424"/>
            <p:cNvSpPr/>
            <p:nvPr/>
          </p:nvSpPr>
          <p:spPr>
            <a:xfrm>
              <a:off x="1743330" y="165836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25" name="Shape 425"/>
            <p:cNvSpPr/>
            <p:nvPr/>
          </p:nvSpPr>
          <p:spPr>
            <a:xfrm>
              <a:off x="1854906" y="165836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26" name="Shape 426"/>
            <p:cNvSpPr/>
            <p:nvPr/>
          </p:nvSpPr>
          <p:spPr>
            <a:xfrm>
              <a:off x="1967990" y="165836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27" name="Shape 427"/>
            <p:cNvSpPr/>
            <p:nvPr/>
          </p:nvSpPr>
          <p:spPr>
            <a:xfrm>
              <a:off x="2079566" y="165836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28" name="Shape 428"/>
            <p:cNvSpPr/>
            <p:nvPr/>
          </p:nvSpPr>
          <p:spPr>
            <a:xfrm>
              <a:off x="2192650" y="165836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29" name="Shape 429"/>
            <p:cNvSpPr/>
            <p:nvPr/>
          </p:nvSpPr>
          <p:spPr>
            <a:xfrm>
              <a:off x="2304226" y="165836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30" name="Shape 430"/>
            <p:cNvSpPr/>
            <p:nvPr/>
          </p:nvSpPr>
          <p:spPr>
            <a:xfrm>
              <a:off x="2417310" y="165836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31" name="Shape 431"/>
            <p:cNvSpPr/>
            <p:nvPr/>
          </p:nvSpPr>
          <p:spPr>
            <a:xfrm>
              <a:off x="2528886" y="165836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32" name="Shape 432"/>
            <p:cNvSpPr/>
            <p:nvPr/>
          </p:nvSpPr>
          <p:spPr>
            <a:xfrm>
              <a:off x="3091289" y="165836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33" name="Shape 433"/>
            <p:cNvSpPr/>
            <p:nvPr/>
          </p:nvSpPr>
          <p:spPr>
            <a:xfrm>
              <a:off x="3204373" y="165836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34" name="Shape 434"/>
            <p:cNvSpPr/>
            <p:nvPr/>
          </p:nvSpPr>
          <p:spPr>
            <a:xfrm>
              <a:off x="3315949" y="165836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35" name="Shape 435"/>
            <p:cNvSpPr/>
            <p:nvPr/>
          </p:nvSpPr>
          <p:spPr>
            <a:xfrm>
              <a:off x="3429033" y="165836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36" name="Shape 436"/>
            <p:cNvSpPr/>
            <p:nvPr/>
          </p:nvSpPr>
          <p:spPr>
            <a:xfrm>
              <a:off x="3540609" y="165836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37" name="Shape 437"/>
            <p:cNvSpPr/>
            <p:nvPr/>
          </p:nvSpPr>
          <p:spPr>
            <a:xfrm>
              <a:off x="3653693" y="165836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38" name="Shape 438"/>
            <p:cNvSpPr/>
            <p:nvPr/>
          </p:nvSpPr>
          <p:spPr>
            <a:xfrm>
              <a:off x="3765269" y="165836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39" name="Shape 439"/>
            <p:cNvSpPr/>
            <p:nvPr/>
          </p:nvSpPr>
          <p:spPr>
            <a:xfrm>
              <a:off x="4776992" y="165836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40" name="Shape 440"/>
            <p:cNvSpPr/>
            <p:nvPr/>
          </p:nvSpPr>
          <p:spPr>
            <a:xfrm>
              <a:off x="4888568" y="165836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41" name="Shape 441"/>
            <p:cNvSpPr/>
            <p:nvPr/>
          </p:nvSpPr>
          <p:spPr>
            <a:xfrm>
              <a:off x="5001652" y="165836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42" name="Shape 442"/>
            <p:cNvSpPr/>
            <p:nvPr/>
          </p:nvSpPr>
          <p:spPr>
            <a:xfrm>
              <a:off x="5562548" y="165836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43" name="Shape 443"/>
            <p:cNvSpPr/>
            <p:nvPr/>
          </p:nvSpPr>
          <p:spPr>
            <a:xfrm>
              <a:off x="6013375" y="165836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44" name="Shape 444"/>
            <p:cNvSpPr/>
            <p:nvPr/>
          </p:nvSpPr>
          <p:spPr>
            <a:xfrm>
              <a:off x="6124951" y="165836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45" name="Shape 445"/>
            <p:cNvSpPr/>
            <p:nvPr/>
          </p:nvSpPr>
          <p:spPr>
            <a:xfrm>
              <a:off x="6238035" y="165836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46" name="Shape 446"/>
            <p:cNvSpPr/>
            <p:nvPr/>
          </p:nvSpPr>
          <p:spPr>
            <a:xfrm>
              <a:off x="6349611" y="165836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47" name="Shape 447"/>
            <p:cNvSpPr/>
            <p:nvPr/>
          </p:nvSpPr>
          <p:spPr>
            <a:xfrm>
              <a:off x="6462694" y="165836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48" name="Shape 448"/>
            <p:cNvSpPr/>
            <p:nvPr/>
          </p:nvSpPr>
          <p:spPr>
            <a:xfrm>
              <a:off x="6574270" y="165836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49" name="Shape 449"/>
            <p:cNvSpPr/>
            <p:nvPr/>
          </p:nvSpPr>
          <p:spPr>
            <a:xfrm>
              <a:off x="6687355" y="165836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50" name="Shape 450"/>
            <p:cNvSpPr/>
            <p:nvPr/>
          </p:nvSpPr>
          <p:spPr>
            <a:xfrm>
              <a:off x="6798931" y="165836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51" name="Shape 451"/>
            <p:cNvSpPr/>
            <p:nvPr/>
          </p:nvSpPr>
          <p:spPr>
            <a:xfrm>
              <a:off x="6912014" y="165836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52" name="Shape 452"/>
            <p:cNvSpPr/>
            <p:nvPr/>
          </p:nvSpPr>
          <p:spPr>
            <a:xfrm>
              <a:off x="7023590" y="165836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53" name="Shape 453"/>
            <p:cNvSpPr/>
            <p:nvPr/>
          </p:nvSpPr>
          <p:spPr>
            <a:xfrm>
              <a:off x="7136674" y="165836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54" name="Shape 454"/>
            <p:cNvSpPr/>
            <p:nvPr/>
          </p:nvSpPr>
          <p:spPr>
            <a:xfrm>
              <a:off x="7248250" y="165836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55" name="Shape 455"/>
            <p:cNvSpPr/>
            <p:nvPr/>
          </p:nvSpPr>
          <p:spPr>
            <a:xfrm>
              <a:off x="7361334" y="165836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56" name="Shape 456"/>
            <p:cNvSpPr/>
            <p:nvPr/>
          </p:nvSpPr>
          <p:spPr>
            <a:xfrm>
              <a:off x="7472910" y="165836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57" name="Shape 457"/>
            <p:cNvSpPr/>
            <p:nvPr/>
          </p:nvSpPr>
          <p:spPr>
            <a:xfrm>
              <a:off x="7585994" y="165836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58" name="Shape 458"/>
            <p:cNvSpPr/>
            <p:nvPr/>
          </p:nvSpPr>
          <p:spPr>
            <a:xfrm>
              <a:off x="7697570" y="165836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59" name="Shape 459"/>
            <p:cNvSpPr/>
            <p:nvPr/>
          </p:nvSpPr>
          <p:spPr>
            <a:xfrm>
              <a:off x="7810653" y="165836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60" name="Shape 460"/>
            <p:cNvSpPr/>
            <p:nvPr/>
          </p:nvSpPr>
          <p:spPr>
            <a:xfrm>
              <a:off x="844691" y="176240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61" name="Shape 461"/>
            <p:cNvSpPr/>
            <p:nvPr/>
          </p:nvSpPr>
          <p:spPr>
            <a:xfrm>
              <a:off x="956267" y="176240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62" name="Shape 462"/>
            <p:cNvSpPr/>
            <p:nvPr/>
          </p:nvSpPr>
          <p:spPr>
            <a:xfrm>
              <a:off x="1069351" y="176240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63" name="Shape 463"/>
            <p:cNvSpPr/>
            <p:nvPr/>
          </p:nvSpPr>
          <p:spPr>
            <a:xfrm>
              <a:off x="1180927" y="176240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64" name="Shape 464"/>
            <p:cNvSpPr/>
            <p:nvPr/>
          </p:nvSpPr>
          <p:spPr>
            <a:xfrm>
              <a:off x="1294010" y="176240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65" name="Shape 465"/>
            <p:cNvSpPr/>
            <p:nvPr/>
          </p:nvSpPr>
          <p:spPr>
            <a:xfrm>
              <a:off x="1405586" y="176240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66" name="Shape 466"/>
            <p:cNvSpPr/>
            <p:nvPr/>
          </p:nvSpPr>
          <p:spPr>
            <a:xfrm>
              <a:off x="1518671" y="176240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67" name="Shape 467"/>
            <p:cNvSpPr/>
            <p:nvPr/>
          </p:nvSpPr>
          <p:spPr>
            <a:xfrm>
              <a:off x="1630247" y="176240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68" name="Shape 468"/>
            <p:cNvSpPr/>
            <p:nvPr/>
          </p:nvSpPr>
          <p:spPr>
            <a:xfrm>
              <a:off x="1743330" y="176240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69" name="Shape 469"/>
            <p:cNvSpPr/>
            <p:nvPr/>
          </p:nvSpPr>
          <p:spPr>
            <a:xfrm>
              <a:off x="1854906" y="176240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70" name="Shape 470"/>
            <p:cNvSpPr/>
            <p:nvPr/>
          </p:nvSpPr>
          <p:spPr>
            <a:xfrm>
              <a:off x="1967990" y="176240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71" name="Shape 471"/>
            <p:cNvSpPr/>
            <p:nvPr/>
          </p:nvSpPr>
          <p:spPr>
            <a:xfrm>
              <a:off x="2079566" y="176240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72" name="Shape 472"/>
            <p:cNvSpPr/>
            <p:nvPr/>
          </p:nvSpPr>
          <p:spPr>
            <a:xfrm>
              <a:off x="2192650" y="176240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73" name="Shape 473"/>
            <p:cNvSpPr/>
            <p:nvPr/>
          </p:nvSpPr>
          <p:spPr>
            <a:xfrm>
              <a:off x="2304226" y="176240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74" name="Shape 474"/>
            <p:cNvSpPr/>
            <p:nvPr/>
          </p:nvSpPr>
          <p:spPr>
            <a:xfrm>
              <a:off x="2417310" y="176240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75" name="Shape 475"/>
            <p:cNvSpPr/>
            <p:nvPr/>
          </p:nvSpPr>
          <p:spPr>
            <a:xfrm>
              <a:off x="2528886" y="176240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76" name="Shape 476"/>
            <p:cNvSpPr/>
            <p:nvPr/>
          </p:nvSpPr>
          <p:spPr>
            <a:xfrm>
              <a:off x="2641969" y="176240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77" name="Shape 477"/>
            <p:cNvSpPr/>
            <p:nvPr/>
          </p:nvSpPr>
          <p:spPr>
            <a:xfrm>
              <a:off x="2753545" y="176240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78" name="Shape 478"/>
            <p:cNvSpPr/>
            <p:nvPr/>
          </p:nvSpPr>
          <p:spPr>
            <a:xfrm>
              <a:off x="3204373" y="176240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79" name="Shape 479"/>
            <p:cNvSpPr/>
            <p:nvPr/>
          </p:nvSpPr>
          <p:spPr>
            <a:xfrm>
              <a:off x="3315949" y="176240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80" name="Shape 480"/>
            <p:cNvSpPr/>
            <p:nvPr/>
          </p:nvSpPr>
          <p:spPr>
            <a:xfrm>
              <a:off x="3429033" y="176240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81" name="Shape 481"/>
            <p:cNvSpPr/>
            <p:nvPr/>
          </p:nvSpPr>
          <p:spPr>
            <a:xfrm>
              <a:off x="3540609" y="176240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82" name="Shape 482"/>
            <p:cNvSpPr/>
            <p:nvPr/>
          </p:nvSpPr>
          <p:spPr>
            <a:xfrm>
              <a:off x="3653693" y="176240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83" name="Shape 483"/>
            <p:cNvSpPr/>
            <p:nvPr/>
          </p:nvSpPr>
          <p:spPr>
            <a:xfrm>
              <a:off x="4663908" y="176240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84" name="Shape 484"/>
            <p:cNvSpPr/>
            <p:nvPr/>
          </p:nvSpPr>
          <p:spPr>
            <a:xfrm>
              <a:off x="4776992" y="176240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85" name="Shape 485"/>
            <p:cNvSpPr/>
            <p:nvPr/>
          </p:nvSpPr>
          <p:spPr>
            <a:xfrm>
              <a:off x="4888568" y="176240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86" name="Shape 486"/>
            <p:cNvSpPr/>
            <p:nvPr/>
          </p:nvSpPr>
          <p:spPr>
            <a:xfrm>
              <a:off x="5001652" y="176240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87" name="Shape 487"/>
            <p:cNvSpPr/>
            <p:nvPr/>
          </p:nvSpPr>
          <p:spPr>
            <a:xfrm>
              <a:off x="5113228" y="176240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88" name="Shape 488"/>
            <p:cNvSpPr/>
            <p:nvPr/>
          </p:nvSpPr>
          <p:spPr>
            <a:xfrm>
              <a:off x="5562548" y="176240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89" name="Shape 489"/>
            <p:cNvSpPr/>
            <p:nvPr/>
          </p:nvSpPr>
          <p:spPr>
            <a:xfrm>
              <a:off x="5675631" y="176240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90" name="Shape 490"/>
            <p:cNvSpPr/>
            <p:nvPr/>
          </p:nvSpPr>
          <p:spPr>
            <a:xfrm>
              <a:off x="5787207" y="176240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91" name="Shape 491"/>
            <p:cNvSpPr/>
            <p:nvPr/>
          </p:nvSpPr>
          <p:spPr>
            <a:xfrm>
              <a:off x="5900291" y="176240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92" name="Shape 492"/>
            <p:cNvSpPr/>
            <p:nvPr/>
          </p:nvSpPr>
          <p:spPr>
            <a:xfrm>
              <a:off x="6013375" y="176240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93" name="Shape 493"/>
            <p:cNvSpPr/>
            <p:nvPr/>
          </p:nvSpPr>
          <p:spPr>
            <a:xfrm>
              <a:off x="6124951" y="176240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94" name="Shape 494"/>
            <p:cNvSpPr/>
            <p:nvPr/>
          </p:nvSpPr>
          <p:spPr>
            <a:xfrm>
              <a:off x="6238035" y="176240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95" name="Shape 495"/>
            <p:cNvSpPr/>
            <p:nvPr/>
          </p:nvSpPr>
          <p:spPr>
            <a:xfrm>
              <a:off x="6349611" y="176240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96" name="Shape 496"/>
            <p:cNvSpPr/>
            <p:nvPr/>
          </p:nvSpPr>
          <p:spPr>
            <a:xfrm>
              <a:off x="6462694" y="176240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97" name="Shape 497"/>
            <p:cNvSpPr/>
            <p:nvPr/>
          </p:nvSpPr>
          <p:spPr>
            <a:xfrm>
              <a:off x="6574270" y="176240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98" name="Shape 498"/>
            <p:cNvSpPr/>
            <p:nvPr/>
          </p:nvSpPr>
          <p:spPr>
            <a:xfrm>
              <a:off x="6687355" y="176240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499" name="Shape 499"/>
            <p:cNvSpPr/>
            <p:nvPr/>
          </p:nvSpPr>
          <p:spPr>
            <a:xfrm>
              <a:off x="6798931" y="176240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00" name="Shape 500"/>
            <p:cNvSpPr/>
            <p:nvPr/>
          </p:nvSpPr>
          <p:spPr>
            <a:xfrm>
              <a:off x="6912014" y="176240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01" name="Shape 501"/>
            <p:cNvSpPr/>
            <p:nvPr/>
          </p:nvSpPr>
          <p:spPr>
            <a:xfrm>
              <a:off x="7023590" y="176240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02" name="Shape 502"/>
            <p:cNvSpPr/>
            <p:nvPr/>
          </p:nvSpPr>
          <p:spPr>
            <a:xfrm>
              <a:off x="7136674" y="176240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03" name="Shape 503"/>
            <p:cNvSpPr/>
            <p:nvPr/>
          </p:nvSpPr>
          <p:spPr>
            <a:xfrm>
              <a:off x="7248250" y="176240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04" name="Shape 504"/>
            <p:cNvSpPr/>
            <p:nvPr/>
          </p:nvSpPr>
          <p:spPr>
            <a:xfrm>
              <a:off x="7361334" y="176240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05" name="Shape 505"/>
            <p:cNvSpPr/>
            <p:nvPr/>
          </p:nvSpPr>
          <p:spPr>
            <a:xfrm>
              <a:off x="7472910" y="176240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06" name="Shape 506"/>
            <p:cNvSpPr/>
            <p:nvPr/>
          </p:nvSpPr>
          <p:spPr>
            <a:xfrm>
              <a:off x="7585994" y="176240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07" name="Shape 507"/>
            <p:cNvSpPr/>
            <p:nvPr/>
          </p:nvSpPr>
          <p:spPr>
            <a:xfrm>
              <a:off x="7697570" y="176240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08" name="Shape 508"/>
            <p:cNvSpPr/>
            <p:nvPr/>
          </p:nvSpPr>
          <p:spPr>
            <a:xfrm>
              <a:off x="7810653" y="176240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09" name="Shape 509"/>
            <p:cNvSpPr/>
            <p:nvPr/>
          </p:nvSpPr>
          <p:spPr>
            <a:xfrm>
              <a:off x="7922229" y="176240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10" name="Shape 510"/>
            <p:cNvSpPr/>
            <p:nvPr/>
          </p:nvSpPr>
          <p:spPr>
            <a:xfrm>
              <a:off x="8035314" y="176240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11" name="Shape 511"/>
            <p:cNvSpPr/>
            <p:nvPr/>
          </p:nvSpPr>
          <p:spPr>
            <a:xfrm>
              <a:off x="8146890" y="176240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12" name="Shape 512"/>
            <p:cNvSpPr/>
            <p:nvPr/>
          </p:nvSpPr>
          <p:spPr>
            <a:xfrm>
              <a:off x="8259973" y="176240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13" name="Shape 513"/>
            <p:cNvSpPr/>
            <p:nvPr/>
          </p:nvSpPr>
          <p:spPr>
            <a:xfrm>
              <a:off x="8371549" y="176240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14" name="Shape 514"/>
            <p:cNvSpPr/>
            <p:nvPr/>
          </p:nvSpPr>
          <p:spPr>
            <a:xfrm>
              <a:off x="8484633" y="176240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15" name="Shape 515"/>
            <p:cNvSpPr/>
            <p:nvPr/>
          </p:nvSpPr>
          <p:spPr>
            <a:xfrm>
              <a:off x="8596209" y="176240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16" name="Shape 516"/>
            <p:cNvSpPr/>
            <p:nvPr/>
          </p:nvSpPr>
          <p:spPr>
            <a:xfrm>
              <a:off x="506947" y="176240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17" name="Shape 517"/>
            <p:cNvSpPr/>
            <p:nvPr/>
          </p:nvSpPr>
          <p:spPr>
            <a:xfrm>
              <a:off x="620031" y="176240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18" name="Shape 518"/>
            <p:cNvSpPr/>
            <p:nvPr/>
          </p:nvSpPr>
          <p:spPr>
            <a:xfrm>
              <a:off x="731607" y="176240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19" name="Shape 519"/>
            <p:cNvSpPr/>
            <p:nvPr/>
          </p:nvSpPr>
          <p:spPr>
            <a:xfrm>
              <a:off x="844691" y="186644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20" name="Shape 520"/>
            <p:cNvSpPr/>
            <p:nvPr/>
          </p:nvSpPr>
          <p:spPr>
            <a:xfrm>
              <a:off x="956267" y="186644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21" name="Shape 521"/>
            <p:cNvSpPr/>
            <p:nvPr/>
          </p:nvSpPr>
          <p:spPr>
            <a:xfrm>
              <a:off x="1069351" y="186644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22" name="Shape 522"/>
            <p:cNvSpPr/>
            <p:nvPr/>
          </p:nvSpPr>
          <p:spPr>
            <a:xfrm>
              <a:off x="1180927" y="186644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23" name="Shape 523"/>
            <p:cNvSpPr/>
            <p:nvPr/>
          </p:nvSpPr>
          <p:spPr>
            <a:xfrm>
              <a:off x="1294010" y="186644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24" name="Shape 524"/>
            <p:cNvSpPr/>
            <p:nvPr/>
          </p:nvSpPr>
          <p:spPr>
            <a:xfrm>
              <a:off x="1405586" y="186644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25" name="Shape 525"/>
            <p:cNvSpPr/>
            <p:nvPr/>
          </p:nvSpPr>
          <p:spPr>
            <a:xfrm>
              <a:off x="1518671" y="186644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26" name="Shape 526"/>
            <p:cNvSpPr/>
            <p:nvPr/>
          </p:nvSpPr>
          <p:spPr>
            <a:xfrm>
              <a:off x="1630247" y="186644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27" name="Shape 527"/>
            <p:cNvSpPr/>
            <p:nvPr/>
          </p:nvSpPr>
          <p:spPr>
            <a:xfrm>
              <a:off x="1743330" y="186644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28" name="Shape 528"/>
            <p:cNvSpPr/>
            <p:nvPr/>
          </p:nvSpPr>
          <p:spPr>
            <a:xfrm>
              <a:off x="1854906" y="186644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29" name="Shape 529"/>
            <p:cNvSpPr/>
            <p:nvPr/>
          </p:nvSpPr>
          <p:spPr>
            <a:xfrm>
              <a:off x="1967990" y="186644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30" name="Shape 530"/>
            <p:cNvSpPr/>
            <p:nvPr/>
          </p:nvSpPr>
          <p:spPr>
            <a:xfrm>
              <a:off x="2079566" y="186644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31" name="Shape 531"/>
            <p:cNvSpPr/>
            <p:nvPr/>
          </p:nvSpPr>
          <p:spPr>
            <a:xfrm>
              <a:off x="2192650" y="186644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32" name="Shape 532"/>
            <p:cNvSpPr/>
            <p:nvPr/>
          </p:nvSpPr>
          <p:spPr>
            <a:xfrm>
              <a:off x="2304226" y="186644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33" name="Shape 533"/>
            <p:cNvSpPr/>
            <p:nvPr/>
          </p:nvSpPr>
          <p:spPr>
            <a:xfrm>
              <a:off x="2528886" y="186644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34" name="Shape 534"/>
            <p:cNvSpPr/>
            <p:nvPr/>
          </p:nvSpPr>
          <p:spPr>
            <a:xfrm>
              <a:off x="2641969" y="186644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35" name="Shape 535"/>
            <p:cNvSpPr/>
            <p:nvPr/>
          </p:nvSpPr>
          <p:spPr>
            <a:xfrm>
              <a:off x="2753545" y="186644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36" name="Shape 536"/>
            <p:cNvSpPr/>
            <p:nvPr/>
          </p:nvSpPr>
          <p:spPr>
            <a:xfrm>
              <a:off x="3204373" y="186644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37" name="Shape 537"/>
            <p:cNvSpPr/>
            <p:nvPr/>
          </p:nvSpPr>
          <p:spPr>
            <a:xfrm>
              <a:off x="3315949" y="186644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38" name="Shape 538"/>
            <p:cNvSpPr/>
            <p:nvPr/>
          </p:nvSpPr>
          <p:spPr>
            <a:xfrm>
              <a:off x="3429033" y="186644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39" name="Shape 539"/>
            <p:cNvSpPr/>
            <p:nvPr/>
          </p:nvSpPr>
          <p:spPr>
            <a:xfrm>
              <a:off x="3878352" y="186644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40" name="Shape 540"/>
            <p:cNvSpPr/>
            <p:nvPr/>
          </p:nvSpPr>
          <p:spPr>
            <a:xfrm>
              <a:off x="4663908" y="186644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41" name="Shape 541"/>
            <p:cNvSpPr/>
            <p:nvPr/>
          </p:nvSpPr>
          <p:spPr>
            <a:xfrm>
              <a:off x="4776992" y="186644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42" name="Shape 542"/>
            <p:cNvSpPr/>
            <p:nvPr/>
          </p:nvSpPr>
          <p:spPr>
            <a:xfrm>
              <a:off x="4888568" y="186644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43" name="Shape 543"/>
            <p:cNvSpPr/>
            <p:nvPr/>
          </p:nvSpPr>
          <p:spPr>
            <a:xfrm>
              <a:off x="5001652" y="186644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44" name="Shape 544"/>
            <p:cNvSpPr/>
            <p:nvPr/>
          </p:nvSpPr>
          <p:spPr>
            <a:xfrm>
              <a:off x="5113228" y="186644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45" name="Shape 545"/>
            <p:cNvSpPr/>
            <p:nvPr/>
          </p:nvSpPr>
          <p:spPr>
            <a:xfrm>
              <a:off x="5226311" y="186644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46" name="Shape 546"/>
            <p:cNvSpPr/>
            <p:nvPr/>
          </p:nvSpPr>
          <p:spPr>
            <a:xfrm>
              <a:off x="5337887" y="186644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47" name="Shape 547"/>
            <p:cNvSpPr/>
            <p:nvPr/>
          </p:nvSpPr>
          <p:spPr>
            <a:xfrm>
              <a:off x="5450972" y="186644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48" name="Shape 548"/>
            <p:cNvSpPr/>
            <p:nvPr/>
          </p:nvSpPr>
          <p:spPr>
            <a:xfrm>
              <a:off x="5562548" y="186644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49" name="Shape 549"/>
            <p:cNvSpPr/>
            <p:nvPr/>
          </p:nvSpPr>
          <p:spPr>
            <a:xfrm>
              <a:off x="5675631" y="186644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50" name="Shape 550"/>
            <p:cNvSpPr/>
            <p:nvPr/>
          </p:nvSpPr>
          <p:spPr>
            <a:xfrm>
              <a:off x="5787207" y="186644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51" name="Shape 551"/>
            <p:cNvSpPr/>
            <p:nvPr/>
          </p:nvSpPr>
          <p:spPr>
            <a:xfrm>
              <a:off x="5900291" y="186644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52" name="Shape 552"/>
            <p:cNvSpPr/>
            <p:nvPr/>
          </p:nvSpPr>
          <p:spPr>
            <a:xfrm>
              <a:off x="6013375" y="186644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53" name="Shape 553"/>
            <p:cNvSpPr/>
            <p:nvPr/>
          </p:nvSpPr>
          <p:spPr>
            <a:xfrm>
              <a:off x="6124951" y="186644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54" name="Shape 554"/>
            <p:cNvSpPr/>
            <p:nvPr/>
          </p:nvSpPr>
          <p:spPr>
            <a:xfrm>
              <a:off x="6238035" y="186644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55" name="Shape 555"/>
            <p:cNvSpPr/>
            <p:nvPr/>
          </p:nvSpPr>
          <p:spPr>
            <a:xfrm>
              <a:off x="6349611" y="186644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56" name="Shape 556"/>
            <p:cNvSpPr/>
            <p:nvPr/>
          </p:nvSpPr>
          <p:spPr>
            <a:xfrm>
              <a:off x="6462694" y="186644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57" name="Shape 557"/>
            <p:cNvSpPr/>
            <p:nvPr/>
          </p:nvSpPr>
          <p:spPr>
            <a:xfrm>
              <a:off x="6574270" y="186644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58" name="Shape 558"/>
            <p:cNvSpPr/>
            <p:nvPr/>
          </p:nvSpPr>
          <p:spPr>
            <a:xfrm>
              <a:off x="6687355" y="186644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59" name="Shape 559"/>
            <p:cNvSpPr/>
            <p:nvPr/>
          </p:nvSpPr>
          <p:spPr>
            <a:xfrm>
              <a:off x="6798931" y="186644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60" name="Shape 560"/>
            <p:cNvSpPr/>
            <p:nvPr/>
          </p:nvSpPr>
          <p:spPr>
            <a:xfrm>
              <a:off x="6912014" y="186644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61" name="Shape 561"/>
            <p:cNvSpPr/>
            <p:nvPr/>
          </p:nvSpPr>
          <p:spPr>
            <a:xfrm>
              <a:off x="7023590" y="186644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62" name="Shape 562"/>
            <p:cNvSpPr/>
            <p:nvPr/>
          </p:nvSpPr>
          <p:spPr>
            <a:xfrm>
              <a:off x="7136674" y="186644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63" name="Shape 563"/>
            <p:cNvSpPr/>
            <p:nvPr/>
          </p:nvSpPr>
          <p:spPr>
            <a:xfrm>
              <a:off x="7248250" y="186644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64" name="Shape 564"/>
            <p:cNvSpPr/>
            <p:nvPr/>
          </p:nvSpPr>
          <p:spPr>
            <a:xfrm>
              <a:off x="7361334" y="186644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65" name="Shape 565"/>
            <p:cNvSpPr/>
            <p:nvPr/>
          </p:nvSpPr>
          <p:spPr>
            <a:xfrm>
              <a:off x="7472910" y="186644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66" name="Shape 566"/>
            <p:cNvSpPr/>
            <p:nvPr/>
          </p:nvSpPr>
          <p:spPr>
            <a:xfrm>
              <a:off x="7585994" y="186644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67" name="Shape 567"/>
            <p:cNvSpPr/>
            <p:nvPr/>
          </p:nvSpPr>
          <p:spPr>
            <a:xfrm>
              <a:off x="7697570" y="186644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68" name="Shape 568"/>
            <p:cNvSpPr/>
            <p:nvPr/>
          </p:nvSpPr>
          <p:spPr>
            <a:xfrm>
              <a:off x="7810653" y="186644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69" name="Shape 569"/>
            <p:cNvSpPr/>
            <p:nvPr/>
          </p:nvSpPr>
          <p:spPr>
            <a:xfrm>
              <a:off x="7922229" y="186644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70" name="Shape 570"/>
            <p:cNvSpPr/>
            <p:nvPr/>
          </p:nvSpPr>
          <p:spPr>
            <a:xfrm>
              <a:off x="8035314" y="186644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71" name="Shape 571"/>
            <p:cNvSpPr/>
            <p:nvPr/>
          </p:nvSpPr>
          <p:spPr>
            <a:xfrm>
              <a:off x="8146890" y="186644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72" name="Shape 572"/>
            <p:cNvSpPr/>
            <p:nvPr/>
          </p:nvSpPr>
          <p:spPr>
            <a:xfrm>
              <a:off x="8259973" y="186644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73" name="Shape 573"/>
            <p:cNvSpPr/>
            <p:nvPr/>
          </p:nvSpPr>
          <p:spPr>
            <a:xfrm>
              <a:off x="8371549" y="186644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74" name="Shape 574"/>
            <p:cNvSpPr/>
            <p:nvPr/>
          </p:nvSpPr>
          <p:spPr>
            <a:xfrm>
              <a:off x="8484633" y="186644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75" name="Shape 575"/>
            <p:cNvSpPr/>
            <p:nvPr/>
          </p:nvSpPr>
          <p:spPr>
            <a:xfrm>
              <a:off x="8596209" y="186644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76" name="Shape 576"/>
            <p:cNvSpPr/>
            <p:nvPr/>
          </p:nvSpPr>
          <p:spPr>
            <a:xfrm>
              <a:off x="8709293" y="186644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77" name="Shape 577"/>
            <p:cNvSpPr/>
            <p:nvPr/>
          </p:nvSpPr>
          <p:spPr>
            <a:xfrm>
              <a:off x="506947" y="186644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78" name="Shape 578"/>
            <p:cNvSpPr/>
            <p:nvPr/>
          </p:nvSpPr>
          <p:spPr>
            <a:xfrm>
              <a:off x="620031" y="186644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79" name="Shape 579"/>
            <p:cNvSpPr/>
            <p:nvPr/>
          </p:nvSpPr>
          <p:spPr>
            <a:xfrm>
              <a:off x="731607" y="186644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80" name="Shape 580"/>
            <p:cNvSpPr/>
            <p:nvPr/>
          </p:nvSpPr>
          <p:spPr>
            <a:xfrm>
              <a:off x="844691" y="1970477"/>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81" name="Shape 581"/>
            <p:cNvSpPr/>
            <p:nvPr/>
          </p:nvSpPr>
          <p:spPr>
            <a:xfrm>
              <a:off x="956267" y="1970477"/>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82" name="Shape 582"/>
            <p:cNvSpPr/>
            <p:nvPr/>
          </p:nvSpPr>
          <p:spPr>
            <a:xfrm>
              <a:off x="1069351" y="1970477"/>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83" name="Shape 583"/>
            <p:cNvSpPr/>
            <p:nvPr/>
          </p:nvSpPr>
          <p:spPr>
            <a:xfrm>
              <a:off x="1180927" y="1970477"/>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84" name="Shape 584"/>
            <p:cNvSpPr/>
            <p:nvPr/>
          </p:nvSpPr>
          <p:spPr>
            <a:xfrm>
              <a:off x="1294010" y="1970477"/>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85" name="Shape 585"/>
            <p:cNvSpPr/>
            <p:nvPr/>
          </p:nvSpPr>
          <p:spPr>
            <a:xfrm>
              <a:off x="1405586" y="1970477"/>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86" name="Shape 586"/>
            <p:cNvSpPr/>
            <p:nvPr/>
          </p:nvSpPr>
          <p:spPr>
            <a:xfrm>
              <a:off x="1518671" y="1970477"/>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87" name="Shape 587"/>
            <p:cNvSpPr/>
            <p:nvPr/>
          </p:nvSpPr>
          <p:spPr>
            <a:xfrm>
              <a:off x="1630247" y="1970477"/>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88" name="Shape 588"/>
            <p:cNvSpPr/>
            <p:nvPr/>
          </p:nvSpPr>
          <p:spPr>
            <a:xfrm>
              <a:off x="1743330" y="1970477"/>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89" name="Shape 589"/>
            <p:cNvSpPr/>
            <p:nvPr/>
          </p:nvSpPr>
          <p:spPr>
            <a:xfrm>
              <a:off x="1854906" y="1970477"/>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90" name="Shape 590"/>
            <p:cNvSpPr/>
            <p:nvPr/>
          </p:nvSpPr>
          <p:spPr>
            <a:xfrm>
              <a:off x="1967990" y="1970477"/>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91" name="Shape 591"/>
            <p:cNvSpPr/>
            <p:nvPr/>
          </p:nvSpPr>
          <p:spPr>
            <a:xfrm>
              <a:off x="2079566" y="1970477"/>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92" name="Shape 592"/>
            <p:cNvSpPr/>
            <p:nvPr/>
          </p:nvSpPr>
          <p:spPr>
            <a:xfrm>
              <a:off x="2192650" y="1970477"/>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93" name="Shape 593"/>
            <p:cNvSpPr/>
            <p:nvPr/>
          </p:nvSpPr>
          <p:spPr>
            <a:xfrm>
              <a:off x="2304226" y="1970477"/>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94" name="Shape 594"/>
            <p:cNvSpPr/>
            <p:nvPr/>
          </p:nvSpPr>
          <p:spPr>
            <a:xfrm>
              <a:off x="2641969" y="1970477"/>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95" name="Shape 595"/>
            <p:cNvSpPr/>
            <p:nvPr/>
          </p:nvSpPr>
          <p:spPr>
            <a:xfrm>
              <a:off x="2753545" y="1970477"/>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96" name="Shape 596"/>
            <p:cNvSpPr/>
            <p:nvPr/>
          </p:nvSpPr>
          <p:spPr>
            <a:xfrm>
              <a:off x="3204373" y="1970477"/>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97" name="Shape 597"/>
            <p:cNvSpPr/>
            <p:nvPr/>
          </p:nvSpPr>
          <p:spPr>
            <a:xfrm>
              <a:off x="3315949" y="1970477"/>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98" name="Shape 598"/>
            <p:cNvSpPr/>
            <p:nvPr/>
          </p:nvSpPr>
          <p:spPr>
            <a:xfrm>
              <a:off x="3878352" y="1970477"/>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99" name="Shape 599"/>
            <p:cNvSpPr/>
            <p:nvPr/>
          </p:nvSpPr>
          <p:spPr>
            <a:xfrm>
              <a:off x="3989928" y="1970477"/>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00" name="Shape 600"/>
            <p:cNvSpPr/>
            <p:nvPr/>
          </p:nvSpPr>
          <p:spPr>
            <a:xfrm>
              <a:off x="4552332" y="1970477"/>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01" name="Shape 601"/>
            <p:cNvSpPr/>
            <p:nvPr/>
          </p:nvSpPr>
          <p:spPr>
            <a:xfrm>
              <a:off x="4663908" y="1970477"/>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02" name="Shape 602"/>
            <p:cNvSpPr/>
            <p:nvPr/>
          </p:nvSpPr>
          <p:spPr>
            <a:xfrm>
              <a:off x="4776992" y="1970477"/>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03" name="Shape 603"/>
            <p:cNvSpPr/>
            <p:nvPr/>
          </p:nvSpPr>
          <p:spPr>
            <a:xfrm>
              <a:off x="4888568" y="1970477"/>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04" name="Shape 604"/>
            <p:cNvSpPr/>
            <p:nvPr/>
          </p:nvSpPr>
          <p:spPr>
            <a:xfrm>
              <a:off x="5001652" y="1970477"/>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05" name="Shape 605"/>
            <p:cNvSpPr/>
            <p:nvPr/>
          </p:nvSpPr>
          <p:spPr>
            <a:xfrm>
              <a:off x="5113228" y="1970477"/>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06" name="Shape 606"/>
            <p:cNvSpPr/>
            <p:nvPr/>
          </p:nvSpPr>
          <p:spPr>
            <a:xfrm>
              <a:off x="5226311" y="1970477"/>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07" name="Shape 607"/>
            <p:cNvSpPr/>
            <p:nvPr/>
          </p:nvSpPr>
          <p:spPr>
            <a:xfrm>
              <a:off x="5337887" y="1970477"/>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08" name="Shape 608"/>
            <p:cNvSpPr/>
            <p:nvPr/>
          </p:nvSpPr>
          <p:spPr>
            <a:xfrm>
              <a:off x="5450972" y="1970477"/>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09" name="Shape 609"/>
            <p:cNvSpPr/>
            <p:nvPr/>
          </p:nvSpPr>
          <p:spPr>
            <a:xfrm>
              <a:off x="5562548" y="1970477"/>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10" name="Shape 610"/>
            <p:cNvSpPr/>
            <p:nvPr/>
          </p:nvSpPr>
          <p:spPr>
            <a:xfrm>
              <a:off x="5675631" y="1970477"/>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11" name="Shape 611"/>
            <p:cNvSpPr/>
            <p:nvPr/>
          </p:nvSpPr>
          <p:spPr>
            <a:xfrm>
              <a:off x="5787207" y="1970477"/>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12" name="Shape 612"/>
            <p:cNvSpPr/>
            <p:nvPr/>
          </p:nvSpPr>
          <p:spPr>
            <a:xfrm>
              <a:off x="5900291" y="1970477"/>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13" name="Shape 613"/>
            <p:cNvSpPr/>
            <p:nvPr/>
          </p:nvSpPr>
          <p:spPr>
            <a:xfrm>
              <a:off x="6013375" y="1970477"/>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14" name="Shape 614"/>
            <p:cNvSpPr/>
            <p:nvPr/>
          </p:nvSpPr>
          <p:spPr>
            <a:xfrm>
              <a:off x="6124951" y="1970477"/>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15" name="Shape 615"/>
            <p:cNvSpPr/>
            <p:nvPr/>
          </p:nvSpPr>
          <p:spPr>
            <a:xfrm>
              <a:off x="6238035" y="1970477"/>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16" name="Shape 616"/>
            <p:cNvSpPr/>
            <p:nvPr/>
          </p:nvSpPr>
          <p:spPr>
            <a:xfrm>
              <a:off x="6349611" y="1970477"/>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17" name="Shape 617"/>
            <p:cNvSpPr/>
            <p:nvPr/>
          </p:nvSpPr>
          <p:spPr>
            <a:xfrm>
              <a:off x="6462694" y="1970477"/>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18" name="Shape 618"/>
            <p:cNvSpPr/>
            <p:nvPr/>
          </p:nvSpPr>
          <p:spPr>
            <a:xfrm>
              <a:off x="6574270" y="1970477"/>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19" name="Shape 619"/>
            <p:cNvSpPr/>
            <p:nvPr/>
          </p:nvSpPr>
          <p:spPr>
            <a:xfrm>
              <a:off x="6687355" y="1970477"/>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20" name="Shape 620"/>
            <p:cNvSpPr/>
            <p:nvPr/>
          </p:nvSpPr>
          <p:spPr>
            <a:xfrm>
              <a:off x="6798931" y="1970477"/>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21" name="Shape 621"/>
            <p:cNvSpPr/>
            <p:nvPr/>
          </p:nvSpPr>
          <p:spPr>
            <a:xfrm>
              <a:off x="6912014" y="1970477"/>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22" name="Shape 622"/>
            <p:cNvSpPr/>
            <p:nvPr/>
          </p:nvSpPr>
          <p:spPr>
            <a:xfrm>
              <a:off x="7023590" y="1970477"/>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23" name="Shape 623"/>
            <p:cNvSpPr/>
            <p:nvPr/>
          </p:nvSpPr>
          <p:spPr>
            <a:xfrm>
              <a:off x="7136674" y="1970477"/>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24" name="Shape 624"/>
            <p:cNvSpPr/>
            <p:nvPr/>
          </p:nvSpPr>
          <p:spPr>
            <a:xfrm>
              <a:off x="7248250" y="1970477"/>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25" name="Shape 625"/>
            <p:cNvSpPr/>
            <p:nvPr/>
          </p:nvSpPr>
          <p:spPr>
            <a:xfrm>
              <a:off x="7361334" y="1970477"/>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26" name="Shape 626"/>
            <p:cNvSpPr/>
            <p:nvPr/>
          </p:nvSpPr>
          <p:spPr>
            <a:xfrm>
              <a:off x="7472910" y="1970477"/>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27" name="Shape 627"/>
            <p:cNvSpPr/>
            <p:nvPr/>
          </p:nvSpPr>
          <p:spPr>
            <a:xfrm>
              <a:off x="7585994" y="1970477"/>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28" name="Shape 628"/>
            <p:cNvSpPr/>
            <p:nvPr/>
          </p:nvSpPr>
          <p:spPr>
            <a:xfrm>
              <a:off x="7697570" y="1970477"/>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29" name="Shape 629"/>
            <p:cNvSpPr/>
            <p:nvPr/>
          </p:nvSpPr>
          <p:spPr>
            <a:xfrm>
              <a:off x="7810653" y="1970477"/>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30" name="Shape 630"/>
            <p:cNvSpPr/>
            <p:nvPr/>
          </p:nvSpPr>
          <p:spPr>
            <a:xfrm>
              <a:off x="7922229" y="1970477"/>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31" name="Shape 631"/>
            <p:cNvSpPr/>
            <p:nvPr/>
          </p:nvSpPr>
          <p:spPr>
            <a:xfrm>
              <a:off x="8035314" y="1970477"/>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32" name="Shape 632"/>
            <p:cNvSpPr/>
            <p:nvPr/>
          </p:nvSpPr>
          <p:spPr>
            <a:xfrm>
              <a:off x="8146890" y="1970477"/>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33" name="Shape 633"/>
            <p:cNvSpPr/>
            <p:nvPr/>
          </p:nvSpPr>
          <p:spPr>
            <a:xfrm>
              <a:off x="8259973" y="1970477"/>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34" name="Shape 634"/>
            <p:cNvSpPr/>
            <p:nvPr/>
          </p:nvSpPr>
          <p:spPr>
            <a:xfrm>
              <a:off x="8371549" y="1970477"/>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35" name="Shape 635"/>
            <p:cNvSpPr/>
            <p:nvPr/>
          </p:nvSpPr>
          <p:spPr>
            <a:xfrm>
              <a:off x="8484633" y="1970477"/>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36" name="Shape 636"/>
            <p:cNvSpPr/>
            <p:nvPr/>
          </p:nvSpPr>
          <p:spPr>
            <a:xfrm>
              <a:off x="395371" y="1970477"/>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37" name="Shape 637"/>
            <p:cNvSpPr/>
            <p:nvPr/>
          </p:nvSpPr>
          <p:spPr>
            <a:xfrm>
              <a:off x="506947" y="1970477"/>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38" name="Shape 638"/>
            <p:cNvSpPr/>
            <p:nvPr/>
          </p:nvSpPr>
          <p:spPr>
            <a:xfrm>
              <a:off x="620031" y="1970477"/>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39" name="Shape 639"/>
            <p:cNvSpPr/>
            <p:nvPr/>
          </p:nvSpPr>
          <p:spPr>
            <a:xfrm>
              <a:off x="731607" y="1970477"/>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40" name="Shape 640"/>
            <p:cNvSpPr/>
            <p:nvPr/>
          </p:nvSpPr>
          <p:spPr>
            <a:xfrm>
              <a:off x="844691" y="2074514"/>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41" name="Shape 641"/>
            <p:cNvSpPr/>
            <p:nvPr/>
          </p:nvSpPr>
          <p:spPr>
            <a:xfrm>
              <a:off x="956267" y="2074514"/>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42" name="Shape 642"/>
            <p:cNvSpPr/>
            <p:nvPr/>
          </p:nvSpPr>
          <p:spPr>
            <a:xfrm>
              <a:off x="1069351" y="2074514"/>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43" name="Shape 643"/>
            <p:cNvSpPr/>
            <p:nvPr/>
          </p:nvSpPr>
          <p:spPr>
            <a:xfrm>
              <a:off x="1180927" y="2074514"/>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44" name="Shape 644"/>
            <p:cNvSpPr/>
            <p:nvPr/>
          </p:nvSpPr>
          <p:spPr>
            <a:xfrm>
              <a:off x="1294010" y="2074514"/>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45" name="Shape 645"/>
            <p:cNvSpPr/>
            <p:nvPr/>
          </p:nvSpPr>
          <p:spPr>
            <a:xfrm>
              <a:off x="1405586" y="2074514"/>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46" name="Shape 646"/>
            <p:cNvSpPr/>
            <p:nvPr/>
          </p:nvSpPr>
          <p:spPr>
            <a:xfrm>
              <a:off x="1518671" y="2074514"/>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47" name="Shape 647"/>
            <p:cNvSpPr/>
            <p:nvPr/>
          </p:nvSpPr>
          <p:spPr>
            <a:xfrm>
              <a:off x="1630247" y="2074514"/>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48" name="Shape 648"/>
            <p:cNvSpPr/>
            <p:nvPr/>
          </p:nvSpPr>
          <p:spPr>
            <a:xfrm>
              <a:off x="1743330" y="2074514"/>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49" name="Shape 649"/>
            <p:cNvSpPr/>
            <p:nvPr/>
          </p:nvSpPr>
          <p:spPr>
            <a:xfrm>
              <a:off x="1854906" y="2074514"/>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50" name="Shape 650"/>
            <p:cNvSpPr/>
            <p:nvPr/>
          </p:nvSpPr>
          <p:spPr>
            <a:xfrm>
              <a:off x="1967990" y="2074514"/>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51" name="Shape 651"/>
            <p:cNvSpPr/>
            <p:nvPr/>
          </p:nvSpPr>
          <p:spPr>
            <a:xfrm>
              <a:off x="2079566" y="2074514"/>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52" name="Shape 652"/>
            <p:cNvSpPr/>
            <p:nvPr/>
          </p:nvSpPr>
          <p:spPr>
            <a:xfrm>
              <a:off x="2528886" y="2074514"/>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53" name="Shape 653"/>
            <p:cNvSpPr/>
            <p:nvPr/>
          </p:nvSpPr>
          <p:spPr>
            <a:xfrm>
              <a:off x="3315949" y="2074514"/>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54" name="Shape 654"/>
            <p:cNvSpPr/>
            <p:nvPr/>
          </p:nvSpPr>
          <p:spPr>
            <a:xfrm>
              <a:off x="3765269" y="1970477"/>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55" name="Shape 655"/>
            <p:cNvSpPr/>
            <p:nvPr/>
          </p:nvSpPr>
          <p:spPr>
            <a:xfrm>
              <a:off x="4439248" y="2074514"/>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56" name="Shape 656"/>
            <p:cNvSpPr/>
            <p:nvPr/>
          </p:nvSpPr>
          <p:spPr>
            <a:xfrm>
              <a:off x="4552332" y="2074514"/>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57" name="Shape 657"/>
            <p:cNvSpPr/>
            <p:nvPr/>
          </p:nvSpPr>
          <p:spPr>
            <a:xfrm>
              <a:off x="4663908" y="2074514"/>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58" name="Shape 658"/>
            <p:cNvSpPr/>
            <p:nvPr/>
          </p:nvSpPr>
          <p:spPr>
            <a:xfrm>
              <a:off x="4888568" y="2074514"/>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59" name="Shape 659"/>
            <p:cNvSpPr/>
            <p:nvPr/>
          </p:nvSpPr>
          <p:spPr>
            <a:xfrm>
              <a:off x="5001652" y="2074514"/>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60" name="Shape 660"/>
            <p:cNvSpPr/>
            <p:nvPr/>
          </p:nvSpPr>
          <p:spPr>
            <a:xfrm>
              <a:off x="5113228" y="2074514"/>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61" name="Shape 661"/>
            <p:cNvSpPr/>
            <p:nvPr/>
          </p:nvSpPr>
          <p:spPr>
            <a:xfrm>
              <a:off x="5226311" y="2074514"/>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62" name="Shape 662"/>
            <p:cNvSpPr/>
            <p:nvPr/>
          </p:nvSpPr>
          <p:spPr>
            <a:xfrm>
              <a:off x="5337887" y="2074514"/>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63" name="Shape 663"/>
            <p:cNvSpPr/>
            <p:nvPr/>
          </p:nvSpPr>
          <p:spPr>
            <a:xfrm>
              <a:off x="5450972" y="2074514"/>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64" name="Shape 664"/>
            <p:cNvSpPr/>
            <p:nvPr/>
          </p:nvSpPr>
          <p:spPr>
            <a:xfrm>
              <a:off x="5562548" y="2074514"/>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65" name="Shape 665"/>
            <p:cNvSpPr/>
            <p:nvPr/>
          </p:nvSpPr>
          <p:spPr>
            <a:xfrm>
              <a:off x="5675631" y="2074514"/>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66" name="Shape 666"/>
            <p:cNvSpPr/>
            <p:nvPr/>
          </p:nvSpPr>
          <p:spPr>
            <a:xfrm>
              <a:off x="5787207" y="2074514"/>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67" name="Shape 667"/>
            <p:cNvSpPr/>
            <p:nvPr/>
          </p:nvSpPr>
          <p:spPr>
            <a:xfrm>
              <a:off x="5900291" y="2074514"/>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68" name="Shape 668"/>
            <p:cNvSpPr/>
            <p:nvPr/>
          </p:nvSpPr>
          <p:spPr>
            <a:xfrm>
              <a:off x="6013375" y="2074514"/>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69" name="Shape 669"/>
            <p:cNvSpPr/>
            <p:nvPr/>
          </p:nvSpPr>
          <p:spPr>
            <a:xfrm>
              <a:off x="6124951" y="2074514"/>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70" name="Shape 670"/>
            <p:cNvSpPr/>
            <p:nvPr/>
          </p:nvSpPr>
          <p:spPr>
            <a:xfrm>
              <a:off x="6238035" y="2074514"/>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71" name="Shape 671"/>
            <p:cNvSpPr/>
            <p:nvPr/>
          </p:nvSpPr>
          <p:spPr>
            <a:xfrm>
              <a:off x="6349611" y="2074514"/>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72" name="Shape 672"/>
            <p:cNvSpPr/>
            <p:nvPr/>
          </p:nvSpPr>
          <p:spPr>
            <a:xfrm>
              <a:off x="6462694" y="2074514"/>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73" name="Shape 673"/>
            <p:cNvSpPr/>
            <p:nvPr/>
          </p:nvSpPr>
          <p:spPr>
            <a:xfrm>
              <a:off x="6574270" y="2074514"/>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74" name="Shape 674"/>
            <p:cNvSpPr/>
            <p:nvPr/>
          </p:nvSpPr>
          <p:spPr>
            <a:xfrm>
              <a:off x="6687355" y="2074514"/>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75" name="Shape 675"/>
            <p:cNvSpPr/>
            <p:nvPr/>
          </p:nvSpPr>
          <p:spPr>
            <a:xfrm>
              <a:off x="6798931" y="2074514"/>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76" name="Shape 676"/>
            <p:cNvSpPr/>
            <p:nvPr/>
          </p:nvSpPr>
          <p:spPr>
            <a:xfrm>
              <a:off x="6912014" y="2074514"/>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77" name="Shape 677"/>
            <p:cNvSpPr/>
            <p:nvPr/>
          </p:nvSpPr>
          <p:spPr>
            <a:xfrm>
              <a:off x="7023590" y="2074514"/>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78" name="Shape 678"/>
            <p:cNvSpPr/>
            <p:nvPr/>
          </p:nvSpPr>
          <p:spPr>
            <a:xfrm>
              <a:off x="7136674" y="2074514"/>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79" name="Shape 679"/>
            <p:cNvSpPr/>
            <p:nvPr/>
          </p:nvSpPr>
          <p:spPr>
            <a:xfrm>
              <a:off x="7248250" y="2074514"/>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80" name="Shape 680"/>
            <p:cNvSpPr/>
            <p:nvPr/>
          </p:nvSpPr>
          <p:spPr>
            <a:xfrm>
              <a:off x="7361334" y="2074514"/>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81" name="Shape 681"/>
            <p:cNvSpPr/>
            <p:nvPr/>
          </p:nvSpPr>
          <p:spPr>
            <a:xfrm>
              <a:off x="7472910" y="2074514"/>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82" name="Shape 682"/>
            <p:cNvSpPr/>
            <p:nvPr/>
          </p:nvSpPr>
          <p:spPr>
            <a:xfrm>
              <a:off x="7585994" y="2074514"/>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83" name="Shape 683"/>
            <p:cNvSpPr/>
            <p:nvPr/>
          </p:nvSpPr>
          <p:spPr>
            <a:xfrm>
              <a:off x="7697570" y="2074514"/>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84" name="Shape 684"/>
            <p:cNvSpPr/>
            <p:nvPr/>
          </p:nvSpPr>
          <p:spPr>
            <a:xfrm>
              <a:off x="7810653" y="2074514"/>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85" name="Shape 685"/>
            <p:cNvSpPr/>
            <p:nvPr/>
          </p:nvSpPr>
          <p:spPr>
            <a:xfrm>
              <a:off x="7922229" y="2074514"/>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86" name="Shape 686"/>
            <p:cNvSpPr/>
            <p:nvPr/>
          </p:nvSpPr>
          <p:spPr>
            <a:xfrm>
              <a:off x="8035314" y="2074514"/>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87" name="Shape 687"/>
            <p:cNvSpPr/>
            <p:nvPr/>
          </p:nvSpPr>
          <p:spPr>
            <a:xfrm>
              <a:off x="8146890" y="2074514"/>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88" name="Shape 688"/>
            <p:cNvSpPr/>
            <p:nvPr/>
          </p:nvSpPr>
          <p:spPr>
            <a:xfrm>
              <a:off x="8259973" y="2074514"/>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89" name="Shape 689"/>
            <p:cNvSpPr/>
            <p:nvPr/>
          </p:nvSpPr>
          <p:spPr>
            <a:xfrm>
              <a:off x="8371549" y="2074514"/>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90" name="Shape 690"/>
            <p:cNvSpPr/>
            <p:nvPr/>
          </p:nvSpPr>
          <p:spPr>
            <a:xfrm>
              <a:off x="395371" y="2074514"/>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91" name="Shape 691"/>
            <p:cNvSpPr/>
            <p:nvPr/>
          </p:nvSpPr>
          <p:spPr>
            <a:xfrm>
              <a:off x="506947" y="2074514"/>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92" name="Shape 692"/>
            <p:cNvSpPr/>
            <p:nvPr/>
          </p:nvSpPr>
          <p:spPr>
            <a:xfrm>
              <a:off x="620031" y="2074514"/>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93" name="Shape 693"/>
            <p:cNvSpPr/>
            <p:nvPr/>
          </p:nvSpPr>
          <p:spPr>
            <a:xfrm>
              <a:off x="731607" y="2074514"/>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94" name="Shape 694"/>
            <p:cNvSpPr/>
            <p:nvPr/>
          </p:nvSpPr>
          <p:spPr>
            <a:xfrm>
              <a:off x="1180927" y="2178551"/>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95" name="Shape 695"/>
            <p:cNvSpPr/>
            <p:nvPr/>
          </p:nvSpPr>
          <p:spPr>
            <a:xfrm>
              <a:off x="1294010" y="2178551"/>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96" name="Shape 696"/>
            <p:cNvSpPr/>
            <p:nvPr/>
          </p:nvSpPr>
          <p:spPr>
            <a:xfrm>
              <a:off x="1405586" y="2178551"/>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97" name="Shape 697"/>
            <p:cNvSpPr/>
            <p:nvPr/>
          </p:nvSpPr>
          <p:spPr>
            <a:xfrm>
              <a:off x="1518671" y="2178551"/>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98" name="Shape 698"/>
            <p:cNvSpPr/>
            <p:nvPr/>
          </p:nvSpPr>
          <p:spPr>
            <a:xfrm>
              <a:off x="1630247" y="2178551"/>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699" name="Shape 699"/>
            <p:cNvSpPr/>
            <p:nvPr/>
          </p:nvSpPr>
          <p:spPr>
            <a:xfrm>
              <a:off x="1743330" y="2178551"/>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00" name="Shape 700"/>
            <p:cNvSpPr/>
            <p:nvPr/>
          </p:nvSpPr>
          <p:spPr>
            <a:xfrm>
              <a:off x="1854906" y="2178551"/>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01" name="Shape 701"/>
            <p:cNvSpPr/>
            <p:nvPr/>
          </p:nvSpPr>
          <p:spPr>
            <a:xfrm>
              <a:off x="1967990" y="2178551"/>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02" name="Shape 702"/>
            <p:cNvSpPr/>
            <p:nvPr/>
          </p:nvSpPr>
          <p:spPr>
            <a:xfrm>
              <a:off x="2079566" y="2178551"/>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03" name="Shape 703"/>
            <p:cNvSpPr/>
            <p:nvPr/>
          </p:nvSpPr>
          <p:spPr>
            <a:xfrm>
              <a:off x="2528886" y="2178551"/>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04" name="Shape 704"/>
            <p:cNvSpPr/>
            <p:nvPr/>
          </p:nvSpPr>
          <p:spPr>
            <a:xfrm>
              <a:off x="2641969" y="2178551"/>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05" name="Shape 705"/>
            <p:cNvSpPr/>
            <p:nvPr/>
          </p:nvSpPr>
          <p:spPr>
            <a:xfrm>
              <a:off x="2753545" y="2178551"/>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06" name="Shape 706"/>
            <p:cNvSpPr/>
            <p:nvPr/>
          </p:nvSpPr>
          <p:spPr>
            <a:xfrm>
              <a:off x="4214589" y="2178551"/>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07" name="Shape 707"/>
            <p:cNvSpPr/>
            <p:nvPr/>
          </p:nvSpPr>
          <p:spPr>
            <a:xfrm>
              <a:off x="4439248" y="2178551"/>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08" name="Shape 708"/>
            <p:cNvSpPr/>
            <p:nvPr/>
          </p:nvSpPr>
          <p:spPr>
            <a:xfrm>
              <a:off x="4552332" y="2178551"/>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09" name="Shape 709"/>
            <p:cNvSpPr/>
            <p:nvPr/>
          </p:nvSpPr>
          <p:spPr>
            <a:xfrm>
              <a:off x="4663908" y="2178551"/>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10" name="Shape 710"/>
            <p:cNvSpPr/>
            <p:nvPr/>
          </p:nvSpPr>
          <p:spPr>
            <a:xfrm>
              <a:off x="4888568" y="2178551"/>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11" name="Shape 711"/>
            <p:cNvSpPr/>
            <p:nvPr/>
          </p:nvSpPr>
          <p:spPr>
            <a:xfrm>
              <a:off x="5001652" y="2178551"/>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12" name="Shape 712"/>
            <p:cNvSpPr/>
            <p:nvPr/>
          </p:nvSpPr>
          <p:spPr>
            <a:xfrm>
              <a:off x="5113228" y="2178551"/>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13" name="Shape 713"/>
            <p:cNvSpPr/>
            <p:nvPr/>
          </p:nvSpPr>
          <p:spPr>
            <a:xfrm>
              <a:off x="5226311" y="2178551"/>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14" name="Shape 714"/>
            <p:cNvSpPr/>
            <p:nvPr/>
          </p:nvSpPr>
          <p:spPr>
            <a:xfrm>
              <a:off x="5337887" y="2178551"/>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15" name="Shape 715"/>
            <p:cNvSpPr/>
            <p:nvPr/>
          </p:nvSpPr>
          <p:spPr>
            <a:xfrm>
              <a:off x="5450972" y="2178551"/>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16" name="Shape 716"/>
            <p:cNvSpPr/>
            <p:nvPr/>
          </p:nvSpPr>
          <p:spPr>
            <a:xfrm>
              <a:off x="5562548" y="2178551"/>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17" name="Shape 717"/>
            <p:cNvSpPr/>
            <p:nvPr/>
          </p:nvSpPr>
          <p:spPr>
            <a:xfrm>
              <a:off x="5675631" y="2178551"/>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18" name="Shape 718"/>
            <p:cNvSpPr/>
            <p:nvPr/>
          </p:nvSpPr>
          <p:spPr>
            <a:xfrm>
              <a:off x="5787207" y="2178551"/>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19" name="Shape 719"/>
            <p:cNvSpPr/>
            <p:nvPr/>
          </p:nvSpPr>
          <p:spPr>
            <a:xfrm>
              <a:off x="5900291" y="2178551"/>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20" name="Shape 720"/>
            <p:cNvSpPr/>
            <p:nvPr/>
          </p:nvSpPr>
          <p:spPr>
            <a:xfrm>
              <a:off x="6013375" y="2178551"/>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21" name="Shape 721"/>
            <p:cNvSpPr/>
            <p:nvPr/>
          </p:nvSpPr>
          <p:spPr>
            <a:xfrm>
              <a:off x="6124951" y="2178551"/>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22" name="Shape 722"/>
            <p:cNvSpPr/>
            <p:nvPr/>
          </p:nvSpPr>
          <p:spPr>
            <a:xfrm>
              <a:off x="6238035" y="2178551"/>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23" name="Shape 723"/>
            <p:cNvSpPr/>
            <p:nvPr/>
          </p:nvSpPr>
          <p:spPr>
            <a:xfrm>
              <a:off x="6349611" y="2178551"/>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24" name="Shape 724"/>
            <p:cNvSpPr/>
            <p:nvPr/>
          </p:nvSpPr>
          <p:spPr>
            <a:xfrm>
              <a:off x="6462694" y="2178551"/>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25" name="Shape 725"/>
            <p:cNvSpPr/>
            <p:nvPr/>
          </p:nvSpPr>
          <p:spPr>
            <a:xfrm>
              <a:off x="6574270" y="2178551"/>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26" name="Shape 726"/>
            <p:cNvSpPr/>
            <p:nvPr/>
          </p:nvSpPr>
          <p:spPr>
            <a:xfrm>
              <a:off x="6687355" y="2178551"/>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27" name="Shape 727"/>
            <p:cNvSpPr/>
            <p:nvPr/>
          </p:nvSpPr>
          <p:spPr>
            <a:xfrm>
              <a:off x="6798931" y="2178551"/>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28" name="Shape 728"/>
            <p:cNvSpPr/>
            <p:nvPr/>
          </p:nvSpPr>
          <p:spPr>
            <a:xfrm>
              <a:off x="6912014" y="2178551"/>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29" name="Shape 729"/>
            <p:cNvSpPr/>
            <p:nvPr/>
          </p:nvSpPr>
          <p:spPr>
            <a:xfrm>
              <a:off x="7023590" y="2178551"/>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30" name="Shape 730"/>
            <p:cNvSpPr/>
            <p:nvPr/>
          </p:nvSpPr>
          <p:spPr>
            <a:xfrm>
              <a:off x="7136674" y="2178551"/>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31" name="Shape 731"/>
            <p:cNvSpPr/>
            <p:nvPr/>
          </p:nvSpPr>
          <p:spPr>
            <a:xfrm>
              <a:off x="7248250" y="2178551"/>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32" name="Shape 732"/>
            <p:cNvSpPr/>
            <p:nvPr/>
          </p:nvSpPr>
          <p:spPr>
            <a:xfrm>
              <a:off x="7361334" y="2178551"/>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33" name="Shape 733"/>
            <p:cNvSpPr/>
            <p:nvPr/>
          </p:nvSpPr>
          <p:spPr>
            <a:xfrm>
              <a:off x="7472910" y="2178551"/>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34" name="Shape 734"/>
            <p:cNvSpPr/>
            <p:nvPr/>
          </p:nvSpPr>
          <p:spPr>
            <a:xfrm>
              <a:off x="7585994" y="2178551"/>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35" name="Shape 735"/>
            <p:cNvSpPr/>
            <p:nvPr/>
          </p:nvSpPr>
          <p:spPr>
            <a:xfrm>
              <a:off x="8035314" y="2178551"/>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36" name="Shape 736"/>
            <p:cNvSpPr/>
            <p:nvPr/>
          </p:nvSpPr>
          <p:spPr>
            <a:xfrm>
              <a:off x="8146890" y="2178551"/>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37" name="Shape 737"/>
            <p:cNvSpPr/>
            <p:nvPr/>
          </p:nvSpPr>
          <p:spPr>
            <a:xfrm>
              <a:off x="506947" y="2178551"/>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38" name="Shape 738"/>
            <p:cNvSpPr/>
            <p:nvPr/>
          </p:nvSpPr>
          <p:spPr>
            <a:xfrm>
              <a:off x="620031" y="2178551"/>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39" name="Shape 739"/>
            <p:cNvSpPr/>
            <p:nvPr/>
          </p:nvSpPr>
          <p:spPr>
            <a:xfrm>
              <a:off x="731607" y="2178551"/>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40" name="Shape 740"/>
            <p:cNvSpPr/>
            <p:nvPr/>
          </p:nvSpPr>
          <p:spPr>
            <a:xfrm>
              <a:off x="1180927" y="228108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41" name="Shape 741"/>
            <p:cNvSpPr/>
            <p:nvPr/>
          </p:nvSpPr>
          <p:spPr>
            <a:xfrm>
              <a:off x="1294010" y="2281080"/>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42" name="Shape 742"/>
            <p:cNvSpPr/>
            <p:nvPr/>
          </p:nvSpPr>
          <p:spPr>
            <a:xfrm>
              <a:off x="1405586" y="2281080"/>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43" name="Shape 743"/>
            <p:cNvSpPr/>
            <p:nvPr/>
          </p:nvSpPr>
          <p:spPr>
            <a:xfrm>
              <a:off x="1518671" y="228108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44" name="Shape 744"/>
            <p:cNvSpPr/>
            <p:nvPr/>
          </p:nvSpPr>
          <p:spPr>
            <a:xfrm>
              <a:off x="1630247" y="228108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45" name="Shape 745"/>
            <p:cNvSpPr/>
            <p:nvPr/>
          </p:nvSpPr>
          <p:spPr>
            <a:xfrm>
              <a:off x="1743330" y="2281080"/>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46" name="Shape 746"/>
            <p:cNvSpPr/>
            <p:nvPr/>
          </p:nvSpPr>
          <p:spPr>
            <a:xfrm>
              <a:off x="1854906" y="2281080"/>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47" name="Shape 747"/>
            <p:cNvSpPr/>
            <p:nvPr/>
          </p:nvSpPr>
          <p:spPr>
            <a:xfrm>
              <a:off x="1967990" y="228108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48" name="Shape 748"/>
            <p:cNvSpPr/>
            <p:nvPr/>
          </p:nvSpPr>
          <p:spPr>
            <a:xfrm>
              <a:off x="2079566" y="228108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49" name="Shape 749"/>
            <p:cNvSpPr/>
            <p:nvPr/>
          </p:nvSpPr>
          <p:spPr>
            <a:xfrm>
              <a:off x="2192650" y="2281080"/>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50" name="Shape 750"/>
            <p:cNvSpPr/>
            <p:nvPr/>
          </p:nvSpPr>
          <p:spPr>
            <a:xfrm>
              <a:off x="2528886" y="228108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51" name="Shape 751"/>
            <p:cNvSpPr/>
            <p:nvPr/>
          </p:nvSpPr>
          <p:spPr>
            <a:xfrm>
              <a:off x="2641969" y="2281080"/>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52" name="Shape 752"/>
            <p:cNvSpPr/>
            <p:nvPr/>
          </p:nvSpPr>
          <p:spPr>
            <a:xfrm>
              <a:off x="2753545" y="2281080"/>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53" name="Shape 753"/>
            <p:cNvSpPr/>
            <p:nvPr/>
          </p:nvSpPr>
          <p:spPr>
            <a:xfrm>
              <a:off x="2866630" y="228108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54" name="Shape 754"/>
            <p:cNvSpPr/>
            <p:nvPr/>
          </p:nvSpPr>
          <p:spPr>
            <a:xfrm>
              <a:off x="4214589" y="228108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55" name="Shape 755"/>
            <p:cNvSpPr/>
            <p:nvPr/>
          </p:nvSpPr>
          <p:spPr>
            <a:xfrm>
              <a:off x="4552332" y="228108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56" name="Shape 756"/>
            <p:cNvSpPr/>
            <p:nvPr/>
          </p:nvSpPr>
          <p:spPr>
            <a:xfrm>
              <a:off x="4888568" y="2281080"/>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57" name="Shape 757"/>
            <p:cNvSpPr/>
            <p:nvPr/>
          </p:nvSpPr>
          <p:spPr>
            <a:xfrm>
              <a:off x="5001652" y="228108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58" name="Shape 758"/>
            <p:cNvSpPr/>
            <p:nvPr/>
          </p:nvSpPr>
          <p:spPr>
            <a:xfrm>
              <a:off x="5113228" y="228108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59" name="Shape 759"/>
            <p:cNvSpPr/>
            <p:nvPr/>
          </p:nvSpPr>
          <p:spPr>
            <a:xfrm>
              <a:off x="5226311" y="2281080"/>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60" name="Shape 760"/>
            <p:cNvSpPr/>
            <p:nvPr/>
          </p:nvSpPr>
          <p:spPr>
            <a:xfrm>
              <a:off x="5337887" y="2281080"/>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61" name="Shape 761"/>
            <p:cNvSpPr/>
            <p:nvPr/>
          </p:nvSpPr>
          <p:spPr>
            <a:xfrm>
              <a:off x="5450972" y="228108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62" name="Shape 762"/>
            <p:cNvSpPr/>
            <p:nvPr/>
          </p:nvSpPr>
          <p:spPr>
            <a:xfrm>
              <a:off x="5562548" y="228108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63" name="Shape 763"/>
            <p:cNvSpPr/>
            <p:nvPr/>
          </p:nvSpPr>
          <p:spPr>
            <a:xfrm>
              <a:off x="5675631" y="2281080"/>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64" name="Shape 764"/>
            <p:cNvSpPr/>
            <p:nvPr/>
          </p:nvSpPr>
          <p:spPr>
            <a:xfrm>
              <a:off x="5787207" y="2281080"/>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65" name="Shape 765"/>
            <p:cNvSpPr/>
            <p:nvPr/>
          </p:nvSpPr>
          <p:spPr>
            <a:xfrm>
              <a:off x="5900291" y="228108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66" name="Shape 766"/>
            <p:cNvSpPr/>
            <p:nvPr/>
          </p:nvSpPr>
          <p:spPr>
            <a:xfrm>
              <a:off x="6013375" y="2281080"/>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67" name="Shape 767"/>
            <p:cNvSpPr/>
            <p:nvPr/>
          </p:nvSpPr>
          <p:spPr>
            <a:xfrm>
              <a:off x="6124951" y="2281080"/>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68" name="Shape 768"/>
            <p:cNvSpPr/>
            <p:nvPr/>
          </p:nvSpPr>
          <p:spPr>
            <a:xfrm>
              <a:off x="6238035" y="228108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69" name="Shape 769"/>
            <p:cNvSpPr/>
            <p:nvPr/>
          </p:nvSpPr>
          <p:spPr>
            <a:xfrm>
              <a:off x="6349611" y="228108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70" name="Shape 770"/>
            <p:cNvSpPr/>
            <p:nvPr/>
          </p:nvSpPr>
          <p:spPr>
            <a:xfrm>
              <a:off x="6462694" y="2281080"/>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71" name="Shape 771"/>
            <p:cNvSpPr/>
            <p:nvPr/>
          </p:nvSpPr>
          <p:spPr>
            <a:xfrm>
              <a:off x="6574270" y="2281080"/>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72" name="Shape 772"/>
            <p:cNvSpPr/>
            <p:nvPr/>
          </p:nvSpPr>
          <p:spPr>
            <a:xfrm>
              <a:off x="6687355" y="228108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73" name="Shape 773"/>
            <p:cNvSpPr/>
            <p:nvPr/>
          </p:nvSpPr>
          <p:spPr>
            <a:xfrm>
              <a:off x="6798931" y="228108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74" name="Shape 774"/>
            <p:cNvSpPr/>
            <p:nvPr/>
          </p:nvSpPr>
          <p:spPr>
            <a:xfrm>
              <a:off x="6912014" y="2281080"/>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75" name="Shape 775"/>
            <p:cNvSpPr/>
            <p:nvPr/>
          </p:nvSpPr>
          <p:spPr>
            <a:xfrm>
              <a:off x="7023590" y="2281080"/>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76" name="Shape 776"/>
            <p:cNvSpPr/>
            <p:nvPr/>
          </p:nvSpPr>
          <p:spPr>
            <a:xfrm>
              <a:off x="7136674" y="228108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77" name="Shape 777"/>
            <p:cNvSpPr/>
            <p:nvPr/>
          </p:nvSpPr>
          <p:spPr>
            <a:xfrm>
              <a:off x="7248250" y="228108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78" name="Shape 778"/>
            <p:cNvSpPr/>
            <p:nvPr/>
          </p:nvSpPr>
          <p:spPr>
            <a:xfrm>
              <a:off x="7361334" y="2281080"/>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79" name="Shape 779"/>
            <p:cNvSpPr/>
            <p:nvPr/>
          </p:nvSpPr>
          <p:spPr>
            <a:xfrm>
              <a:off x="7472910" y="2281080"/>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80" name="Shape 780"/>
            <p:cNvSpPr/>
            <p:nvPr/>
          </p:nvSpPr>
          <p:spPr>
            <a:xfrm>
              <a:off x="8035314" y="228108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81" name="Shape 781"/>
            <p:cNvSpPr/>
            <p:nvPr/>
          </p:nvSpPr>
          <p:spPr>
            <a:xfrm>
              <a:off x="8146890" y="228108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82" name="Shape 782"/>
            <p:cNvSpPr/>
            <p:nvPr/>
          </p:nvSpPr>
          <p:spPr>
            <a:xfrm>
              <a:off x="506947" y="2281080"/>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83" name="Shape 783"/>
            <p:cNvSpPr/>
            <p:nvPr/>
          </p:nvSpPr>
          <p:spPr>
            <a:xfrm>
              <a:off x="1180927" y="2385118"/>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84" name="Shape 784"/>
            <p:cNvSpPr/>
            <p:nvPr/>
          </p:nvSpPr>
          <p:spPr>
            <a:xfrm>
              <a:off x="1294010" y="2385118"/>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85" name="Shape 785"/>
            <p:cNvSpPr/>
            <p:nvPr/>
          </p:nvSpPr>
          <p:spPr>
            <a:xfrm>
              <a:off x="1405586" y="2385118"/>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86" name="Shape 786"/>
            <p:cNvSpPr/>
            <p:nvPr/>
          </p:nvSpPr>
          <p:spPr>
            <a:xfrm>
              <a:off x="1518671" y="2385118"/>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87" name="Shape 787"/>
            <p:cNvSpPr/>
            <p:nvPr/>
          </p:nvSpPr>
          <p:spPr>
            <a:xfrm>
              <a:off x="1630247" y="2385118"/>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88" name="Shape 788"/>
            <p:cNvSpPr/>
            <p:nvPr/>
          </p:nvSpPr>
          <p:spPr>
            <a:xfrm>
              <a:off x="1743330" y="2385118"/>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89" name="Shape 789"/>
            <p:cNvSpPr/>
            <p:nvPr/>
          </p:nvSpPr>
          <p:spPr>
            <a:xfrm>
              <a:off x="1854906" y="2385118"/>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90" name="Shape 790"/>
            <p:cNvSpPr/>
            <p:nvPr/>
          </p:nvSpPr>
          <p:spPr>
            <a:xfrm>
              <a:off x="1967990" y="2385118"/>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91" name="Shape 791"/>
            <p:cNvSpPr/>
            <p:nvPr/>
          </p:nvSpPr>
          <p:spPr>
            <a:xfrm>
              <a:off x="2079566" y="2385118"/>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92" name="Shape 792"/>
            <p:cNvSpPr/>
            <p:nvPr/>
          </p:nvSpPr>
          <p:spPr>
            <a:xfrm>
              <a:off x="2192650" y="2385118"/>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93" name="Shape 793"/>
            <p:cNvSpPr/>
            <p:nvPr/>
          </p:nvSpPr>
          <p:spPr>
            <a:xfrm>
              <a:off x="2304226" y="2385118"/>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94" name="Shape 794"/>
            <p:cNvSpPr/>
            <p:nvPr/>
          </p:nvSpPr>
          <p:spPr>
            <a:xfrm>
              <a:off x="2417310" y="2385118"/>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95" name="Shape 795"/>
            <p:cNvSpPr/>
            <p:nvPr/>
          </p:nvSpPr>
          <p:spPr>
            <a:xfrm>
              <a:off x="2528886" y="2385118"/>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96" name="Shape 796"/>
            <p:cNvSpPr/>
            <p:nvPr/>
          </p:nvSpPr>
          <p:spPr>
            <a:xfrm>
              <a:off x="2641969" y="2385118"/>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97" name="Shape 797"/>
            <p:cNvSpPr/>
            <p:nvPr/>
          </p:nvSpPr>
          <p:spPr>
            <a:xfrm>
              <a:off x="2753545" y="2385118"/>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98" name="Shape 798"/>
            <p:cNvSpPr/>
            <p:nvPr/>
          </p:nvSpPr>
          <p:spPr>
            <a:xfrm>
              <a:off x="2866630" y="2385118"/>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799" name="Shape 799"/>
            <p:cNvSpPr/>
            <p:nvPr/>
          </p:nvSpPr>
          <p:spPr>
            <a:xfrm>
              <a:off x="2978206" y="2385118"/>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00" name="Shape 800"/>
            <p:cNvSpPr/>
            <p:nvPr/>
          </p:nvSpPr>
          <p:spPr>
            <a:xfrm>
              <a:off x="4103013" y="2385118"/>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01" name="Shape 801"/>
            <p:cNvSpPr/>
            <p:nvPr/>
          </p:nvSpPr>
          <p:spPr>
            <a:xfrm>
              <a:off x="4214589" y="2385118"/>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02" name="Shape 802"/>
            <p:cNvSpPr/>
            <p:nvPr/>
          </p:nvSpPr>
          <p:spPr>
            <a:xfrm>
              <a:off x="4327672" y="2385118"/>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03" name="Shape 803"/>
            <p:cNvSpPr/>
            <p:nvPr/>
          </p:nvSpPr>
          <p:spPr>
            <a:xfrm>
              <a:off x="4439248" y="2385118"/>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04" name="Shape 804"/>
            <p:cNvSpPr/>
            <p:nvPr/>
          </p:nvSpPr>
          <p:spPr>
            <a:xfrm>
              <a:off x="4552332" y="2385118"/>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05" name="Shape 805"/>
            <p:cNvSpPr/>
            <p:nvPr/>
          </p:nvSpPr>
          <p:spPr>
            <a:xfrm>
              <a:off x="4663908" y="2385118"/>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06" name="Shape 806"/>
            <p:cNvSpPr/>
            <p:nvPr/>
          </p:nvSpPr>
          <p:spPr>
            <a:xfrm>
              <a:off x="4776992" y="2385118"/>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07" name="Shape 807"/>
            <p:cNvSpPr/>
            <p:nvPr/>
          </p:nvSpPr>
          <p:spPr>
            <a:xfrm>
              <a:off x="4888568" y="2385118"/>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08" name="Shape 808"/>
            <p:cNvSpPr/>
            <p:nvPr/>
          </p:nvSpPr>
          <p:spPr>
            <a:xfrm>
              <a:off x="5001652" y="2385118"/>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09" name="Shape 809"/>
            <p:cNvSpPr/>
            <p:nvPr/>
          </p:nvSpPr>
          <p:spPr>
            <a:xfrm>
              <a:off x="5113228" y="2385118"/>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10" name="Shape 810"/>
            <p:cNvSpPr/>
            <p:nvPr/>
          </p:nvSpPr>
          <p:spPr>
            <a:xfrm>
              <a:off x="5226311" y="2385118"/>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11" name="Shape 811"/>
            <p:cNvSpPr/>
            <p:nvPr/>
          </p:nvSpPr>
          <p:spPr>
            <a:xfrm>
              <a:off x="5337887" y="2385118"/>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12" name="Shape 812"/>
            <p:cNvSpPr/>
            <p:nvPr/>
          </p:nvSpPr>
          <p:spPr>
            <a:xfrm>
              <a:off x="5450972" y="2385118"/>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13" name="Shape 813"/>
            <p:cNvSpPr/>
            <p:nvPr/>
          </p:nvSpPr>
          <p:spPr>
            <a:xfrm>
              <a:off x="5562548" y="2385118"/>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14" name="Shape 814"/>
            <p:cNvSpPr/>
            <p:nvPr/>
          </p:nvSpPr>
          <p:spPr>
            <a:xfrm>
              <a:off x="5675631" y="2385118"/>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15" name="Shape 815"/>
            <p:cNvSpPr/>
            <p:nvPr/>
          </p:nvSpPr>
          <p:spPr>
            <a:xfrm>
              <a:off x="5787207" y="2385118"/>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16" name="Shape 816"/>
            <p:cNvSpPr/>
            <p:nvPr/>
          </p:nvSpPr>
          <p:spPr>
            <a:xfrm>
              <a:off x="5900291" y="2385118"/>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17" name="Shape 817"/>
            <p:cNvSpPr/>
            <p:nvPr/>
          </p:nvSpPr>
          <p:spPr>
            <a:xfrm>
              <a:off x="6013375" y="2385118"/>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18" name="Shape 818"/>
            <p:cNvSpPr/>
            <p:nvPr/>
          </p:nvSpPr>
          <p:spPr>
            <a:xfrm>
              <a:off x="6124951" y="2385118"/>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19" name="Shape 819"/>
            <p:cNvSpPr/>
            <p:nvPr/>
          </p:nvSpPr>
          <p:spPr>
            <a:xfrm>
              <a:off x="6238035" y="2385118"/>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20" name="Shape 820"/>
            <p:cNvSpPr/>
            <p:nvPr/>
          </p:nvSpPr>
          <p:spPr>
            <a:xfrm>
              <a:off x="6349611" y="2385118"/>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21" name="Shape 821"/>
            <p:cNvSpPr/>
            <p:nvPr/>
          </p:nvSpPr>
          <p:spPr>
            <a:xfrm>
              <a:off x="6462694" y="2385118"/>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22" name="Shape 822"/>
            <p:cNvSpPr/>
            <p:nvPr/>
          </p:nvSpPr>
          <p:spPr>
            <a:xfrm>
              <a:off x="6574270" y="2385118"/>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23" name="Shape 823"/>
            <p:cNvSpPr/>
            <p:nvPr/>
          </p:nvSpPr>
          <p:spPr>
            <a:xfrm>
              <a:off x="6687355" y="2385118"/>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24" name="Shape 824"/>
            <p:cNvSpPr/>
            <p:nvPr/>
          </p:nvSpPr>
          <p:spPr>
            <a:xfrm>
              <a:off x="6798931" y="2385118"/>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25" name="Shape 825"/>
            <p:cNvSpPr/>
            <p:nvPr/>
          </p:nvSpPr>
          <p:spPr>
            <a:xfrm>
              <a:off x="6912014" y="2385118"/>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26" name="Shape 826"/>
            <p:cNvSpPr/>
            <p:nvPr/>
          </p:nvSpPr>
          <p:spPr>
            <a:xfrm>
              <a:off x="7023590" y="2385118"/>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27" name="Shape 827"/>
            <p:cNvSpPr/>
            <p:nvPr/>
          </p:nvSpPr>
          <p:spPr>
            <a:xfrm>
              <a:off x="7136674" y="2385118"/>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28" name="Shape 828"/>
            <p:cNvSpPr/>
            <p:nvPr/>
          </p:nvSpPr>
          <p:spPr>
            <a:xfrm>
              <a:off x="7248250" y="2385118"/>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29" name="Shape 829"/>
            <p:cNvSpPr/>
            <p:nvPr/>
          </p:nvSpPr>
          <p:spPr>
            <a:xfrm>
              <a:off x="7361334" y="2385118"/>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30" name="Shape 830"/>
            <p:cNvSpPr/>
            <p:nvPr/>
          </p:nvSpPr>
          <p:spPr>
            <a:xfrm>
              <a:off x="7472910" y="2385118"/>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31" name="Shape 831"/>
            <p:cNvSpPr/>
            <p:nvPr/>
          </p:nvSpPr>
          <p:spPr>
            <a:xfrm>
              <a:off x="7585994" y="2385118"/>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32" name="Shape 832"/>
            <p:cNvSpPr/>
            <p:nvPr/>
          </p:nvSpPr>
          <p:spPr>
            <a:xfrm>
              <a:off x="7697570" y="2385118"/>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33" name="Shape 833"/>
            <p:cNvSpPr/>
            <p:nvPr/>
          </p:nvSpPr>
          <p:spPr>
            <a:xfrm>
              <a:off x="8035314" y="2385118"/>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34" name="Shape 834"/>
            <p:cNvSpPr/>
            <p:nvPr/>
          </p:nvSpPr>
          <p:spPr>
            <a:xfrm>
              <a:off x="1405586" y="2489154"/>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35" name="Shape 835"/>
            <p:cNvSpPr/>
            <p:nvPr/>
          </p:nvSpPr>
          <p:spPr>
            <a:xfrm>
              <a:off x="1518671" y="248915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36" name="Shape 836"/>
            <p:cNvSpPr/>
            <p:nvPr/>
          </p:nvSpPr>
          <p:spPr>
            <a:xfrm>
              <a:off x="1630247" y="248915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37" name="Shape 837"/>
            <p:cNvSpPr/>
            <p:nvPr/>
          </p:nvSpPr>
          <p:spPr>
            <a:xfrm>
              <a:off x="1743330" y="2489154"/>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38" name="Shape 838"/>
            <p:cNvSpPr/>
            <p:nvPr/>
          </p:nvSpPr>
          <p:spPr>
            <a:xfrm>
              <a:off x="1854906" y="2489154"/>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39" name="Shape 839"/>
            <p:cNvSpPr/>
            <p:nvPr/>
          </p:nvSpPr>
          <p:spPr>
            <a:xfrm>
              <a:off x="1967990" y="248915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40" name="Shape 840"/>
            <p:cNvSpPr/>
            <p:nvPr/>
          </p:nvSpPr>
          <p:spPr>
            <a:xfrm>
              <a:off x="2079566" y="248915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41" name="Shape 841"/>
            <p:cNvSpPr/>
            <p:nvPr/>
          </p:nvSpPr>
          <p:spPr>
            <a:xfrm>
              <a:off x="2192650" y="2489154"/>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42" name="Shape 842"/>
            <p:cNvSpPr/>
            <p:nvPr/>
          </p:nvSpPr>
          <p:spPr>
            <a:xfrm>
              <a:off x="2304226" y="2489154"/>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43" name="Shape 843"/>
            <p:cNvSpPr/>
            <p:nvPr/>
          </p:nvSpPr>
          <p:spPr>
            <a:xfrm>
              <a:off x="2417310" y="248915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44" name="Shape 844"/>
            <p:cNvSpPr/>
            <p:nvPr/>
          </p:nvSpPr>
          <p:spPr>
            <a:xfrm>
              <a:off x="2528886" y="248915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45" name="Shape 845"/>
            <p:cNvSpPr/>
            <p:nvPr/>
          </p:nvSpPr>
          <p:spPr>
            <a:xfrm>
              <a:off x="2641969" y="2489154"/>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46" name="Shape 846"/>
            <p:cNvSpPr/>
            <p:nvPr/>
          </p:nvSpPr>
          <p:spPr>
            <a:xfrm>
              <a:off x="2753545" y="2489154"/>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47" name="Shape 847"/>
            <p:cNvSpPr/>
            <p:nvPr/>
          </p:nvSpPr>
          <p:spPr>
            <a:xfrm>
              <a:off x="2866630" y="248915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48" name="Shape 848"/>
            <p:cNvSpPr/>
            <p:nvPr/>
          </p:nvSpPr>
          <p:spPr>
            <a:xfrm>
              <a:off x="2978206" y="248915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49" name="Shape 849"/>
            <p:cNvSpPr/>
            <p:nvPr/>
          </p:nvSpPr>
          <p:spPr>
            <a:xfrm>
              <a:off x="4214589" y="248915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50" name="Shape 850"/>
            <p:cNvSpPr/>
            <p:nvPr/>
          </p:nvSpPr>
          <p:spPr>
            <a:xfrm>
              <a:off x="4327672" y="2489154"/>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51" name="Shape 851"/>
            <p:cNvSpPr/>
            <p:nvPr/>
          </p:nvSpPr>
          <p:spPr>
            <a:xfrm>
              <a:off x="4439248" y="2489154"/>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52" name="Shape 852"/>
            <p:cNvSpPr/>
            <p:nvPr/>
          </p:nvSpPr>
          <p:spPr>
            <a:xfrm>
              <a:off x="4552332" y="248915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53" name="Shape 853"/>
            <p:cNvSpPr/>
            <p:nvPr/>
          </p:nvSpPr>
          <p:spPr>
            <a:xfrm>
              <a:off x="4663908" y="248915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54" name="Shape 854"/>
            <p:cNvSpPr/>
            <p:nvPr/>
          </p:nvSpPr>
          <p:spPr>
            <a:xfrm>
              <a:off x="4776992" y="2489154"/>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55" name="Shape 855"/>
            <p:cNvSpPr/>
            <p:nvPr/>
          </p:nvSpPr>
          <p:spPr>
            <a:xfrm>
              <a:off x="4888568" y="2489154"/>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56" name="Shape 856"/>
            <p:cNvSpPr/>
            <p:nvPr/>
          </p:nvSpPr>
          <p:spPr>
            <a:xfrm>
              <a:off x="5001652" y="248915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57" name="Shape 857"/>
            <p:cNvSpPr/>
            <p:nvPr/>
          </p:nvSpPr>
          <p:spPr>
            <a:xfrm>
              <a:off x="5113228" y="248915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58" name="Shape 858"/>
            <p:cNvSpPr/>
            <p:nvPr/>
          </p:nvSpPr>
          <p:spPr>
            <a:xfrm>
              <a:off x="5226311" y="2489154"/>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59" name="Shape 859"/>
            <p:cNvSpPr/>
            <p:nvPr/>
          </p:nvSpPr>
          <p:spPr>
            <a:xfrm>
              <a:off x="5337887" y="2489154"/>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60" name="Shape 860"/>
            <p:cNvSpPr/>
            <p:nvPr/>
          </p:nvSpPr>
          <p:spPr>
            <a:xfrm>
              <a:off x="5450972" y="248915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61" name="Shape 861"/>
            <p:cNvSpPr/>
            <p:nvPr/>
          </p:nvSpPr>
          <p:spPr>
            <a:xfrm>
              <a:off x="5562548" y="248915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62" name="Shape 862"/>
            <p:cNvSpPr/>
            <p:nvPr/>
          </p:nvSpPr>
          <p:spPr>
            <a:xfrm>
              <a:off x="5675631" y="2489154"/>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63" name="Shape 863"/>
            <p:cNvSpPr/>
            <p:nvPr/>
          </p:nvSpPr>
          <p:spPr>
            <a:xfrm>
              <a:off x="5787207" y="2489154"/>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64" name="Shape 864"/>
            <p:cNvSpPr/>
            <p:nvPr/>
          </p:nvSpPr>
          <p:spPr>
            <a:xfrm>
              <a:off x="5900291" y="248915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65" name="Shape 865"/>
            <p:cNvSpPr/>
            <p:nvPr/>
          </p:nvSpPr>
          <p:spPr>
            <a:xfrm>
              <a:off x="6013375" y="2489154"/>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66" name="Shape 866"/>
            <p:cNvSpPr/>
            <p:nvPr/>
          </p:nvSpPr>
          <p:spPr>
            <a:xfrm>
              <a:off x="6124951" y="2489154"/>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67" name="Shape 867"/>
            <p:cNvSpPr/>
            <p:nvPr/>
          </p:nvSpPr>
          <p:spPr>
            <a:xfrm>
              <a:off x="6238035" y="248915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68" name="Shape 868"/>
            <p:cNvSpPr/>
            <p:nvPr/>
          </p:nvSpPr>
          <p:spPr>
            <a:xfrm>
              <a:off x="6349611" y="248915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69" name="Shape 869"/>
            <p:cNvSpPr/>
            <p:nvPr/>
          </p:nvSpPr>
          <p:spPr>
            <a:xfrm>
              <a:off x="6462694" y="2489154"/>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70" name="Shape 870"/>
            <p:cNvSpPr/>
            <p:nvPr/>
          </p:nvSpPr>
          <p:spPr>
            <a:xfrm>
              <a:off x="6574270" y="2489154"/>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71" name="Shape 871"/>
            <p:cNvSpPr/>
            <p:nvPr/>
          </p:nvSpPr>
          <p:spPr>
            <a:xfrm>
              <a:off x="6687355" y="248915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72" name="Shape 872"/>
            <p:cNvSpPr/>
            <p:nvPr/>
          </p:nvSpPr>
          <p:spPr>
            <a:xfrm>
              <a:off x="6798931" y="248915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73" name="Shape 873"/>
            <p:cNvSpPr/>
            <p:nvPr/>
          </p:nvSpPr>
          <p:spPr>
            <a:xfrm>
              <a:off x="6912014" y="2489154"/>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74" name="Shape 874"/>
            <p:cNvSpPr/>
            <p:nvPr/>
          </p:nvSpPr>
          <p:spPr>
            <a:xfrm>
              <a:off x="7023590" y="2489154"/>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75" name="Shape 875"/>
            <p:cNvSpPr/>
            <p:nvPr/>
          </p:nvSpPr>
          <p:spPr>
            <a:xfrm>
              <a:off x="7136674" y="248915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76" name="Shape 876"/>
            <p:cNvSpPr/>
            <p:nvPr/>
          </p:nvSpPr>
          <p:spPr>
            <a:xfrm>
              <a:off x="7248250" y="248915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77" name="Shape 877"/>
            <p:cNvSpPr/>
            <p:nvPr/>
          </p:nvSpPr>
          <p:spPr>
            <a:xfrm>
              <a:off x="7361334" y="2489154"/>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78" name="Shape 878"/>
            <p:cNvSpPr/>
            <p:nvPr/>
          </p:nvSpPr>
          <p:spPr>
            <a:xfrm>
              <a:off x="7472910" y="2489154"/>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79" name="Shape 879"/>
            <p:cNvSpPr/>
            <p:nvPr/>
          </p:nvSpPr>
          <p:spPr>
            <a:xfrm>
              <a:off x="7585994" y="248915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80" name="Shape 880"/>
            <p:cNvSpPr/>
            <p:nvPr/>
          </p:nvSpPr>
          <p:spPr>
            <a:xfrm>
              <a:off x="7697570" y="248915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81" name="Shape 881"/>
            <p:cNvSpPr/>
            <p:nvPr/>
          </p:nvSpPr>
          <p:spPr>
            <a:xfrm>
              <a:off x="8035314" y="248915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82" name="Shape 882"/>
            <p:cNvSpPr/>
            <p:nvPr/>
          </p:nvSpPr>
          <p:spPr>
            <a:xfrm>
              <a:off x="1405586" y="2593192"/>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83" name="Shape 883"/>
            <p:cNvSpPr/>
            <p:nvPr/>
          </p:nvSpPr>
          <p:spPr>
            <a:xfrm>
              <a:off x="1518671" y="2593192"/>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84" name="Shape 884"/>
            <p:cNvSpPr/>
            <p:nvPr/>
          </p:nvSpPr>
          <p:spPr>
            <a:xfrm>
              <a:off x="1630247" y="2593192"/>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85" name="Shape 885"/>
            <p:cNvSpPr/>
            <p:nvPr/>
          </p:nvSpPr>
          <p:spPr>
            <a:xfrm>
              <a:off x="1743330" y="2593192"/>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86" name="Shape 886"/>
            <p:cNvSpPr/>
            <p:nvPr/>
          </p:nvSpPr>
          <p:spPr>
            <a:xfrm>
              <a:off x="1854906" y="2593192"/>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87" name="Shape 887"/>
            <p:cNvSpPr/>
            <p:nvPr/>
          </p:nvSpPr>
          <p:spPr>
            <a:xfrm>
              <a:off x="1967990" y="2593192"/>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88" name="Shape 888"/>
            <p:cNvSpPr/>
            <p:nvPr/>
          </p:nvSpPr>
          <p:spPr>
            <a:xfrm>
              <a:off x="2079566" y="2593192"/>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89" name="Shape 889"/>
            <p:cNvSpPr/>
            <p:nvPr/>
          </p:nvSpPr>
          <p:spPr>
            <a:xfrm>
              <a:off x="2192650" y="2593192"/>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90" name="Shape 890"/>
            <p:cNvSpPr/>
            <p:nvPr/>
          </p:nvSpPr>
          <p:spPr>
            <a:xfrm>
              <a:off x="2304226" y="2593192"/>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91" name="Shape 891"/>
            <p:cNvSpPr/>
            <p:nvPr/>
          </p:nvSpPr>
          <p:spPr>
            <a:xfrm>
              <a:off x="2417310" y="2593192"/>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92" name="Shape 892"/>
            <p:cNvSpPr/>
            <p:nvPr/>
          </p:nvSpPr>
          <p:spPr>
            <a:xfrm>
              <a:off x="2528886" y="2593192"/>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93" name="Shape 893"/>
            <p:cNvSpPr/>
            <p:nvPr/>
          </p:nvSpPr>
          <p:spPr>
            <a:xfrm>
              <a:off x="2641969" y="2593192"/>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94" name="Shape 894"/>
            <p:cNvSpPr/>
            <p:nvPr/>
          </p:nvSpPr>
          <p:spPr>
            <a:xfrm>
              <a:off x="2753545" y="2593192"/>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95" name="Shape 895"/>
            <p:cNvSpPr/>
            <p:nvPr/>
          </p:nvSpPr>
          <p:spPr>
            <a:xfrm>
              <a:off x="2866630" y="2593192"/>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96" name="Shape 896"/>
            <p:cNvSpPr/>
            <p:nvPr/>
          </p:nvSpPr>
          <p:spPr>
            <a:xfrm>
              <a:off x="2978206" y="2593192"/>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97" name="Shape 897"/>
            <p:cNvSpPr/>
            <p:nvPr/>
          </p:nvSpPr>
          <p:spPr>
            <a:xfrm>
              <a:off x="4327672" y="2593192"/>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98" name="Shape 898"/>
            <p:cNvSpPr/>
            <p:nvPr/>
          </p:nvSpPr>
          <p:spPr>
            <a:xfrm>
              <a:off x="4439248" y="2593192"/>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99" name="Shape 899"/>
            <p:cNvSpPr/>
            <p:nvPr/>
          </p:nvSpPr>
          <p:spPr>
            <a:xfrm>
              <a:off x="4552332" y="2593192"/>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00" name="Shape 900"/>
            <p:cNvSpPr/>
            <p:nvPr/>
          </p:nvSpPr>
          <p:spPr>
            <a:xfrm>
              <a:off x="4663908" y="2593192"/>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01" name="Shape 901"/>
            <p:cNvSpPr/>
            <p:nvPr/>
          </p:nvSpPr>
          <p:spPr>
            <a:xfrm>
              <a:off x="4776992" y="2593192"/>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02" name="Shape 902"/>
            <p:cNvSpPr/>
            <p:nvPr/>
          </p:nvSpPr>
          <p:spPr>
            <a:xfrm>
              <a:off x="4888568" y="2593192"/>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03" name="Shape 903"/>
            <p:cNvSpPr/>
            <p:nvPr/>
          </p:nvSpPr>
          <p:spPr>
            <a:xfrm>
              <a:off x="5001652" y="2593192"/>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04" name="Shape 904"/>
            <p:cNvSpPr/>
            <p:nvPr/>
          </p:nvSpPr>
          <p:spPr>
            <a:xfrm>
              <a:off x="5113228" y="2593192"/>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05" name="Shape 905"/>
            <p:cNvSpPr/>
            <p:nvPr/>
          </p:nvSpPr>
          <p:spPr>
            <a:xfrm>
              <a:off x="5226311" y="2593192"/>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06" name="Shape 906"/>
            <p:cNvSpPr/>
            <p:nvPr/>
          </p:nvSpPr>
          <p:spPr>
            <a:xfrm>
              <a:off x="5337887" y="2593192"/>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07" name="Shape 907"/>
            <p:cNvSpPr/>
            <p:nvPr/>
          </p:nvSpPr>
          <p:spPr>
            <a:xfrm>
              <a:off x="5450972" y="2593192"/>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08" name="Shape 908"/>
            <p:cNvSpPr/>
            <p:nvPr/>
          </p:nvSpPr>
          <p:spPr>
            <a:xfrm>
              <a:off x="5562548" y="2593192"/>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09" name="Shape 909"/>
            <p:cNvSpPr/>
            <p:nvPr/>
          </p:nvSpPr>
          <p:spPr>
            <a:xfrm>
              <a:off x="5675631" y="2593192"/>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10" name="Shape 910"/>
            <p:cNvSpPr/>
            <p:nvPr/>
          </p:nvSpPr>
          <p:spPr>
            <a:xfrm>
              <a:off x="5787207" y="2593192"/>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11" name="Shape 911"/>
            <p:cNvSpPr/>
            <p:nvPr/>
          </p:nvSpPr>
          <p:spPr>
            <a:xfrm>
              <a:off x="5900291" y="2593192"/>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12" name="Shape 912"/>
            <p:cNvSpPr/>
            <p:nvPr/>
          </p:nvSpPr>
          <p:spPr>
            <a:xfrm>
              <a:off x="6013375" y="2593192"/>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13" name="Shape 913"/>
            <p:cNvSpPr/>
            <p:nvPr/>
          </p:nvSpPr>
          <p:spPr>
            <a:xfrm>
              <a:off x="6124951" y="2593192"/>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14" name="Shape 914"/>
            <p:cNvSpPr/>
            <p:nvPr/>
          </p:nvSpPr>
          <p:spPr>
            <a:xfrm>
              <a:off x="6238035" y="2593192"/>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15" name="Shape 915"/>
            <p:cNvSpPr/>
            <p:nvPr/>
          </p:nvSpPr>
          <p:spPr>
            <a:xfrm>
              <a:off x="6349611" y="2593192"/>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16" name="Shape 916"/>
            <p:cNvSpPr/>
            <p:nvPr/>
          </p:nvSpPr>
          <p:spPr>
            <a:xfrm>
              <a:off x="6462694" y="2593192"/>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17" name="Shape 917"/>
            <p:cNvSpPr/>
            <p:nvPr/>
          </p:nvSpPr>
          <p:spPr>
            <a:xfrm>
              <a:off x="6574270" y="2593192"/>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18" name="Shape 918"/>
            <p:cNvSpPr/>
            <p:nvPr/>
          </p:nvSpPr>
          <p:spPr>
            <a:xfrm>
              <a:off x="6687355" y="2593192"/>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19" name="Shape 919"/>
            <p:cNvSpPr/>
            <p:nvPr/>
          </p:nvSpPr>
          <p:spPr>
            <a:xfrm>
              <a:off x="6798931" y="2593192"/>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20" name="Shape 920"/>
            <p:cNvSpPr/>
            <p:nvPr/>
          </p:nvSpPr>
          <p:spPr>
            <a:xfrm>
              <a:off x="6912014" y="2593192"/>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21" name="Shape 921"/>
            <p:cNvSpPr/>
            <p:nvPr/>
          </p:nvSpPr>
          <p:spPr>
            <a:xfrm>
              <a:off x="7023590" y="2593192"/>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22" name="Shape 922"/>
            <p:cNvSpPr/>
            <p:nvPr/>
          </p:nvSpPr>
          <p:spPr>
            <a:xfrm>
              <a:off x="7136674" y="2593192"/>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23" name="Shape 923"/>
            <p:cNvSpPr/>
            <p:nvPr/>
          </p:nvSpPr>
          <p:spPr>
            <a:xfrm>
              <a:off x="7248250" y="2593192"/>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24" name="Shape 924"/>
            <p:cNvSpPr/>
            <p:nvPr/>
          </p:nvSpPr>
          <p:spPr>
            <a:xfrm>
              <a:off x="7361334" y="2593192"/>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25" name="Shape 925"/>
            <p:cNvSpPr/>
            <p:nvPr/>
          </p:nvSpPr>
          <p:spPr>
            <a:xfrm>
              <a:off x="7472910" y="2593192"/>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26" name="Shape 926"/>
            <p:cNvSpPr/>
            <p:nvPr/>
          </p:nvSpPr>
          <p:spPr>
            <a:xfrm>
              <a:off x="7585994" y="2593192"/>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27" name="Shape 927"/>
            <p:cNvSpPr/>
            <p:nvPr/>
          </p:nvSpPr>
          <p:spPr>
            <a:xfrm>
              <a:off x="7697570" y="2593192"/>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28" name="Shape 928"/>
            <p:cNvSpPr/>
            <p:nvPr/>
          </p:nvSpPr>
          <p:spPr>
            <a:xfrm>
              <a:off x="7810653" y="2593192"/>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29" name="Shape 929"/>
            <p:cNvSpPr/>
            <p:nvPr/>
          </p:nvSpPr>
          <p:spPr>
            <a:xfrm>
              <a:off x="1405586" y="2697229"/>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30" name="Shape 930"/>
            <p:cNvSpPr/>
            <p:nvPr/>
          </p:nvSpPr>
          <p:spPr>
            <a:xfrm>
              <a:off x="1518671" y="2697229"/>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31" name="Shape 931"/>
            <p:cNvSpPr/>
            <p:nvPr/>
          </p:nvSpPr>
          <p:spPr>
            <a:xfrm>
              <a:off x="1630247" y="2697229"/>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32" name="Shape 932"/>
            <p:cNvSpPr/>
            <p:nvPr/>
          </p:nvSpPr>
          <p:spPr>
            <a:xfrm>
              <a:off x="1743330" y="2697229"/>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33" name="Shape 933"/>
            <p:cNvSpPr/>
            <p:nvPr/>
          </p:nvSpPr>
          <p:spPr>
            <a:xfrm>
              <a:off x="1854906" y="2697229"/>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34" name="Shape 934"/>
            <p:cNvSpPr/>
            <p:nvPr/>
          </p:nvSpPr>
          <p:spPr>
            <a:xfrm>
              <a:off x="1967990" y="2697229"/>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35" name="Shape 935"/>
            <p:cNvSpPr/>
            <p:nvPr/>
          </p:nvSpPr>
          <p:spPr>
            <a:xfrm>
              <a:off x="2079566" y="2697229"/>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36" name="Shape 936"/>
            <p:cNvSpPr/>
            <p:nvPr/>
          </p:nvSpPr>
          <p:spPr>
            <a:xfrm>
              <a:off x="2192650" y="2697229"/>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37" name="Shape 937"/>
            <p:cNvSpPr/>
            <p:nvPr/>
          </p:nvSpPr>
          <p:spPr>
            <a:xfrm>
              <a:off x="2304226" y="2697229"/>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38" name="Shape 938"/>
            <p:cNvSpPr/>
            <p:nvPr/>
          </p:nvSpPr>
          <p:spPr>
            <a:xfrm>
              <a:off x="2417310" y="2697229"/>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39" name="Shape 939"/>
            <p:cNvSpPr/>
            <p:nvPr/>
          </p:nvSpPr>
          <p:spPr>
            <a:xfrm>
              <a:off x="2528886" y="2697229"/>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40" name="Shape 940"/>
            <p:cNvSpPr/>
            <p:nvPr/>
          </p:nvSpPr>
          <p:spPr>
            <a:xfrm>
              <a:off x="2641969" y="2697229"/>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41" name="Shape 941"/>
            <p:cNvSpPr/>
            <p:nvPr/>
          </p:nvSpPr>
          <p:spPr>
            <a:xfrm>
              <a:off x="2753545" y="2697229"/>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42" name="Shape 942"/>
            <p:cNvSpPr/>
            <p:nvPr/>
          </p:nvSpPr>
          <p:spPr>
            <a:xfrm>
              <a:off x="4327672" y="2697229"/>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43" name="Shape 943"/>
            <p:cNvSpPr/>
            <p:nvPr/>
          </p:nvSpPr>
          <p:spPr>
            <a:xfrm>
              <a:off x="4439248" y="2697229"/>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44" name="Shape 944"/>
            <p:cNvSpPr/>
            <p:nvPr/>
          </p:nvSpPr>
          <p:spPr>
            <a:xfrm>
              <a:off x="4552332" y="2697229"/>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45" name="Shape 945"/>
            <p:cNvSpPr/>
            <p:nvPr/>
          </p:nvSpPr>
          <p:spPr>
            <a:xfrm>
              <a:off x="4663908" y="2697229"/>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46" name="Shape 946"/>
            <p:cNvSpPr/>
            <p:nvPr/>
          </p:nvSpPr>
          <p:spPr>
            <a:xfrm>
              <a:off x="4776992" y="2697229"/>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47" name="Shape 947"/>
            <p:cNvSpPr/>
            <p:nvPr/>
          </p:nvSpPr>
          <p:spPr>
            <a:xfrm>
              <a:off x="4888568" y="2697229"/>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48" name="Shape 948"/>
            <p:cNvSpPr/>
            <p:nvPr/>
          </p:nvSpPr>
          <p:spPr>
            <a:xfrm>
              <a:off x="5001652" y="2697229"/>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49" name="Shape 949"/>
            <p:cNvSpPr/>
            <p:nvPr/>
          </p:nvSpPr>
          <p:spPr>
            <a:xfrm>
              <a:off x="5226311" y="2697229"/>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50" name="Shape 950"/>
            <p:cNvSpPr/>
            <p:nvPr/>
          </p:nvSpPr>
          <p:spPr>
            <a:xfrm>
              <a:off x="5337887" y="2697229"/>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51" name="Shape 951"/>
            <p:cNvSpPr/>
            <p:nvPr/>
          </p:nvSpPr>
          <p:spPr>
            <a:xfrm>
              <a:off x="5450972" y="2697229"/>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52" name="Shape 952"/>
            <p:cNvSpPr/>
            <p:nvPr/>
          </p:nvSpPr>
          <p:spPr>
            <a:xfrm>
              <a:off x="5562548" y="2697229"/>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53" name="Shape 953"/>
            <p:cNvSpPr/>
            <p:nvPr/>
          </p:nvSpPr>
          <p:spPr>
            <a:xfrm>
              <a:off x="5675631" y="2697229"/>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54" name="Shape 954"/>
            <p:cNvSpPr/>
            <p:nvPr/>
          </p:nvSpPr>
          <p:spPr>
            <a:xfrm>
              <a:off x="5900291" y="2697229"/>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55" name="Shape 955"/>
            <p:cNvSpPr/>
            <p:nvPr/>
          </p:nvSpPr>
          <p:spPr>
            <a:xfrm>
              <a:off x="6013375" y="2697229"/>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56" name="Shape 956"/>
            <p:cNvSpPr/>
            <p:nvPr/>
          </p:nvSpPr>
          <p:spPr>
            <a:xfrm>
              <a:off x="6124951" y="2697229"/>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57" name="Shape 957"/>
            <p:cNvSpPr/>
            <p:nvPr/>
          </p:nvSpPr>
          <p:spPr>
            <a:xfrm>
              <a:off x="6238035" y="2697229"/>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58" name="Shape 958"/>
            <p:cNvSpPr/>
            <p:nvPr/>
          </p:nvSpPr>
          <p:spPr>
            <a:xfrm>
              <a:off x="6349611" y="2697229"/>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59" name="Shape 959"/>
            <p:cNvSpPr/>
            <p:nvPr/>
          </p:nvSpPr>
          <p:spPr>
            <a:xfrm>
              <a:off x="6462694" y="2697229"/>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60" name="Shape 960"/>
            <p:cNvSpPr/>
            <p:nvPr/>
          </p:nvSpPr>
          <p:spPr>
            <a:xfrm>
              <a:off x="6574270" y="2697229"/>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61" name="Shape 961"/>
            <p:cNvSpPr/>
            <p:nvPr/>
          </p:nvSpPr>
          <p:spPr>
            <a:xfrm>
              <a:off x="6687355" y="2697229"/>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62" name="Shape 962"/>
            <p:cNvSpPr/>
            <p:nvPr/>
          </p:nvSpPr>
          <p:spPr>
            <a:xfrm>
              <a:off x="6798931" y="2697229"/>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63" name="Shape 963"/>
            <p:cNvSpPr/>
            <p:nvPr/>
          </p:nvSpPr>
          <p:spPr>
            <a:xfrm>
              <a:off x="6912014" y="2697229"/>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64" name="Shape 964"/>
            <p:cNvSpPr/>
            <p:nvPr/>
          </p:nvSpPr>
          <p:spPr>
            <a:xfrm>
              <a:off x="7023590" y="2697229"/>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65" name="Shape 965"/>
            <p:cNvSpPr/>
            <p:nvPr/>
          </p:nvSpPr>
          <p:spPr>
            <a:xfrm>
              <a:off x="7136674" y="2697229"/>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66" name="Shape 966"/>
            <p:cNvSpPr/>
            <p:nvPr/>
          </p:nvSpPr>
          <p:spPr>
            <a:xfrm>
              <a:off x="7248250" y="2697229"/>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67" name="Shape 967"/>
            <p:cNvSpPr/>
            <p:nvPr/>
          </p:nvSpPr>
          <p:spPr>
            <a:xfrm>
              <a:off x="7361334" y="2697229"/>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68" name="Shape 968"/>
            <p:cNvSpPr/>
            <p:nvPr/>
          </p:nvSpPr>
          <p:spPr>
            <a:xfrm>
              <a:off x="7472910" y="2697229"/>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69" name="Shape 969"/>
            <p:cNvSpPr/>
            <p:nvPr/>
          </p:nvSpPr>
          <p:spPr>
            <a:xfrm>
              <a:off x="1405586" y="2799758"/>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70" name="Shape 970"/>
            <p:cNvSpPr/>
            <p:nvPr/>
          </p:nvSpPr>
          <p:spPr>
            <a:xfrm>
              <a:off x="1518671" y="2799758"/>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71" name="Shape 971"/>
            <p:cNvSpPr/>
            <p:nvPr/>
          </p:nvSpPr>
          <p:spPr>
            <a:xfrm>
              <a:off x="1630247" y="2799758"/>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72" name="Shape 972"/>
            <p:cNvSpPr/>
            <p:nvPr/>
          </p:nvSpPr>
          <p:spPr>
            <a:xfrm>
              <a:off x="1743330" y="2799758"/>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73" name="Shape 973"/>
            <p:cNvSpPr/>
            <p:nvPr/>
          </p:nvSpPr>
          <p:spPr>
            <a:xfrm>
              <a:off x="1854906" y="2799758"/>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74" name="Shape 974"/>
            <p:cNvSpPr/>
            <p:nvPr/>
          </p:nvSpPr>
          <p:spPr>
            <a:xfrm>
              <a:off x="1967990" y="2799758"/>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75" name="Shape 975"/>
            <p:cNvSpPr/>
            <p:nvPr/>
          </p:nvSpPr>
          <p:spPr>
            <a:xfrm>
              <a:off x="2079566" y="2799758"/>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76" name="Shape 976"/>
            <p:cNvSpPr/>
            <p:nvPr/>
          </p:nvSpPr>
          <p:spPr>
            <a:xfrm>
              <a:off x="2192650" y="2799758"/>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77" name="Shape 977"/>
            <p:cNvSpPr/>
            <p:nvPr/>
          </p:nvSpPr>
          <p:spPr>
            <a:xfrm>
              <a:off x="2304226" y="2799758"/>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78" name="Shape 978"/>
            <p:cNvSpPr/>
            <p:nvPr/>
          </p:nvSpPr>
          <p:spPr>
            <a:xfrm>
              <a:off x="2417310" y="2799758"/>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79" name="Shape 979"/>
            <p:cNvSpPr/>
            <p:nvPr/>
          </p:nvSpPr>
          <p:spPr>
            <a:xfrm>
              <a:off x="2528886" y="2799758"/>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80" name="Shape 980"/>
            <p:cNvSpPr/>
            <p:nvPr/>
          </p:nvSpPr>
          <p:spPr>
            <a:xfrm>
              <a:off x="2641969" y="2799758"/>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81" name="Shape 981"/>
            <p:cNvSpPr/>
            <p:nvPr/>
          </p:nvSpPr>
          <p:spPr>
            <a:xfrm>
              <a:off x="4103013" y="2799758"/>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82" name="Shape 982"/>
            <p:cNvSpPr/>
            <p:nvPr/>
          </p:nvSpPr>
          <p:spPr>
            <a:xfrm>
              <a:off x="4214589" y="2799758"/>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83" name="Shape 983"/>
            <p:cNvSpPr/>
            <p:nvPr/>
          </p:nvSpPr>
          <p:spPr>
            <a:xfrm>
              <a:off x="4327672" y="2799758"/>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84" name="Shape 984"/>
            <p:cNvSpPr/>
            <p:nvPr/>
          </p:nvSpPr>
          <p:spPr>
            <a:xfrm>
              <a:off x="4663908" y="2799758"/>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85" name="Shape 985"/>
            <p:cNvSpPr/>
            <p:nvPr/>
          </p:nvSpPr>
          <p:spPr>
            <a:xfrm>
              <a:off x="4776992" y="2799758"/>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86" name="Shape 986"/>
            <p:cNvSpPr/>
            <p:nvPr/>
          </p:nvSpPr>
          <p:spPr>
            <a:xfrm>
              <a:off x="4888568" y="2799758"/>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87" name="Shape 987"/>
            <p:cNvSpPr/>
            <p:nvPr/>
          </p:nvSpPr>
          <p:spPr>
            <a:xfrm>
              <a:off x="5001652" y="2799758"/>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88" name="Shape 988"/>
            <p:cNvSpPr/>
            <p:nvPr/>
          </p:nvSpPr>
          <p:spPr>
            <a:xfrm>
              <a:off x="5113228" y="2799758"/>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89" name="Shape 989"/>
            <p:cNvSpPr/>
            <p:nvPr/>
          </p:nvSpPr>
          <p:spPr>
            <a:xfrm>
              <a:off x="5226311" y="2799758"/>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90" name="Shape 990"/>
            <p:cNvSpPr/>
            <p:nvPr/>
          </p:nvSpPr>
          <p:spPr>
            <a:xfrm>
              <a:off x="5337887" y="2799758"/>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91" name="Shape 991"/>
            <p:cNvSpPr/>
            <p:nvPr/>
          </p:nvSpPr>
          <p:spPr>
            <a:xfrm>
              <a:off x="5450972" y="2799758"/>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92" name="Shape 992"/>
            <p:cNvSpPr/>
            <p:nvPr/>
          </p:nvSpPr>
          <p:spPr>
            <a:xfrm>
              <a:off x="5675631" y="2799758"/>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93" name="Shape 993"/>
            <p:cNvSpPr/>
            <p:nvPr/>
          </p:nvSpPr>
          <p:spPr>
            <a:xfrm>
              <a:off x="5787207" y="2799758"/>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94" name="Shape 994"/>
            <p:cNvSpPr/>
            <p:nvPr/>
          </p:nvSpPr>
          <p:spPr>
            <a:xfrm>
              <a:off x="5900291" y="2799758"/>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95" name="Shape 995"/>
            <p:cNvSpPr/>
            <p:nvPr/>
          </p:nvSpPr>
          <p:spPr>
            <a:xfrm>
              <a:off x="6013375" y="2799758"/>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96" name="Shape 996"/>
            <p:cNvSpPr/>
            <p:nvPr/>
          </p:nvSpPr>
          <p:spPr>
            <a:xfrm>
              <a:off x="6124951" y="2799758"/>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97" name="Shape 997"/>
            <p:cNvSpPr/>
            <p:nvPr/>
          </p:nvSpPr>
          <p:spPr>
            <a:xfrm>
              <a:off x="6238035" y="2799758"/>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98" name="Shape 998"/>
            <p:cNvSpPr/>
            <p:nvPr/>
          </p:nvSpPr>
          <p:spPr>
            <a:xfrm>
              <a:off x="6349611" y="2799758"/>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999" name="Shape 999"/>
            <p:cNvSpPr/>
            <p:nvPr/>
          </p:nvSpPr>
          <p:spPr>
            <a:xfrm>
              <a:off x="6462694" y="2799758"/>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00" name="Shape 1000"/>
            <p:cNvSpPr/>
            <p:nvPr/>
          </p:nvSpPr>
          <p:spPr>
            <a:xfrm>
              <a:off x="6574270" y="2799758"/>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01" name="Shape 1001"/>
            <p:cNvSpPr/>
            <p:nvPr/>
          </p:nvSpPr>
          <p:spPr>
            <a:xfrm>
              <a:off x="6687355" y="2799758"/>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02" name="Shape 1002"/>
            <p:cNvSpPr/>
            <p:nvPr/>
          </p:nvSpPr>
          <p:spPr>
            <a:xfrm>
              <a:off x="6798931" y="2799758"/>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03" name="Shape 1003"/>
            <p:cNvSpPr/>
            <p:nvPr/>
          </p:nvSpPr>
          <p:spPr>
            <a:xfrm>
              <a:off x="6912014" y="2799758"/>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04" name="Shape 1004"/>
            <p:cNvSpPr/>
            <p:nvPr/>
          </p:nvSpPr>
          <p:spPr>
            <a:xfrm>
              <a:off x="7023590" y="2799758"/>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05" name="Shape 1005"/>
            <p:cNvSpPr/>
            <p:nvPr/>
          </p:nvSpPr>
          <p:spPr>
            <a:xfrm>
              <a:off x="7136674" y="2799758"/>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06" name="Shape 1006"/>
            <p:cNvSpPr/>
            <p:nvPr/>
          </p:nvSpPr>
          <p:spPr>
            <a:xfrm>
              <a:off x="7248250" y="2799758"/>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07" name="Shape 1007"/>
            <p:cNvSpPr/>
            <p:nvPr/>
          </p:nvSpPr>
          <p:spPr>
            <a:xfrm>
              <a:off x="7361334" y="2799758"/>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08" name="Shape 1008"/>
            <p:cNvSpPr/>
            <p:nvPr/>
          </p:nvSpPr>
          <p:spPr>
            <a:xfrm>
              <a:off x="7585994" y="2799758"/>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09" name="Shape 1009"/>
            <p:cNvSpPr/>
            <p:nvPr/>
          </p:nvSpPr>
          <p:spPr>
            <a:xfrm>
              <a:off x="1405586" y="290379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10" name="Shape 1010"/>
            <p:cNvSpPr/>
            <p:nvPr/>
          </p:nvSpPr>
          <p:spPr>
            <a:xfrm>
              <a:off x="1518671" y="290379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11" name="Shape 1011"/>
            <p:cNvSpPr/>
            <p:nvPr/>
          </p:nvSpPr>
          <p:spPr>
            <a:xfrm>
              <a:off x="1630247" y="290379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12" name="Shape 1012"/>
            <p:cNvSpPr/>
            <p:nvPr/>
          </p:nvSpPr>
          <p:spPr>
            <a:xfrm>
              <a:off x="1743330" y="290379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13" name="Shape 1013"/>
            <p:cNvSpPr/>
            <p:nvPr/>
          </p:nvSpPr>
          <p:spPr>
            <a:xfrm>
              <a:off x="1854906" y="290379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14" name="Shape 1014"/>
            <p:cNvSpPr/>
            <p:nvPr/>
          </p:nvSpPr>
          <p:spPr>
            <a:xfrm>
              <a:off x="1967990" y="290379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15" name="Shape 1015"/>
            <p:cNvSpPr/>
            <p:nvPr/>
          </p:nvSpPr>
          <p:spPr>
            <a:xfrm>
              <a:off x="2079566" y="290379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16" name="Shape 1016"/>
            <p:cNvSpPr/>
            <p:nvPr/>
          </p:nvSpPr>
          <p:spPr>
            <a:xfrm>
              <a:off x="2192650" y="290379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17" name="Shape 1017"/>
            <p:cNvSpPr/>
            <p:nvPr/>
          </p:nvSpPr>
          <p:spPr>
            <a:xfrm>
              <a:off x="2304226" y="290379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18" name="Shape 1018"/>
            <p:cNvSpPr/>
            <p:nvPr/>
          </p:nvSpPr>
          <p:spPr>
            <a:xfrm>
              <a:off x="2417310" y="290379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19" name="Shape 1019"/>
            <p:cNvSpPr/>
            <p:nvPr/>
          </p:nvSpPr>
          <p:spPr>
            <a:xfrm>
              <a:off x="2528886" y="290379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20" name="Shape 1020"/>
            <p:cNvSpPr/>
            <p:nvPr/>
          </p:nvSpPr>
          <p:spPr>
            <a:xfrm>
              <a:off x="4103013" y="290379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21" name="Shape 1021"/>
            <p:cNvSpPr/>
            <p:nvPr/>
          </p:nvSpPr>
          <p:spPr>
            <a:xfrm>
              <a:off x="4214589" y="290379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22" name="Shape 1022"/>
            <p:cNvSpPr/>
            <p:nvPr/>
          </p:nvSpPr>
          <p:spPr>
            <a:xfrm>
              <a:off x="4663908" y="290379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23" name="Shape 1023"/>
            <p:cNvSpPr/>
            <p:nvPr/>
          </p:nvSpPr>
          <p:spPr>
            <a:xfrm>
              <a:off x="4888568" y="290379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24" name="Shape 1024"/>
            <p:cNvSpPr/>
            <p:nvPr/>
          </p:nvSpPr>
          <p:spPr>
            <a:xfrm>
              <a:off x="5001652" y="290379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25" name="Shape 1025"/>
            <p:cNvSpPr/>
            <p:nvPr/>
          </p:nvSpPr>
          <p:spPr>
            <a:xfrm>
              <a:off x="5113228" y="290379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26" name="Shape 1026"/>
            <p:cNvSpPr/>
            <p:nvPr/>
          </p:nvSpPr>
          <p:spPr>
            <a:xfrm>
              <a:off x="5226311" y="290379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27" name="Shape 1027"/>
            <p:cNvSpPr/>
            <p:nvPr/>
          </p:nvSpPr>
          <p:spPr>
            <a:xfrm>
              <a:off x="5337887" y="290379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28" name="Shape 1028"/>
            <p:cNvSpPr/>
            <p:nvPr/>
          </p:nvSpPr>
          <p:spPr>
            <a:xfrm>
              <a:off x="5450972" y="290379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29" name="Shape 1029"/>
            <p:cNvSpPr/>
            <p:nvPr/>
          </p:nvSpPr>
          <p:spPr>
            <a:xfrm>
              <a:off x="5675631" y="290379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30" name="Shape 1030"/>
            <p:cNvSpPr/>
            <p:nvPr/>
          </p:nvSpPr>
          <p:spPr>
            <a:xfrm>
              <a:off x="5787207" y="290379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31" name="Shape 1031"/>
            <p:cNvSpPr/>
            <p:nvPr/>
          </p:nvSpPr>
          <p:spPr>
            <a:xfrm>
              <a:off x="5900291" y="290379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32" name="Shape 1032"/>
            <p:cNvSpPr/>
            <p:nvPr/>
          </p:nvSpPr>
          <p:spPr>
            <a:xfrm>
              <a:off x="6013375" y="290379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33" name="Shape 1033"/>
            <p:cNvSpPr/>
            <p:nvPr/>
          </p:nvSpPr>
          <p:spPr>
            <a:xfrm>
              <a:off x="6124951" y="290379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34" name="Shape 1034"/>
            <p:cNvSpPr/>
            <p:nvPr/>
          </p:nvSpPr>
          <p:spPr>
            <a:xfrm>
              <a:off x="6238035" y="290379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35" name="Shape 1035"/>
            <p:cNvSpPr/>
            <p:nvPr/>
          </p:nvSpPr>
          <p:spPr>
            <a:xfrm>
              <a:off x="6349611" y="290379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36" name="Shape 1036"/>
            <p:cNvSpPr/>
            <p:nvPr/>
          </p:nvSpPr>
          <p:spPr>
            <a:xfrm>
              <a:off x="6462694" y="290379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37" name="Shape 1037"/>
            <p:cNvSpPr/>
            <p:nvPr/>
          </p:nvSpPr>
          <p:spPr>
            <a:xfrm>
              <a:off x="6574270" y="290379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38" name="Shape 1038"/>
            <p:cNvSpPr/>
            <p:nvPr/>
          </p:nvSpPr>
          <p:spPr>
            <a:xfrm>
              <a:off x="6687355" y="290379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39" name="Shape 1039"/>
            <p:cNvSpPr/>
            <p:nvPr/>
          </p:nvSpPr>
          <p:spPr>
            <a:xfrm>
              <a:off x="6798931" y="290379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40" name="Shape 1040"/>
            <p:cNvSpPr/>
            <p:nvPr/>
          </p:nvSpPr>
          <p:spPr>
            <a:xfrm>
              <a:off x="6912014" y="290379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41" name="Shape 1041"/>
            <p:cNvSpPr/>
            <p:nvPr/>
          </p:nvSpPr>
          <p:spPr>
            <a:xfrm>
              <a:off x="7023590" y="290379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42" name="Shape 1042"/>
            <p:cNvSpPr/>
            <p:nvPr/>
          </p:nvSpPr>
          <p:spPr>
            <a:xfrm>
              <a:off x="7136674" y="290379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43" name="Shape 1043"/>
            <p:cNvSpPr/>
            <p:nvPr/>
          </p:nvSpPr>
          <p:spPr>
            <a:xfrm>
              <a:off x="7361334" y="2903796"/>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44" name="Shape 1044"/>
            <p:cNvSpPr/>
            <p:nvPr/>
          </p:nvSpPr>
          <p:spPr>
            <a:xfrm>
              <a:off x="7585994" y="2903796"/>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45" name="Shape 1045"/>
            <p:cNvSpPr/>
            <p:nvPr/>
          </p:nvSpPr>
          <p:spPr>
            <a:xfrm>
              <a:off x="1518671" y="300783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46" name="Shape 1046"/>
            <p:cNvSpPr/>
            <p:nvPr/>
          </p:nvSpPr>
          <p:spPr>
            <a:xfrm>
              <a:off x="1630247" y="300783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47" name="Shape 1047"/>
            <p:cNvSpPr/>
            <p:nvPr/>
          </p:nvSpPr>
          <p:spPr>
            <a:xfrm>
              <a:off x="1743330" y="300783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48" name="Shape 1048"/>
            <p:cNvSpPr/>
            <p:nvPr/>
          </p:nvSpPr>
          <p:spPr>
            <a:xfrm>
              <a:off x="1854906" y="300783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49" name="Shape 1049"/>
            <p:cNvSpPr/>
            <p:nvPr/>
          </p:nvSpPr>
          <p:spPr>
            <a:xfrm>
              <a:off x="1967990" y="300783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50" name="Shape 1050"/>
            <p:cNvSpPr/>
            <p:nvPr/>
          </p:nvSpPr>
          <p:spPr>
            <a:xfrm>
              <a:off x="2079566" y="300783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51" name="Shape 1051"/>
            <p:cNvSpPr/>
            <p:nvPr/>
          </p:nvSpPr>
          <p:spPr>
            <a:xfrm>
              <a:off x="2192650" y="300783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52" name="Shape 1052"/>
            <p:cNvSpPr/>
            <p:nvPr/>
          </p:nvSpPr>
          <p:spPr>
            <a:xfrm>
              <a:off x="2304226" y="300783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53" name="Shape 1053"/>
            <p:cNvSpPr/>
            <p:nvPr/>
          </p:nvSpPr>
          <p:spPr>
            <a:xfrm>
              <a:off x="2417310" y="300783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54" name="Shape 1054"/>
            <p:cNvSpPr/>
            <p:nvPr/>
          </p:nvSpPr>
          <p:spPr>
            <a:xfrm>
              <a:off x="4214589" y="300783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55" name="Shape 1055"/>
            <p:cNvSpPr/>
            <p:nvPr/>
          </p:nvSpPr>
          <p:spPr>
            <a:xfrm>
              <a:off x="4327672" y="300783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56" name="Shape 1056"/>
            <p:cNvSpPr/>
            <p:nvPr/>
          </p:nvSpPr>
          <p:spPr>
            <a:xfrm>
              <a:off x="4439248" y="300783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57" name="Shape 1057"/>
            <p:cNvSpPr/>
            <p:nvPr/>
          </p:nvSpPr>
          <p:spPr>
            <a:xfrm>
              <a:off x="4552332" y="300783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58" name="Shape 1058"/>
            <p:cNvSpPr/>
            <p:nvPr/>
          </p:nvSpPr>
          <p:spPr>
            <a:xfrm>
              <a:off x="5226311" y="300783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59" name="Shape 1059"/>
            <p:cNvSpPr/>
            <p:nvPr/>
          </p:nvSpPr>
          <p:spPr>
            <a:xfrm>
              <a:off x="5337887" y="300783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60" name="Shape 1060"/>
            <p:cNvSpPr/>
            <p:nvPr/>
          </p:nvSpPr>
          <p:spPr>
            <a:xfrm>
              <a:off x="5450972" y="300783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61" name="Shape 1061"/>
            <p:cNvSpPr/>
            <p:nvPr/>
          </p:nvSpPr>
          <p:spPr>
            <a:xfrm>
              <a:off x="5562548" y="300783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62" name="Shape 1062"/>
            <p:cNvSpPr/>
            <p:nvPr/>
          </p:nvSpPr>
          <p:spPr>
            <a:xfrm>
              <a:off x="5675631" y="300783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63" name="Shape 1063"/>
            <p:cNvSpPr/>
            <p:nvPr/>
          </p:nvSpPr>
          <p:spPr>
            <a:xfrm>
              <a:off x="5787207" y="300783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64" name="Shape 1064"/>
            <p:cNvSpPr/>
            <p:nvPr/>
          </p:nvSpPr>
          <p:spPr>
            <a:xfrm>
              <a:off x="5900291" y="300783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65" name="Shape 1065"/>
            <p:cNvSpPr/>
            <p:nvPr/>
          </p:nvSpPr>
          <p:spPr>
            <a:xfrm>
              <a:off x="6013375" y="300783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66" name="Shape 1066"/>
            <p:cNvSpPr/>
            <p:nvPr/>
          </p:nvSpPr>
          <p:spPr>
            <a:xfrm>
              <a:off x="6124951" y="300783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67" name="Shape 1067"/>
            <p:cNvSpPr/>
            <p:nvPr/>
          </p:nvSpPr>
          <p:spPr>
            <a:xfrm>
              <a:off x="6238035" y="300783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68" name="Shape 1068"/>
            <p:cNvSpPr/>
            <p:nvPr/>
          </p:nvSpPr>
          <p:spPr>
            <a:xfrm>
              <a:off x="6349611" y="300783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69" name="Shape 1069"/>
            <p:cNvSpPr/>
            <p:nvPr/>
          </p:nvSpPr>
          <p:spPr>
            <a:xfrm>
              <a:off x="6462694" y="300783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70" name="Shape 1070"/>
            <p:cNvSpPr/>
            <p:nvPr/>
          </p:nvSpPr>
          <p:spPr>
            <a:xfrm>
              <a:off x="6574270" y="300783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71" name="Shape 1071"/>
            <p:cNvSpPr/>
            <p:nvPr/>
          </p:nvSpPr>
          <p:spPr>
            <a:xfrm>
              <a:off x="6687355" y="300783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72" name="Shape 1072"/>
            <p:cNvSpPr/>
            <p:nvPr/>
          </p:nvSpPr>
          <p:spPr>
            <a:xfrm>
              <a:off x="6798931" y="300783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73" name="Shape 1073"/>
            <p:cNvSpPr/>
            <p:nvPr/>
          </p:nvSpPr>
          <p:spPr>
            <a:xfrm>
              <a:off x="6912014" y="300783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74" name="Shape 1074"/>
            <p:cNvSpPr/>
            <p:nvPr/>
          </p:nvSpPr>
          <p:spPr>
            <a:xfrm>
              <a:off x="7023590" y="300783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75" name="Shape 1075"/>
            <p:cNvSpPr/>
            <p:nvPr/>
          </p:nvSpPr>
          <p:spPr>
            <a:xfrm>
              <a:off x="7136674" y="300783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76" name="Shape 1076"/>
            <p:cNvSpPr/>
            <p:nvPr/>
          </p:nvSpPr>
          <p:spPr>
            <a:xfrm>
              <a:off x="7472910" y="300783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77" name="Shape 1077"/>
            <p:cNvSpPr/>
            <p:nvPr/>
          </p:nvSpPr>
          <p:spPr>
            <a:xfrm>
              <a:off x="7585994" y="300783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78" name="Shape 1078"/>
            <p:cNvSpPr/>
            <p:nvPr/>
          </p:nvSpPr>
          <p:spPr>
            <a:xfrm>
              <a:off x="1630247" y="311187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79" name="Shape 1079"/>
            <p:cNvSpPr/>
            <p:nvPr/>
          </p:nvSpPr>
          <p:spPr>
            <a:xfrm>
              <a:off x="1743330" y="311187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80" name="Shape 1080"/>
            <p:cNvSpPr/>
            <p:nvPr/>
          </p:nvSpPr>
          <p:spPr>
            <a:xfrm>
              <a:off x="1854906" y="311187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81" name="Shape 1081"/>
            <p:cNvSpPr/>
            <p:nvPr/>
          </p:nvSpPr>
          <p:spPr>
            <a:xfrm>
              <a:off x="1967990" y="311187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82" name="Shape 1082"/>
            <p:cNvSpPr/>
            <p:nvPr/>
          </p:nvSpPr>
          <p:spPr>
            <a:xfrm>
              <a:off x="2079566" y="311187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83" name="Shape 1083"/>
            <p:cNvSpPr/>
            <p:nvPr/>
          </p:nvSpPr>
          <p:spPr>
            <a:xfrm>
              <a:off x="2192650" y="311187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84" name="Shape 1084"/>
            <p:cNvSpPr/>
            <p:nvPr/>
          </p:nvSpPr>
          <p:spPr>
            <a:xfrm>
              <a:off x="2304226" y="311187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85" name="Shape 1085"/>
            <p:cNvSpPr/>
            <p:nvPr/>
          </p:nvSpPr>
          <p:spPr>
            <a:xfrm>
              <a:off x="2417310" y="311187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86" name="Shape 1086"/>
            <p:cNvSpPr/>
            <p:nvPr/>
          </p:nvSpPr>
          <p:spPr>
            <a:xfrm>
              <a:off x="4103013" y="311187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87" name="Shape 1087"/>
            <p:cNvSpPr/>
            <p:nvPr/>
          </p:nvSpPr>
          <p:spPr>
            <a:xfrm>
              <a:off x="4214589" y="311187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88" name="Shape 1088"/>
            <p:cNvSpPr/>
            <p:nvPr/>
          </p:nvSpPr>
          <p:spPr>
            <a:xfrm>
              <a:off x="4327672" y="311187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89" name="Shape 1089"/>
            <p:cNvSpPr/>
            <p:nvPr/>
          </p:nvSpPr>
          <p:spPr>
            <a:xfrm>
              <a:off x="4439248" y="311187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90" name="Shape 1090"/>
            <p:cNvSpPr/>
            <p:nvPr/>
          </p:nvSpPr>
          <p:spPr>
            <a:xfrm>
              <a:off x="4552332" y="311187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91" name="Shape 1091"/>
            <p:cNvSpPr/>
            <p:nvPr/>
          </p:nvSpPr>
          <p:spPr>
            <a:xfrm>
              <a:off x="4663908" y="311187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92" name="Shape 1092"/>
            <p:cNvSpPr/>
            <p:nvPr/>
          </p:nvSpPr>
          <p:spPr>
            <a:xfrm>
              <a:off x="4776992" y="311187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93" name="Shape 1093"/>
            <p:cNvSpPr/>
            <p:nvPr/>
          </p:nvSpPr>
          <p:spPr>
            <a:xfrm>
              <a:off x="4888568" y="311187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94" name="Shape 1094"/>
            <p:cNvSpPr/>
            <p:nvPr/>
          </p:nvSpPr>
          <p:spPr>
            <a:xfrm>
              <a:off x="5001652" y="311187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95" name="Shape 1095"/>
            <p:cNvSpPr/>
            <p:nvPr/>
          </p:nvSpPr>
          <p:spPr>
            <a:xfrm>
              <a:off x="5226311" y="311187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96" name="Shape 1096"/>
            <p:cNvSpPr/>
            <p:nvPr/>
          </p:nvSpPr>
          <p:spPr>
            <a:xfrm>
              <a:off x="5337887" y="311187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97" name="Shape 1097"/>
            <p:cNvSpPr/>
            <p:nvPr/>
          </p:nvSpPr>
          <p:spPr>
            <a:xfrm>
              <a:off x="5450972" y="311187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98" name="Shape 1098"/>
            <p:cNvSpPr/>
            <p:nvPr/>
          </p:nvSpPr>
          <p:spPr>
            <a:xfrm>
              <a:off x="5562548" y="311187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099" name="Shape 1099"/>
            <p:cNvSpPr/>
            <p:nvPr/>
          </p:nvSpPr>
          <p:spPr>
            <a:xfrm>
              <a:off x="5675631" y="311187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00" name="Shape 1100"/>
            <p:cNvSpPr/>
            <p:nvPr/>
          </p:nvSpPr>
          <p:spPr>
            <a:xfrm>
              <a:off x="5787207" y="311187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01" name="Shape 1101"/>
            <p:cNvSpPr/>
            <p:nvPr/>
          </p:nvSpPr>
          <p:spPr>
            <a:xfrm>
              <a:off x="5900291" y="311187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02" name="Shape 1102"/>
            <p:cNvSpPr/>
            <p:nvPr/>
          </p:nvSpPr>
          <p:spPr>
            <a:xfrm>
              <a:off x="6013375" y="311187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03" name="Shape 1103"/>
            <p:cNvSpPr/>
            <p:nvPr/>
          </p:nvSpPr>
          <p:spPr>
            <a:xfrm>
              <a:off x="6124951" y="311187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04" name="Shape 1104"/>
            <p:cNvSpPr/>
            <p:nvPr/>
          </p:nvSpPr>
          <p:spPr>
            <a:xfrm>
              <a:off x="6238035" y="311187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05" name="Shape 1105"/>
            <p:cNvSpPr/>
            <p:nvPr/>
          </p:nvSpPr>
          <p:spPr>
            <a:xfrm>
              <a:off x="6349611" y="311187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06" name="Shape 1106"/>
            <p:cNvSpPr/>
            <p:nvPr/>
          </p:nvSpPr>
          <p:spPr>
            <a:xfrm>
              <a:off x="6462694" y="311187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07" name="Shape 1107"/>
            <p:cNvSpPr/>
            <p:nvPr/>
          </p:nvSpPr>
          <p:spPr>
            <a:xfrm>
              <a:off x="6574270" y="311187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08" name="Shape 1108"/>
            <p:cNvSpPr/>
            <p:nvPr/>
          </p:nvSpPr>
          <p:spPr>
            <a:xfrm>
              <a:off x="6687355" y="311187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09" name="Shape 1109"/>
            <p:cNvSpPr/>
            <p:nvPr/>
          </p:nvSpPr>
          <p:spPr>
            <a:xfrm>
              <a:off x="6798931" y="311187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10" name="Shape 1110"/>
            <p:cNvSpPr/>
            <p:nvPr/>
          </p:nvSpPr>
          <p:spPr>
            <a:xfrm>
              <a:off x="6912014" y="311187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11" name="Shape 1111"/>
            <p:cNvSpPr/>
            <p:nvPr/>
          </p:nvSpPr>
          <p:spPr>
            <a:xfrm>
              <a:off x="7023590" y="311187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12" name="Shape 1112"/>
            <p:cNvSpPr/>
            <p:nvPr/>
          </p:nvSpPr>
          <p:spPr>
            <a:xfrm>
              <a:off x="7136674" y="311187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13" name="Shape 1113"/>
            <p:cNvSpPr/>
            <p:nvPr/>
          </p:nvSpPr>
          <p:spPr>
            <a:xfrm>
              <a:off x="1630247" y="3215906"/>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14" name="Shape 1114"/>
            <p:cNvSpPr/>
            <p:nvPr/>
          </p:nvSpPr>
          <p:spPr>
            <a:xfrm>
              <a:off x="1743330" y="3215906"/>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15" name="Shape 1115"/>
            <p:cNvSpPr/>
            <p:nvPr/>
          </p:nvSpPr>
          <p:spPr>
            <a:xfrm>
              <a:off x="1854906" y="3215906"/>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16" name="Shape 1116"/>
            <p:cNvSpPr/>
            <p:nvPr/>
          </p:nvSpPr>
          <p:spPr>
            <a:xfrm>
              <a:off x="1967990" y="3215906"/>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17" name="Shape 1117"/>
            <p:cNvSpPr/>
            <p:nvPr/>
          </p:nvSpPr>
          <p:spPr>
            <a:xfrm>
              <a:off x="2417310" y="3215906"/>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18" name="Shape 1118"/>
            <p:cNvSpPr/>
            <p:nvPr/>
          </p:nvSpPr>
          <p:spPr>
            <a:xfrm>
              <a:off x="4103013" y="3215906"/>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19" name="Shape 1119"/>
            <p:cNvSpPr/>
            <p:nvPr/>
          </p:nvSpPr>
          <p:spPr>
            <a:xfrm>
              <a:off x="4214589" y="3215906"/>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20" name="Shape 1120"/>
            <p:cNvSpPr/>
            <p:nvPr/>
          </p:nvSpPr>
          <p:spPr>
            <a:xfrm>
              <a:off x="4327672" y="3215906"/>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21" name="Shape 1121"/>
            <p:cNvSpPr/>
            <p:nvPr/>
          </p:nvSpPr>
          <p:spPr>
            <a:xfrm>
              <a:off x="4439248" y="3215906"/>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22" name="Shape 1122"/>
            <p:cNvSpPr/>
            <p:nvPr/>
          </p:nvSpPr>
          <p:spPr>
            <a:xfrm>
              <a:off x="4552332" y="3215906"/>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23" name="Shape 1123"/>
            <p:cNvSpPr/>
            <p:nvPr/>
          </p:nvSpPr>
          <p:spPr>
            <a:xfrm>
              <a:off x="4663908" y="3215906"/>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24" name="Shape 1124"/>
            <p:cNvSpPr/>
            <p:nvPr/>
          </p:nvSpPr>
          <p:spPr>
            <a:xfrm>
              <a:off x="4776992" y="3215906"/>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25" name="Shape 1125"/>
            <p:cNvSpPr/>
            <p:nvPr/>
          </p:nvSpPr>
          <p:spPr>
            <a:xfrm>
              <a:off x="4888568" y="3215906"/>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26" name="Shape 1126"/>
            <p:cNvSpPr/>
            <p:nvPr/>
          </p:nvSpPr>
          <p:spPr>
            <a:xfrm>
              <a:off x="5001652" y="3215906"/>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27" name="Shape 1127"/>
            <p:cNvSpPr/>
            <p:nvPr/>
          </p:nvSpPr>
          <p:spPr>
            <a:xfrm>
              <a:off x="5113228" y="3215906"/>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28" name="Shape 1128"/>
            <p:cNvSpPr/>
            <p:nvPr/>
          </p:nvSpPr>
          <p:spPr>
            <a:xfrm>
              <a:off x="5226311" y="3215906"/>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29" name="Shape 1129"/>
            <p:cNvSpPr/>
            <p:nvPr/>
          </p:nvSpPr>
          <p:spPr>
            <a:xfrm>
              <a:off x="5337887" y="3215906"/>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30" name="Shape 1130"/>
            <p:cNvSpPr/>
            <p:nvPr/>
          </p:nvSpPr>
          <p:spPr>
            <a:xfrm>
              <a:off x="5450972" y="3215906"/>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31" name="Shape 1131"/>
            <p:cNvSpPr/>
            <p:nvPr/>
          </p:nvSpPr>
          <p:spPr>
            <a:xfrm>
              <a:off x="5562548" y="3215906"/>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32" name="Shape 1132"/>
            <p:cNvSpPr/>
            <p:nvPr/>
          </p:nvSpPr>
          <p:spPr>
            <a:xfrm>
              <a:off x="5675631" y="3215906"/>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33" name="Shape 1133"/>
            <p:cNvSpPr/>
            <p:nvPr/>
          </p:nvSpPr>
          <p:spPr>
            <a:xfrm>
              <a:off x="5787207" y="3215906"/>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34" name="Shape 1134"/>
            <p:cNvSpPr/>
            <p:nvPr/>
          </p:nvSpPr>
          <p:spPr>
            <a:xfrm>
              <a:off x="5900291" y="3215906"/>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35" name="Shape 1135"/>
            <p:cNvSpPr/>
            <p:nvPr/>
          </p:nvSpPr>
          <p:spPr>
            <a:xfrm>
              <a:off x="6013375" y="3215906"/>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36" name="Shape 1136"/>
            <p:cNvSpPr/>
            <p:nvPr/>
          </p:nvSpPr>
          <p:spPr>
            <a:xfrm>
              <a:off x="6124951" y="3215906"/>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37" name="Shape 1137"/>
            <p:cNvSpPr/>
            <p:nvPr/>
          </p:nvSpPr>
          <p:spPr>
            <a:xfrm>
              <a:off x="6238035" y="3215906"/>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38" name="Shape 1138"/>
            <p:cNvSpPr/>
            <p:nvPr/>
          </p:nvSpPr>
          <p:spPr>
            <a:xfrm>
              <a:off x="6349611" y="3215906"/>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39" name="Shape 1139"/>
            <p:cNvSpPr/>
            <p:nvPr/>
          </p:nvSpPr>
          <p:spPr>
            <a:xfrm>
              <a:off x="6462694" y="3215906"/>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40" name="Shape 1140"/>
            <p:cNvSpPr/>
            <p:nvPr/>
          </p:nvSpPr>
          <p:spPr>
            <a:xfrm>
              <a:off x="6574270" y="3215906"/>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41" name="Shape 1141"/>
            <p:cNvSpPr/>
            <p:nvPr/>
          </p:nvSpPr>
          <p:spPr>
            <a:xfrm>
              <a:off x="6687355" y="3215906"/>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42" name="Shape 1142"/>
            <p:cNvSpPr/>
            <p:nvPr/>
          </p:nvSpPr>
          <p:spPr>
            <a:xfrm>
              <a:off x="6798931" y="3215906"/>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43" name="Shape 1143"/>
            <p:cNvSpPr/>
            <p:nvPr/>
          </p:nvSpPr>
          <p:spPr>
            <a:xfrm>
              <a:off x="6912014" y="3215906"/>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44" name="Shape 1144"/>
            <p:cNvSpPr/>
            <p:nvPr/>
          </p:nvSpPr>
          <p:spPr>
            <a:xfrm>
              <a:off x="7023590" y="3215906"/>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45" name="Shape 1145"/>
            <p:cNvSpPr/>
            <p:nvPr/>
          </p:nvSpPr>
          <p:spPr>
            <a:xfrm>
              <a:off x="7136674" y="3215906"/>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46" name="Shape 1146"/>
            <p:cNvSpPr/>
            <p:nvPr/>
          </p:nvSpPr>
          <p:spPr>
            <a:xfrm>
              <a:off x="1743330" y="3318436"/>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47" name="Shape 1147"/>
            <p:cNvSpPr/>
            <p:nvPr/>
          </p:nvSpPr>
          <p:spPr>
            <a:xfrm>
              <a:off x="1854906" y="3318436"/>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48" name="Shape 1148"/>
            <p:cNvSpPr/>
            <p:nvPr/>
          </p:nvSpPr>
          <p:spPr>
            <a:xfrm>
              <a:off x="1967990" y="3318436"/>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49" name="Shape 1149"/>
            <p:cNvSpPr/>
            <p:nvPr/>
          </p:nvSpPr>
          <p:spPr>
            <a:xfrm>
              <a:off x="3989928" y="3318436"/>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50" name="Shape 1150"/>
            <p:cNvSpPr/>
            <p:nvPr/>
          </p:nvSpPr>
          <p:spPr>
            <a:xfrm>
              <a:off x="4103013" y="3318436"/>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51" name="Shape 1151"/>
            <p:cNvSpPr/>
            <p:nvPr/>
          </p:nvSpPr>
          <p:spPr>
            <a:xfrm>
              <a:off x="4214589" y="3318436"/>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52" name="Shape 1152"/>
            <p:cNvSpPr/>
            <p:nvPr/>
          </p:nvSpPr>
          <p:spPr>
            <a:xfrm>
              <a:off x="4327672" y="3318436"/>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53" name="Shape 1153"/>
            <p:cNvSpPr/>
            <p:nvPr/>
          </p:nvSpPr>
          <p:spPr>
            <a:xfrm>
              <a:off x="4439248" y="3318436"/>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54" name="Shape 1154"/>
            <p:cNvSpPr/>
            <p:nvPr/>
          </p:nvSpPr>
          <p:spPr>
            <a:xfrm>
              <a:off x="4552332" y="3318436"/>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55" name="Shape 1155"/>
            <p:cNvSpPr/>
            <p:nvPr/>
          </p:nvSpPr>
          <p:spPr>
            <a:xfrm>
              <a:off x="4663908" y="3318436"/>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56" name="Shape 1156"/>
            <p:cNvSpPr/>
            <p:nvPr/>
          </p:nvSpPr>
          <p:spPr>
            <a:xfrm>
              <a:off x="4776992" y="3318436"/>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57" name="Shape 1157"/>
            <p:cNvSpPr/>
            <p:nvPr/>
          </p:nvSpPr>
          <p:spPr>
            <a:xfrm>
              <a:off x="4888568" y="3318436"/>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58" name="Shape 1158"/>
            <p:cNvSpPr/>
            <p:nvPr/>
          </p:nvSpPr>
          <p:spPr>
            <a:xfrm>
              <a:off x="5001652" y="3318436"/>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59" name="Shape 1159"/>
            <p:cNvSpPr/>
            <p:nvPr/>
          </p:nvSpPr>
          <p:spPr>
            <a:xfrm>
              <a:off x="5113228" y="3318436"/>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60" name="Shape 1160"/>
            <p:cNvSpPr/>
            <p:nvPr/>
          </p:nvSpPr>
          <p:spPr>
            <a:xfrm>
              <a:off x="5226311" y="3318436"/>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61" name="Shape 1161"/>
            <p:cNvSpPr/>
            <p:nvPr/>
          </p:nvSpPr>
          <p:spPr>
            <a:xfrm>
              <a:off x="5337887" y="3318436"/>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62" name="Shape 1162"/>
            <p:cNvSpPr/>
            <p:nvPr/>
          </p:nvSpPr>
          <p:spPr>
            <a:xfrm>
              <a:off x="5450972" y="3318436"/>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63" name="Shape 1163"/>
            <p:cNvSpPr/>
            <p:nvPr/>
          </p:nvSpPr>
          <p:spPr>
            <a:xfrm>
              <a:off x="5562548" y="3318436"/>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64" name="Shape 1164"/>
            <p:cNvSpPr/>
            <p:nvPr/>
          </p:nvSpPr>
          <p:spPr>
            <a:xfrm>
              <a:off x="5675631" y="3318436"/>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65" name="Shape 1165"/>
            <p:cNvSpPr/>
            <p:nvPr/>
          </p:nvSpPr>
          <p:spPr>
            <a:xfrm>
              <a:off x="5787207" y="3318436"/>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66" name="Shape 1166"/>
            <p:cNvSpPr/>
            <p:nvPr/>
          </p:nvSpPr>
          <p:spPr>
            <a:xfrm>
              <a:off x="5900291" y="3318436"/>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67" name="Shape 1167"/>
            <p:cNvSpPr/>
            <p:nvPr/>
          </p:nvSpPr>
          <p:spPr>
            <a:xfrm>
              <a:off x="6013375" y="3318436"/>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68" name="Shape 1168"/>
            <p:cNvSpPr/>
            <p:nvPr/>
          </p:nvSpPr>
          <p:spPr>
            <a:xfrm>
              <a:off x="6124951" y="3318436"/>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69" name="Shape 1169"/>
            <p:cNvSpPr/>
            <p:nvPr/>
          </p:nvSpPr>
          <p:spPr>
            <a:xfrm>
              <a:off x="6238035" y="3318436"/>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70" name="Shape 1170"/>
            <p:cNvSpPr/>
            <p:nvPr/>
          </p:nvSpPr>
          <p:spPr>
            <a:xfrm>
              <a:off x="6349611" y="3318436"/>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71" name="Shape 1171"/>
            <p:cNvSpPr/>
            <p:nvPr/>
          </p:nvSpPr>
          <p:spPr>
            <a:xfrm>
              <a:off x="6462694" y="3318436"/>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72" name="Shape 1172"/>
            <p:cNvSpPr/>
            <p:nvPr/>
          </p:nvSpPr>
          <p:spPr>
            <a:xfrm>
              <a:off x="6574270" y="3318436"/>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73" name="Shape 1173"/>
            <p:cNvSpPr/>
            <p:nvPr/>
          </p:nvSpPr>
          <p:spPr>
            <a:xfrm>
              <a:off x="6687355" y="3318436"/>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74" name="Shape 1174"/>
            <p:cNvSpPr/>
            <p:nvPr/>
          </p:nvSpPr>
          <p:spPr>
            <a:xfrm>
              <a:off x="6798931" y="3318436"/>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75" name="Shape 1175"/>
            <p:cNvSpPr/>
            <p:nvPr/>
          </p:nvSpPr>
          <p:spPr>
            <a:xfrm>
              <a:off x="6912014" y="3318436"/>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76" name="Shape 1176"/>
            <p:cNvSpPr/>
            <p:nvPr/>
          </p:nvSpPr>
          <p:spPr>
            <a:xfrm>
              <a:off x="7023590" y="3318436"/>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77" name="Shape 1177"/>
            <p:cNvSpPr/>
            <p:nvPr/>
          </p:nvSpPr>
          <p:spPr>
            <a:xfrm>
              <a:off x="7136674" y="3318436"/>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78" name="Shape 1178"/>
            <p:cNvSpPr/>
            <p:nvPr/>
          </p:nvSpPr>
          <p:spPr>
            <a:xfrm>
              <a:off x="1854906" y="3422473"/>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79" name="Shape 1179"/>
            <p:cNvSpPr/>
            <p:nvPr/>
          </p:nvSpPr>
          <p:spPr>
            <a:xfrm>
              <a:off x="1967990" y="3422473"/>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80" name="Shape 1180"/>
            <p:cNvSpPr/>
            <p:nvPr/>
          </p:nvSpPr>
          <p:spPr>
            <a:xfrm>
              <a:off x="2192650" y="3422473"/>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81" name="Shape 1181"/>
            <p:cNvSpPr/>
            <p:nvPr/>
          </p:nvSpPr>
          <p:spPr>
            <a:xfrm>
              <a:off x="2417310" y="3422473"/>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82" name="Shape 1182"/>
            <p:cNvSpPr/>
            <p:nvPr/>
          </p:nvSpPr>
          <p:spPr>
            <a:xfrm>
              <a:off x="3989928" y="3422473"/>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83" name="Shape 1183"/>
            <p:cNvSpPr/>
            <p:nvPr/>
          </p:nvSpPr>
          <p:spPr>
            <a:xfrm>
              <a:off x="4103013" y="3422473"/>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84" name="Shape 1184"/>
            <p:cNvSpPr/>
            <p:nvPr/>
          </p:nvSpPr>
          <p:spPr>
            <a:xfrm>
              <a:off x="4214589" y="3422473"/>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85" name="Shape 1185"/>
            <p:cNvSpPr/>
            <p:nvPr/>
          </p:nvSpPr>
          <p:spPr>
            <a:xfrm>
              <a:off x="4327672" y="3422473"/>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86" name="Shape 1186"/>
            <p:cNvSpPr/>
            <p:nvPr/>
          </p:nvSpPr>
          <p:spPr>
            <a:xfrm>
              <a:off x="4439248" y="3422473"/>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87" name="Shape 1187"/>
            <p:cNvSpPr/>
            <p:nvPr/>
          </p:nvSpPr>
          <p:spPr>
            <a:xfrm>
              <a:off x="4552332" y="3422473"/>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88" name="Shape 1188"/>
            <p:cNvSpPr/>
            <p:nvPr/>
          </p:nvSpPr>
          <p:spPr>
            <a:xfrm>
              <a:off x="4663908" y="3422473"/>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89" name="Shape 1189"/>
            <p:cNvSpPr/>
            <p:nvPr/>
          </p:nvSpPr>
          <p:spPr>
            <a:xfrm>
              <a:off x="4776992" y="3422473"/>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90" name="Shape 1190"/>
            <p:cNvSpPr/>
            <p:nvPr/>
          </p:nvSpPr>
          <p:spPr>
            <a:xfrm>
              <a:off x="4888568" y="3422473"/>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91" name="Shape 1191"/>
            <p:cNvSpPr/>
            <p:nvPr/>
          </p:nvSpPr>
          <p:spPr>
            <a:xfrm>
              <a:off x="5001652" y="3422473"/>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92" name="Shape 1192"/>
            <p:cNvSpPr/>
            <p:nvPr/>
          </p:nvSpPr>
          <p:spPr>
            <a:xfrm>
              <a:off x="5113228" y="3422473"/>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93" name="Shape 1193"/>
            <p:cNvSpPr/>
            <p:nvPr/>
          </p:nvSpPr>
          <p:spPr>
            <a:xfrm>
              <a:off x="5337887" y="3422473"/>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94" name="Shape 1194"/>
            <p:cNvSpPr/>
            <p:nvPr/>
          </p:nvSpPr>
          <p:spPr>
            <a:xfrm>
              <a:off x="5450972" y="3422473"/>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95" name="Shape 1195"/>
            <p:cNvSpPr/>
            <p:nvPr/>
          </p:nvSpPr>
          <p:spPr>
            <a:xfrm>
              <a:off x="5562548" y="3422473"/>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96" name="Shape 1196"/>
            <p:cNvSpPr/>
            <p:nvPr/>
          </p:nvSpPr>
          <p:spPr>
            <a:xfrm>
              <a:off x="5675631" y="3422473"/>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97" name="Shape 1197"/>
            <p:cNvSpPr/>
            <p:nvPr/>
          </p:nvSpPr>
          <p:spPr>
            <a:xfrm>
              <a:off x="6013375" y="3422473"/>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98" name="Shape 1198"/>
            <p:cNvSpPr/>
            <p:nvPr/>
          </p:nvSpPr>
          <p:spPr>
            <a:xfrm>
              <a:off x="6124951" y="3422473"/>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99" name="Shape 1199"/>
            <p:cNvSpPr/>
            <p:nvPr/>
          </p:nvSpPr>
          <p:spPr>
            <a:xfrm>
              <a:off x="6238035" y="3422473"/>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00" name="Shape 1200"/>
            <p:cNvSpPr/>
            <p:nvPr/>
          </p:nvSpPr>
          <p:spPr>
            <a:xfrm>
              <a:off x="6349611" y="3422473"/>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01" name="Shape 1201"/>
            <p:cNvSpPr/>
            <p:nvPr/>
          </p:nvSpPr>
          <p:spPr>
            <a:xfrm>
              <a:off x="6574270" y="3422473"/>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02" name="Shape 1202"/>
            <p:cNvSpPr/>
            <p:nvPr/>
          </p:nvSpPr>
          <p:spPr>
            <a:xfrm>
              <a:off x="6687355" y="3422473"/>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03" name="Shape 1203"/>
            <p:cNvSpPr/>
            <p:nvPr/>
          </p:nvSpPr>
          <p:spPr>
            <a:xfrm>
              <a:off x="6798931" y="3422473"/>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04" name="Shape 1204"/>
            <p:cNvSpPr/>
            <p:nvPr/>
          </p:nvSpPr>
          <p:spPr>
            <a:xfrm>
              <a:off x="1854906" y="3526510"/>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05" name="Shape 1205"/>
            <p:cNvSpPr/>
            <p:nvPr/>
          </p:nvSpPr>
          <p:spPr>
            <a:xfrm>
              <a:off x="1967990" y="352651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06" name="Shape 1206"/>
            <p:cNvSpPr/>
            <p:nvPr/>
          </p:nvSpPr>
          <p:spPr>
            <a:xfrm>
              <a:off x="2079566" y="352651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07" name="Shape 1207"/>
            <p:cNvSpPr/>
            <p:nvPr/>
          </p:nvSpPr>
          <p:spPr>
            <a:xfrm>
              <a:off x="2192650" y="3526510"/>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08" name="Shape 1208"/>
            <p:cNvSpPr/>
            <p:nvPr/>
          </p:nvSpPr>
          <p:spPr>
            <a:xfrm>
              <a:off x="2641969" y="3526510"/>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09" name="Shape 1209"/>
            <p:cNvSpPr/>
            <p:nvPr/>
          </p:nvSpPr>
          <p:spPr>
            <a:xfrm>
              <a:off x="3989928" y="3526510"/>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10" name="Shape 1210"/>
            <p:cNvSpPr/>
            <p:nvPr/>
          </p:nvSpPr>
          <p:spPr>
            <a:xfrm>
              <a:off x="4103013" y="352651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11" name="Shape 1211"/>
            <p:cNvSpPr/>
            <p:nvPr/>
          </p:nvSpPr>
          <p:spPr>
            <a:xfrm>
              <a:off x="4214589" y="352651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12" name="Shape 1212"/>
            <p:cNvSpPr/>
            <p:nvPr/>
          </p:nvSpPr>
          <p:spPr>
            <a:xfrm>
              <a:off x="4327672" y="3526510"/>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13" name="Shape 1213"/>
            <p:cNvSpPr/>
            <p:nvPr/>
          </p:nvSpPr>
          <p:spPr>
            <a:xfrm>
              <a:off x="4439248" y="3526510"/>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14" name="Shape 1214"/>
            <p:cNvSpPr/>
            <p:nvPr/>
          </p:nvSpPr>
          <p:spPr>
            <a:xfrm>
              <a:off x="4552332" y="352651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15" name="Shape 1215"/>
            <p:cNvSpPr/>
            <p:nvPr/>
          </p:nvSpPr>
          <p:spPr>
            <a:xfrm>
              <a:off x="4663908" y="352651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16" name="Shape 1216"/>
            <p:cNvSpPr/>
            <p:nvPr/>
          </p:nvSpPr>
          <p:spPr>
            <a:xfrm>
              <a:off x="4776992" y="3526510"/>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17" name="Shape 1217"/>
            <p:cNvSpPr/>
            <p:nvPr/>
          </p:nvSpPr>
          <p:spPr>
            <a:xfrm>
              <a:off x="4888568" y="3526510"/>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18" name="Shape 1218"/>
            <p:cNvSpPr/>
            <p:nvPr/>
          </p:nvSpPr>
          <p:spPr>
            <a:xfrm>
              <a:off x="5001652" y="352651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19" name="Shape 1219"/>
            <p:cNvSpPr/>
            <p:nvPr/>
          </p:nvSpPr>
          <p:spPr>
            <a:xfrm>
              <a:off x="5113228" y="352651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20" name="Shape 1220"/>
            <p:cNvSpPr/>
            <p:nvPr/>
          </p:nvSpPr>
          <p:spPr>
            <a:xfrm>
              <a:off x="5337887" y="3526510"/>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21" name="Shape 1221"/>
            <p:cNvSpPr/>
            <p:nvPr/>
          </p:nvSpPr>
          <p:spPr>
            <a:xfrm>
              <a:off x="5450972" y="352651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22" name="Shape 1222"/>
            <p:cNvSpPr/>
            <p:nvPr/>
          </p:nvSpPr>
          <p:spPr>
            <a:xfrm>
              <a:off x="5562548" y="352651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23" name="Shape 1223"/>
            <p:cNvSpPr/>
            <p:nvPr/>
          </p:nvSpPr>
          <p:spPr>
            <a:xfrm>
              <a:off x="6124951" y="3526510"/>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24" name="Shape 1224"/>
            <p:cNvSpPr/>
            <p:nvPr/>
          </p:nvSpPr>
          <p:spPr>
            <a:xfrm>
              <a:off x="6238035" y="352651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25" name="Shape 1225"/>
            <p:cNvSpPr/>
            <p:nvPr/>
          </p:nvSpPr>
          <p:spPr>
            <a:xfrm>
              <a:off x="6574270" y="3526510"/>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26" name="Shape 1226"/>
            <p:cNvSpPr/>
            <p:nvPr/>
          </p:nvSpPr>
          <p:spPr>
            <a:xfrm>
              <a:off x="6687355" y="352651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27" name="Shape 1227"/>
            <p:cNvSpPr/>
            <p:nvPr/>
          </p:nvSpPr>
          <p:spPr>
            <a:xfrm>
              <a:off x="6798931" y="352651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28" name="Shape 1228"/>
            <p:cNvSpPr/>
            <p:nvPr/>
          </p:nvSpPr>
          <p:spPr>
            <a:xfrm>
              <a:off x="6912014" y="3526510"/>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29" name="Shape 1229"/>
            <p:cNvSpPr/>
            <p:nvPr/>
          </p:nvSpPr>
          <p:spPr>
            <a:xfrm>
              <a:off x="7136674" y="352651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30" name="Shape 1230"/>
            <p:cNvSpPr/>
            <p:nvPr/>
          </p:nvSpPr>
          <p:spPr>
            <a:xfrm>
              <a:off x="7248250" y="352651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31" name="Shape 1231"/>
            <p:cNvSpPr/>
            <p:nvPr/>
          </p:nvSpPr>
          <p:spPr>
            <a:xfrm>
              <a:off x="2192650" y="3630548"/>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32" name="Shape 1232"/>
            <p:cNvSpPr/>
            <p:nvPr/>
          </p:nvSpPr>
          <p:spPr>
            <a:xfrm>
              <a:off x="2304226" y="3630548"/>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33" name="Shape 1233"/>
            <p:cNvSpPr/>
            <p:nvPr/>
          </p:nvSpPr>
          <p:spPr>
            <a:xfrm>
              <a:off x="3989928" y="3630548"/>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34" name="Shape 1234"/>
            <p:cNvSpPr/>
            <p:nvPr/>
          </p:nvSpPr>
          <p:spPr>
            <a:xfrm>
              <a:off x="4103013" y="3630548"/>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35" name="Shape 1235"/>
            <p:cNvSpPr/>
            <p:nvPr/>
          </p:nvSpPr>
          <p:spPr>
            <a:xfrm>
              <a:off x="4214589" y="3630548"/>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36" name="Shape 1236"/>
            <p:cNvSpPr/>
            <p:nvPr/>
          </p:nvSpPr>
          <p:spPr>
            <a:xfrm>
              <a:off x="4327672" y="3630548"/>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37" name="Shape 1237"/>
            <p:cNvSpPr/>
            <p:nvPr/>
          </p:nvSpPr>
          <p:spPr>
            <a:xfrm>
              <a:off x="4439248" y="3630548"/>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38" name="Shape 1238"/>
            <p:cNvSpPr/>
            <p:nvPr/>
          </p:nvSpPr>
          <p:spPr>
            <a:xfrm>
              <a:off x="4552332" y="3630548"/>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39" name="Shape 1239"/>
            <p:cNvSpPr/>
            <p:nvPr/>
          </p:nvSpPr>
          <p:spPr>
            <a:xfrm>
              <a:off x="4663908" y="3630548"/>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40" name="Shape 1240"/>
            <p:cNvSpPr/>
            <p:nvPr/>
          </p:nvSpPr>
          <p:spPr>
            <a:xfrm>
              <a:off x="4776992" y="3630548"/>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41" name="Shape 1241"/>
            <p:cNvSpPr/>
            <p:nvPr/>
          </p:nvSpPr>
          <p:spPr>
            <a:xfrm>
              <a:off x="4888568" y="3630548"/>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42" name="Shape 1242"/>
            <p:cNvSpPr/>
            <p:nvPr/>
          </p:nvSpPr>
          <p:spPr>
            <a:xfrm>
              <a:off x="5001652" y="3630548"/>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43" name="Shape 1243"/>
            <p:cNvSpPr/>
            <p:nvPr/>
          </p:nvSpPr>
          <p:spPr>
            <a:xfrm>
              <a:off x="5113228" y="3630548"/>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44" name="Shape 1244"/>
            <p:cNvSpPr/>
            <p:nvPr/>
          </p:nvSpPr>
          <p:spPr>
            <a:xfrm>
              <a:off x="5226311" y="3630548"/>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45" name="Shape 1245"/>
            <p:cNvSpPr/>
            <p:nvPr/>
          </p:nvSpPr>
          <p:spPr>
            <a:xfrm>
              <a:off x="6124951" y="3630548"/>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46" name="Shape 1246"/>
            <p:cNvSpPr/>
            <p:nvPr/>
          </p:nvSpPr>
          <p:spPr>
            <a:xfrm>
              <a:off x="6238035" y="3630548"/>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47" name="Shape 1247"/>
            <p:cNvSpPr/>
            <p:nvPr/>
          </p:nvSpPr>
          <p:spPr>
            <a:xfrm>
              <a:off x="6687355" y="3630548"/>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48" name="Shape 1248"/>
            <p:cNvSpPr/>
            <p:nvPr/>
          </p:nvSpPr>
          <p:spPr>
            <a:xfrm>
              <a:off x="6798931" y="3630548"/>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49" name="Shape 1249"/>
            <p:cNvSpPr/>
            <p:nvPr/>
          </p:nvSpPr>
          <p:spPr>
            <a:xfrm>
              <a:off x="7248250" y="3630548"/>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50" name="Shape 1250"/>
            <p:cNvSpPr/>
            <p:nvPr/>
          </p:nvSpPr>
          <p:spPr>
            <a:xfrm>
              <a:off x="2304226" y="3734584"/>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51" name="Shape 1251"/>
            <p:cNvSpPr/>
            <p:nvPr/>
          </p:nvSpPr>
          <p:spPr>
            <a:xfrm>
              <a:off x="2417310" y="373458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52" name="Shape 1252"/>
            <p:cNvSpPr/>
            <p:nvPr/>
          </p:nvSpPr>
          <p:spPr>
            <a:xfrm>
              <a:off x="2528886" y="373458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53" name="Shape 1253"/>
            <p:cNvSpPr/>
            <p:nvPr/>
          </p:nvSpPr>
          <p:spPr>
            <a:xfrm>
              <a:off x="2641969" y="3734584"/>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54" name="Shape 1254"/>
            <p:cNvSpPr/>
            <p:nvPr/>
          </p:nvSpPr>
          <p:spPr>
            <a:xfrm>
              <a:off x="2753545" y="3734584"/>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55" name="Shape 1255"/>
            <p:cNvSpPr/>
            <p:nvPr/>
          </p:nvSpPr>
          <p:spPr>
            <a:xfrm>
              <a:off x="3989928" y="3734584"/>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56" name="Shape 1256"/>
            <p:cNvSpPr/>
            <p:nvPr/>
          </p:nvSpPr>
          <p:spPr>
            <a:xfrm>
              <a:off x="4103013" y="373458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57" name="Shape 1257"/>
            <p:cNvSpPr/>
            <p:nvPr/>
          </p:nvSpPr>
          <p:spPr>
            <a:xfrm>
              <a:off x="4214589" y="373458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58" name="Shape 1258"/>
            <p:cNvSpPr/>
            <p:nvPr/>
          </p:nvSpPr>
          <p:spPr>
            <a:xfrm>
              <a:off x="4327672" y="3734584"/>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59" name="Shape 1259"/>
            <p:cNvSpPr/>
            <p:nvPr/>
          </p:nvSpPr>
          <p:spPr>
            <a:xfrm>
              <a:off x="4439248" y="3734584"/>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60" name="Shape 1260"/>
            <p:cNvSpPr/>
            <p:nvPr/>
          </p:nvSpPr>
          <p:spPr>
            <a:xfrm>
              <a:off x="4552332" y="373458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61" name="Shape 1261"/>
            <p:cNvSpPr/>
            <p:nvPr/>
          </p:nvSpPr>
          <p:spPr>
            <a:xfrm>
              <a:off x="4663908" y="373458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62" name="Shape 1262"/>
            <p:cNvSpPr/>
            <p:nvPr/>
          </p:nvSpPr>
          <p:spPr>
            <a:xfrm>
              <a:off x="4776992" y="3734584"/>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63" name="Shape 1263"/>
            <p:cNvSpPr/>
            <p:nvPr/>
          </p:nvSpPr>
          <p:spPr>
            <a:xfrm>
              <a:off x="4888568" y="3734584"/>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64" name="Shape 1264"/>
            <p:cNvSpPr/>
            <p:nvPr/>
          </p:nvSpPr>
          <p:spPr>
            <a:xfrm>
              <a:off x="5001652" y="373458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65" name="Shape 1265"/>
            <p:cNvSpPr/>
            <p:nvPr/>
          </p:nvSpPr>
          <p:spPr>
            <a:xfrm>
              <a:off x="5113228" y="373458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66" name="Shape 1266"/>
            <p:cNvSpPr/>
            <p:nvPr/>
          </p:nvSpPr>
          <p:spPr>
            <a:xfrm>
              <a:off x="5226311" y="3734584"/>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67" name="Shape 1267"/>
            <p:cNvSpPr/>
            <p:nvPr/>
          </p:nvSpPr>
          <p:spPr>
            <a:xfrm>
              <a:off x="5337887" y="3734584"/>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68" name="Shape 1268"/>
            <p:cNvSpPr/>
            <p:nvPr/>
          </p:nvSpPr>
          <p:spPr>
            <a:xfrm>
              <a:off x="5450972" y="373458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69" name="Shape 1269"/>
            <p:cNvSpPr/>
            <p:nvPr/>
          </p:nvSpPr>
          <p:spPr>
            <a:xfrm>
              <a:off x="5562548" y="373458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70" name="Shape 1270"/>
            <p:cNvSpPr/>
            <p:nvPr/>
          </p:nvSpPr>
          <p:spPr>
            <a:xfrm>
              <a:off x="6124951" y="3734584"/>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71" name="Shape 1271"/>
            <p:cNvSpPr/>
            <p:nvPr/>
          </p:nvSpPr>
          <p:spPr>
            <a:xfrm>
              <a:off x="6687355" y="373458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72" name="Shape 1272"/>
            <p:cNvSpPr/>
            <p:nvPr/>
          </p:nvSpPr>
          <p:spPr>
            <a:xfrm>
              <a:off x="6798931" y="373458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73" name="Shape 1273"/>
            <p:cNvSpPr/>
            <p:nvPr/>
          </p:nvSpPr>
          <p:spPr>
            <a:xfrm>
              <a:off x="7248250" y="373458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74" name="Shape 1274"/>
            <p:cNvSpPr/>
            <p:nvPr/>
          </p:nvSpPr>
          <p:spPr>
            <a:xfrm>
              <a:off x="2528886" y="383711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75" name="Shape 1275"/>
            <p:cNvSpPr/>
            <p:nvPr/>
          </p:nvSpPr>
          <p:spPr>
            <a:xfrm>
              <a:off x="2641969" y="3837114"/>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76" name="Shape 1276"/>
            <p:cNvSpPr/>
            <p:nvPr/>
          </p:nvSpPr>
          <p:spPr>
            <a:xfrm>
              <a:off x="2753545" y="3837114"/>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77" name="Shape 1277"/>
            <p:cNvSpPr/>
            <p:nvPr/>
          </p:nvSpPr>
          <p:spPr>
            <a:xfrm>
              <a:off x="2866630" y="383711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78" name="Shape 1278"/>
            <p:cNvSpPr/>
            <p:nvPr/>
          </p:nvSpPr>
          <p:spPr>
            <a:xfrm>
              <a:off x="4103013" y="383711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79" name="Shape 1279"/>
            <p:cNvSpPr/>
            <p:nvPr/>
          </p:nvSpPr>
          <p:spPr>
            <a:xfrm>
              <a:off x="4214589" y="383711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80" name="Shape 1280"/>
            <p:cNvSpPr/>
            <p:nvPr/>
          </p:nvSpPr>
          <p:spPr>
            <a:xfrm>
              <a:off x="4327672" y="3837114"/>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81" name="Shape 1281"/>
            <p:cNvSpPr/>
            <p:nvPr/>
          </p:nvSpPr>
          <p:spPr>
            <a:xfrm>
              <a:off x="4439248" y="3837114"/>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82" name="Shape 1282"/>
            <p:cNvSpPr/>
            <p:nvPr/>
          </p:nvSpPr>
          <p:spPr>
            <a:xfrm>
              <a:off x="4552332" y="383711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83" name="Shape 1283"/>
            <p:cNvSpPr/>
            <p:nvPr/>
          </p:nvSpPr>
          <p:spPr>
            <a:xfrm>
              <a:off x="4663908" y="383711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84" name="Shape 1284"/>
            <p:cNvSpPr/>
            <p:nvPr/>
          </p:nvSpPr>
          <p:spPr>
            <a:xfrm>
              <a:off x="4776992" y="3837114"/>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85" name="Shape 1285"/>
            <p:cNvSpPr/>
            <p:nvPr/>
          </p:nvSpPr>
          <p:spPr>
            <a:xfrm>
              <a:off x="4888568" y="3837114"/>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86" name="Shape 1286"/>
            <p:cNvSpPr/>
            <p:nvPr/>
          </p:nvSpPr>
          <p:spPr>
            <a:xfrm>
              <a:off x="5001652" y="383711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87" name="Shape 1287"/>
            <p:cNvSpPr/>
            <p:nvPr/>
          </p:nvSpPr>
          <p:spPr>
            <a:xfrm>
              <a:off x="5113228" y="383711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88" name="Shape 1288"/>
            <p:cNvSpPr/>
            <p:nvPr/>
          </p:nvSpPr>
          <p:spPr>
            <a:xfrm>
              <a:off x="5226311" y="3837114"/>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89" name="Shape 1289"/>
            <p:cNvSpPr/>
            <p:nvPr/>
          </p:nvSpPr>
          <p:spPr>
            <a:xfrm>
              <a:off x="5337887" y="3837114"/>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90" name="Shape 1290"/>
            <p:cNvSpPr/>
            <p:nvPr/>
          </p:nvSpPr>
          <p:spPr>
            <a:xfrm>
              <a:off x="5450972" y="383711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91" name="Shape 1291"/>
            <p:cNvSpPr/>
            <p:nvPr/>
          </p:nvSpPr>
          <p:spPr>
            <a:xfrm>
              <a:off x="6238035" y="383711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92" name="Shape 1292"/>
            <p:cNvSpPr/>
            <p:nvPr/>
          </p:nvSpPr>
          <p:spPr>
            <a:xfrm>
              <a:off x="6687355" y="383711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93" name="Shape 1293"/>
            <p:cNvSpPr/>
            <p:nvPr/>
          </p:nvSpPr>
          <p:spPr>
            <a:xfrm>
              <a:off x="7248250" y="3837114"/>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94" name="Shape 1294"/>
            <p:cNvSpPr/>
            <p:nvPr/>
          </p:nvSpPr>
          <p:spPr>
            <a:xfrm>
              <a:off x="2528886" y="3941151"/>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95" name="Shape 1295"/>
            <p:cNvSpPr/>
            <p:nvPr/>
          </p:nvSpPr>
          <p:spPr>
            <a:xfrm>
              <a:off x="2641969" y="3941151"/>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96" name="Shape 1296"/>
            <p:cNvSpPr/>
            <p:nvPr/>
          </p:nvSpPr>
          <p:spPr>
            <a:xfrm>
              <a:off x="2753545" y="3941151"/>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97" name="Shape 1297"/>
            <p:cNvSpPr/>
            <p:nvPr/>
          </p:nvSpPr>
          <p:spPr>
            <a:xfrm>
              <a:off x="2866630" y="3941151"/>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98" name="Shape 1298"/>
            <p:cNvSpPr/>
            <p:nvPr/>
          </p:nvSpPr>
          <p:spPr>
            <a:xfrm>
              <a:off x="2978206" y="3941151"/>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99" name="Shape 1299"/>
            <p:cNvSpPr/>
            <p:nvPr/>
          </p:nvSpPr>
          <p:spPr>
            <a:xfrm>
              <a:off x="3091289" y="3941151"/>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00" name="Shape 1300"/>
            <p:cNvSpPr/>
            <p:nvPr/>
          </p:nvSpPr>
          <p:spPr>
            <a:xfrm>
              <a:off x="4552332" y="3941151"/>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01" name="Shape 1301"/>
            <p:cNvSpPr/>
            <p:nvPr/>
          </p:nvSpPr>
          <p:spPr>
            <a:xfrm>
              <a:off x="4663908" y="3941151"/>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02" name="Shape 1302"/>
            <p:cNvSpPr/>
            <p:nvPr/>
          </p:nvSpPr>
          <p:spPr>
            <a:xfrm>
              <a:off x="4776992" y="3941151"/>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03" name="Shape 1303"/>
            <p:cNvSpPr/>
            <p:nvPr/>
          </p:nvSpPr>
          <p:spPr>
            <a:xfrm>
              <a:off x="4888568" y="3941151"/>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04" name="Shape 1304"/>
            <p:cNvSpPr/>
            <p:nvPr/>
          </p:nvSpPr>
          <p:spPr>
            <a:xfrm>
              <a:off x="5001652" y="3941151"/>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05" name="Shape 1305"/>
            <p:cNvSpPr/>
            <p:nvPr/>
          </p:nvSpPr>
          <p:spPr>
            <a:xfrm>
              <a:off x="5113228" y="3941151"/>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06" name="Shape 1306"/>
            <p:cNvSpPr/>
            <p:nvPr/>
          </p:nvSpPr>
          <p:spPr>
            <a:xfrm>
              <a:off x="5226311" y="3941151"/>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07" name="Shape 1307"/>
            <p:cNvSpPr/>
            <p:nvPr/>
          </p:nvSpPr>
          <p:spPr>
            <a:xfrm>
              <a:off x="5337887" y="3941151"/>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08" name="Shape 1308"/>
            <p:cNvSpPr/>
            <p:nvPr/>
          </p:nvSpPr>
          <p:spPr>
            <a:xfrm>
              <a:off x="5450972" y="3941151"/>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09" name="Shape 1309"/>
            <p:cNvSpPr/>
            <p:nvPr/>
          </p:nvSpPr>
          <p:spPr>
            <a:xfrm>
              <a:off x="6687355" y="3941151"/>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10" name="Shape 1310"/>
            <p:cNvSpPr/>
            <p:nvPr/>
          </p:nvSpPr>
          <p:spPr>
            <a:xfrm>
              <a:off x="7023590" y="3941151"/>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11" name="Shape 1311"/>
            <p:cNvSpPr/>
            <p:nvPr/>
          </p:nvSpPr>
          <p:spPr>
            <a:xfrm>
              <a:off x="2417310" y="4045188"/>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12" name="Shape 1312"/>
            <p:cNvSpPr/>
            <p:nvPr/>
          </p:nvSpPr>
          <p:spPr>
            <a:xfrm>
              <a:off x="2528886" y="4045188"/>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13" name="Shape 1313"/>
            <p:cNvSpPr/>
            <p:nvPr/>
          </p:nvSpPr>
          <p:spPr>
            <a:xfrm>
              <a:off x="2641969" y="4045188"/>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14" name="Shape 1314"/>
            <p:cNvSpPr/>
            <p:nvPr/>
          </p:nvSpPr>
          <p:spPr>
            <a:xfrm>
              <a:off x="2753545" y="4045188"/>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15" name="Shape 1315"/>
            <p:cNvSpPr/>
            <p:nvPr/>
          </p:nvSpPr>
          <p:spPr>
            <a:xfrm>
              <a:off x="2866630" y="4045188"/>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16" name="Shape 1316"/>
            <p:cNvSpPr/>
            <p:nvPr/>
          </p:nvSpPr>
          <p:spPr>
            <a:xfrm>
              <a:off x="2978206" y="4045188"/>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17" name="Shape 1317"/>
            <p:cNvSpPr/>
            <p:nvPr/>
          </p:nvSpPr>
          <p:spPr>
            <a:xfrm>
              <a:off x="3091289" y="4045188"/>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18" name="Shape 1318"/>
            <p:cNvSpPr/>
            <p:nvPr/>
          </p:nvSpPr>
          <p:spPr>
            <a:xfrm>
              <a:off x="3204373" y="4045188"/>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19" name="Shape 1319"/>
            <p:cNvSpPr/>
            <p:nvPr/>
          </p:nvSpPr>
          <p:spPr>
            <a:xfrm>
              <a:off x="4552332" y="4045188"/>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20" name="Shape 1320"/>
            <p:cNvSpPr/>
            <p:nvPr/>
          </p:nvSpPr>
          <p:spPr>
            <a:xfrm>
              <a:off x="4663908" y="4045188"/>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21" name="Shape 1321"/>
            <p:cNvSpPr/>
            <p:nvPr/>
          </p:nvSpPr>
          <p:spPr>
            <a:xfrm>
              <a:off x="4776992" y="4045188"/>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22" name="Shape 1322"/>
            <p:cNvSpPr/>
            <p:nvPr/>
          </p:nvSpPr>
          <p:spPr>
            <a:xfrm>
              <a:off x="4888568" y="4045188"/>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23" name="Shape 1323"/>
            <p:cNvSpPr/>
            <p:nvPr/>
          </p:nvSpPr>
          <p:spPr>
            <a:xfrm>
              <a:off x="5001652" y="4045188"/>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24" name="Shape 1324"/>
            <p:cNvSpPr/>
            <p:nvPr/>
          </p:nvSpPr>
          <p:spPr>
            <a:xfrm>
              <a:off x="5113228" y="4045188"/>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25" name="Shape 1325"/>
            <p:cNvSpPr/>
            <p:nvPr/>
          </p:nvSpPr>
          <p:spPr>
            <a:xfrm>
              <a:off x="5226311" y="4045188"/>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26" name="Shape 1326"/>
            <p:cNvSpPr/>
            <p:nvPr/>
          </p:nvSpPr>
          <p:spPr>
            <a:xfrm>
              <a:off x="5337887" y="4045188"/>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27" name="Shape 1327"/>
            <p:cNvSpPr/>
            <p:nvPr/>
          </p:nvSpPr>
          <p:spPr>
            <a:xfrm>
              <a:off x="6687355" y="4045188"/>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28" name="Shape 1328"/>
            <p:cNvSpPr/>
            <p:nvPr/>
          </p:nvSpPr>
          <p:spPr>
            <a:xfrm>
              <a:off x="6912014" y="4045188"/>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29" name="Shape 1329"/>
            <p:cNvSpPr/>
            <p:nvPr/>
          </p:nvSpPr>
          <p:spPr>
            <a:xfrm>
              <a:off x="7023590" y="4045188"/>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30" name="Shape 1330"/>
            <p:cNvSpPr/>
            <p:nvPr/>
          </p:nvSpPr>
          <p:spPr>
            <a:xfrm>
              <a:off x="7136674" y="4045188"/>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31" name="Shape 1331"/>
            <p:cNvSpPr/>
            <p:nvPr/>
          </p:nvSpPr>
          <p:spPr>
            <a:xfrm>
              <a:off x="2417310" y="4149225"/>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32" name="Shape 1332"/>
            <p:cNvSpPr/>
            <p:nvPr/>
          </p:nvSpPr>
          <p:spPr>
            <a:xfrm>
              <a:off x="2528886" y="4149225"/>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33" name="Shape 1333"/>
            <p:cNvSpPr/>
            <p:nvPr/>
          </p:nvSpPr>
          <p:spPr>
            <a:xfrm>
              <a:off x="2641969" y="4149225"/>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34" name="Shape 1334"/>
            <p:cNvSpPr/>
            <p:nvPr/>
          </p:nvSpPr>
          <p:spPr>
            <a:xfrm>
              <a:off x="2753545" y="4149225"/>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35" name="Shape 1335"/>
            <p:cNvSpPr/>
            <p:nvPr/>
          </p:nvSpPr>
          <p:spPr>
            <a:xfrm>
              <a:off x="2866630" y="4149225"/>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36" name="Shape 1336"/>
            <p:cNvSpPr/>
            <p:nvPr/>
          </p:nvSpPr>
          <p:spPr>
            <a:xfrm>
              <a:off x="2978206" y="4149225"/>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37" name="Shape 1337"/>
            <p:cNvSpPr/>
            <p:nvPr/>
          </p:nvSpPr>
          <p:spPr>
            <a:xfrm>
              <a:off x="3091289" y="4149225"/>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38" name="Shape 1338"/>
            <p:cNvSpPr/>
            <p:nvPr/>
          </p:nvSpPr>
          <p:spPr>
            <a:xfrm>
              <a:off x="3204373" y="4149225"/>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39" name="Shape 1339"/>
            <p:cNvSpPr/>
            <p:nvPr/>
          </p:nvSpPr>
          <p:spPr>
            <a:xfrm>
              <a:off x="3315949" y="4149225"/>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40" name="Shape 1340"/>
            <p:cNvSpPr/>
            <p:nvPr/>
          </p:nvSpPr>
          <p:spPr>
            <a:xfrm>
              <a:off x="3429033" y="4149225"/>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41" name="Shape 1341"/>
            <p:cNvSpPr/>
            <p:nvPr/>
          </p:nvSpPr>
          <p:spPr>
            <a:xfrm>
              <a:off x="4663908" y="4149225"/>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42" name="Shape 1342"/>
            <p:cNvSpPr/>
            <p:nvPr/>
          </p:nvSpPr>
          <p:spPr>
            <a:xfrm>
              <a:off x="4776992" y="4149225"/>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43" name="Shape 1343"/>
            <p:cNvSpPr/>
            <p:nvPr/>
          </p:nvSpPr>
          <p:spPr>
            <a:xfrm>
              <a:off x="4888568" y="4149225"/>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44" name="Shape 1344"/>
            <p:cNvSpPr/>
            <p:nvPr/>
          </p:nvSpPr>
          <p:spPr>
            <a:xfrm>
              <a:off x="5001652" y="4149225"/>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45" name="Shape 1345"/>
            <p:cNvSpPr/>
            <p:nvPr/>
          </p:nvSpPr>
          <p:spPr>
            <a:xfrm>
              <a:off x="5113228" y="4149225"/>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46" name="Shape 1346"/>
            <p:cNvSpPr/>
            <p:nvPr/>
          </p:nvSpPr>
          <p:spPr>
            <a:xfrm>
              <a:off x="5226311" y="4149225"/>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47" name="Shape 1347"/>
            <p:cNvSpPr/>
            <p:nvPr/>
          </p:nvSpPr>
          <p:spPr>
            <a:xfrm>
              <a:off x="6798931" y="4149225"/>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48" name="Shape 1348"/>
            <p:cNvSpPr/>
            <p:nvPr/>
          </p:nvSpPr>
          <p:spPr>
            <a:xfrm>
              <a:off x="7136674" y="4149225"/>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49" name="Shape 1349"/>
            <p:cNvSpPr/>
            <p:nvPr/>
          </p:nvSpPr>
          <p:spPr>
            <a:xfrm>
              <a:off x="7472910" y="4149225"/>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50" name="Shape 1350"/>
            <p:cNvSpPr/>
            <p:nvPr/>
          </p:nvSpPr>
          <p:spPr>
            <a:xfrm>
              <a:off x="7585994" y="4149225"/>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51" name="Shape 1351"/>
            <p:cNvSpPr/>
            <p:nvPr/>
          </p:nvSpPr>
          <p:spPr>
            <a:xfrm>
              <a:off x="7697570" y="4149225"/>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52" name="Shape 1352"/>
            <p:cNvSpPr/>
            <p:nvPr/>
          </p:nvSpPr>
          <p:spPr>
            <a:xfrm>
              <a:off x="2528886" y="425326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53" name="Shape 1353"/>
            <p:cNvSpPr/>
            <p:nvPr/>
          </p:nvSpPr>
          <p:spPr>
            <a:xfrm>
              <a:off x="2641969" y="425326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54" name="Shape 1354"/>
            <p:cNvSpPr/>
            <p:nvPr/>
          </p:nvSpPr>
          <p:spPr>
            <a:xfrm>
              <a:off x="2753545" y="425326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55" name="Shape 1355"/>
            <p:cNvSpPr/>
            <p:nvPr/>
          </p:nvSpPr>
          <p:spPr>
            <a:xfrm>
              <a:off x="2866630" y="425326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56" name="Shape 1356"/>
            <p:cNvSpPr/>
            <p:nvPr/>
          </p:nvSpPr>
          <p:spPr>
            <a:xfrm>
              <a:off x="2978206" y="425326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57" name="Shape 1357"/>
            <p:cNvSpPr/>
            <p:nvPr/>
          </p:nvSpPr>
          <p:spPr>
            <a:xfrm>
              <a:off x="3091289" y="425326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58" name="Shape 1358"/>
            <p:cNvSpPr/>
            <p:nvPr/>
          </p:nvSpPr>
          <p:spPr>
            <a:xfrm>
              <a:off x="3204373" y="425326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59" name="Shape 1359"/>
            <p:cNvSpPr/>
            <p:nvPr/>
          </p:nvSpPr>
          <p:spPr>
            <a:xfrm>
              <a:off x="3315949" y="425326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60" name="Shape 1360"/>
            <p:cNvSpPr/>
            <p:nvPr/>
          </p:nvSpPr>
          <p:spPr>
            <a:xfrm>
              <a:off x="3429033" y="425326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61" name="Shape 1361"/>
            <p:cNvSpPr/>
            <p:nvPr/>
          </p:nvSpPr>
          <p:spPr>
            <a:xfrm>
              <a:off x="4663908" y="425326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62" name="Shape 1362"/>
            <p:cNvSpPr/>
            <p:nvPr/>
          </p:nvSpPr>
          <p:spPr>
            <a:xfrm>
              <a:off x="4776992" y="425326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63" name="Shape 1363"/>
            <p:cNvSpPr/>
            <p:nvPr/>
          </p:nvSpPr>
          <p:spPr>
            <a:xfrm>
              <a:off x="4888568" y="425326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64" name="Shape 1364"/>
            <p:cNvSpPr/>
            <p:nvPr/>
          </p:nvSpPr>
          <p:spPr>
            <a:xfrm>
              <a:off x="5001652" y="425326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65" name="Shape 1365"/>
            <p:cNvSpPr/>
            <p:nvPr/>
          </p:nvSpPr>
          <p:spPr>
            <a:xfrm>
              <a:off x="5113228" y="425326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66" name="Shape 1366"/>
            <p:cNvSpPr/>
            <p:nvPr/>
          </p:nvSpPr>
          <p:spPr>
            <a:xfrm>
              <a:off x="5226311" y="425326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67" name="Shape 1367"/>
            <p:cNvSpPr/>
            <p:nvPr/>
          </p:nvSpPr>
          <p:spPr>
            <a:xfrm>
              <a:off x="6912014" y="425326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68" name="Shape 1368"/>
            <p:cNvSpPr/>
            <p:nvPr/>
          </p:nvSpPr>
          <p:spPr>
            <a:xfrm>
              <a:off x="7023590" y="4253262"/>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69" name="Shape 1369"/>
            <p:cNvSpPr/>
            <p:nvPr/>
          </p:nvSpPr>
          <p:spPr>
            <a:xfrm>
              <a:off x="7697570" y="4253262"/>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70" name="Shape 1370"/>
            <p:cNvSpPr/>
            <p:nvPr/>
          </p:nvSpPr>
          <p:spPr>
            <a:xfrm>
              <a:off x="2528886" y="435730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71" name="Shape 1371"/>
            <p:cNvSpPr/>
            <p:nvPr/>
          </p:nvSpPr>
          <p:spPr>
            <a:xfrm>
              <a:off x="2641969" y="435730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72" name="Shape 1372"/>
            <p:cNvSpPr/>
            <p:nvPr/>
          </p:nvSpPr>
          <p:spPr>
            <a:xfrm>
              <a:off x="2753545" y="435730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73" name="Shape 1373"/>
            <p:cNvSpPr/>
            <p:nvPr/>
          </p:nvSpPr>
          <p:spPr>
            <a:xfrm>
              <a:off x="2866630" y="435730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74" name="Shape 1374"/>
            <p:cNvSpPr/>
            <p:nvPr/>
          </p:nvSpPr>
          <p:spPr>
            <a:xfrm>
              <a:off x="2978206" y="435730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75" name="Shape 1375"/>
            <p:cNvSpPr/>
            <p:nvPr/>
          </p:nvSpPr>
          <p:spPr>
            <a:xfrm>
              <a:off x="3091289" y="435730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76" name="Shape 1376"/>
            <p:cNvSpPr/>
            <p:nvPr/>
          </p:nvSpPr>
          <p:spPr>
            <a:xfrm>
              <a:off x="3204373" y="435730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77" name="Shape 1377"/>
            <p:cNvSpPr/>
            <p:nvPr/>
          </p:nvSpPr>
          <p:spPr>
            <a:xfrm>
              <a:off x="3315949" y="435730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78" name="Shape 1378"/>
            <p:cNvSpPr/>
            <p:nvPr/>
          </p:nvSpPr>
          <p:spPr>
            <a:xfrm>
              <a:off x="3429033" y="435730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79" name="Shape 1379"/>
            <p:cNvSpPr/>
            <p:nvPr/>
          </p:nvSpPr>
          <p:spPr>
            <a:xfrm>
              <a:off x="4663908" y="435730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80" name="Shape 1380"/>
            <p:cNvSpPr/>
            <p:nvPr/>
          </p:nvSpPr>
          <p:spPr>
            <a:xfrm>
              <a:off x="4776992" y="435730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81" name="Shape 1381"/>
            <p:cNvSpPr/>
            <p:nvPr/>
          </p:nvSpPr>
          <p:spPr>
            <a:xfrm>
              <a:off x="4888568" y="435730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82" name="Shape 1382"/>
            <p:cNvSpPr/>
            <p:nvPr/>
          </p:nvSpPr>
          <p:spPr>
            <a:xfrm>
              <a:off x="5001652" y="435730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83" name="Shape 1383"/>
            <p:cNvSpPr/>
            <p:nvPr/>
          </p:nvSpPr>
          <p:spPr>
            <a:xfrm>
              <a:off x="5113228" y="4357300"/>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84" name="Shape 1384"/>
            <p:cNvSpPr/>
            <p:nvPr/>
          </p:nvSpPr>
          <p:spPr>
            <a:xfrm>
              <a:off x="5226311" y="435730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85" name="Shape 1385"/>
            <p:cNvSpPr/>
            <p:nvPr/>
          </p:nvSpPr>
          <p:spPr>
            <a:xfrm>
              <a:off x="7472910" y="4357300"/>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86" name="Shape 1386"/>
            <p:cNvSpPr/>
            <p:nvPr/>
          </p:nvSpPr>
          <p:spPr>
            <a:xfrm>
              <a:off x="2641969" y="4459829"/>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87" name="Shape 1387"/>
            <p:cNvSpPr/>
            <p:nvPr/>
          </p:nvSpPr>
          <p:spPr>
            <a:xfrm>
              <a:off x="2753545" y="4459829"/>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88" name="Shape 1388"/>
            <p:cNvSpPr/>
            <p:nvPr/>
          </p:nvSpPr>
          <p:spPr>
            <a:xfrm>
              <a:off x="2866630" y="4459829"/>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89" name="Shape 1389"/>
            <p:cNvSpPr/>
            <p:nvPr/>
          </p:nvSpPr>
          <p:spPr>
            <a:xfrm>
              <a:off x="2978206" y="4459829"/>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90" name="Shape 1390"/>
            <p:cNvSpPr/>
            <p:nvPr/>
          </p:nvSpPr>
          <p:spPr>
            <a:xfrm>
              <a:off x="3091289" y="4459829"/>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91" name="Shape 1391"/>
            <p:cNvSpPr/>
            <p:nvPr/>
          </p:nvSpPr>
          <p:spPr>
            <a:xfrm>
              <a:off x="3204373" y="4459829"/>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92" name="Shape 1392"/>
            <p:cNvSpPr/>
            <p:nvPr/>
          </p:nvSpPr>
          <p:spPr>
            <a:xfrm>
              <a:off x="3315949" y="4459829"/>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93" name="Shape 1393"/>
            <p:cNvSpPr/>
            <p:nvPr/>
          </p:nvSpPr>
          <p:spPr>
            <a:xfrm>
              <a:off x="4663908" y="4459829"/>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94" name="Shape 1394"/>
            <p:cNvSpPr/>
            <p:nvPr/>
          </p:nvSpPr>
          <p:spPr>
            <a:xfrm>
              <a:off x="4776992" y="4459829"/>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95" name="Shape 1395"/>
            <p:cNvSpPr/>
            <p:nvPr/>
          </p:nvSpPr>
          <p:spPr>
            <a:xfrm>
              <a:off x="4888568" y="4459829"/>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96" name="Shape 1396"/>
            <p:cNvSpPr/>
            <p:nvPr/>
          </p:nvSpPr>
          <p:spPr>
            <a:xfrm>
              <a:off x="5001652" y="4459829"/>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97" name="Shape 1397"/>
            <p:cNvSpPr/>
            <p:nvPr/>
          </p:nvSpPr>
          <p:spPr>
            <a:xfrm>
              <a:off x="5113228" y="4459829"/>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98" name="Shape 1398"/>
            <p:cNvSpPr/>
            <p:nvPr/>
          </p:nvSpPr>
          <p:spPr>
            <a:xfrm>
              <a:off x="5226311" y="4459829"/>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99" name="Shape 1399"/>
            <p:cNvSpPr/>
            <p:nvPr/>
          </p:nvSpPr>
          <p:spPr>
            <a:xfrm>
              <a:off x="5450972" y="4459829"/>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00" name="Shape 1400"/>
            <p:cNvSpPr/>
            <p:nvPr/>
          </p:nvSpPr>
          <p:spPr>
            <a:xfrm>
              <a:off x="7361334" y="4459829"/>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01" name="Shape 1401"/>
            <p:cNvSpPr/>
            <p:nvPr/>
          </p:nvSpPr>
          <p:spPr>
            <a:xfrm>
              <a:off x="7472910" y="4459829"/>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02" name="Shape 1402"/>
            <p:cNvSpPr/>
            <p:nvPr/>
          </p:nvSpPr>
          <p:spPr>
            <a:xfrm>
              <a:off x="7697570" y="4459829"/>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03" name="Shape 1403"/>
            <p:cNvSpPr/>
            <p:nvPr/>
          </p:nvSpPr>
          <p:spPr>
            <a:xfrm>
              <a:off x="2753545" y="4563866"/>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04" name="Shape 1404"/>
            <p:cNvSpPr/>
            <p:nvPr/>
          </p:nvSpPr>
          <p:spPr>
            <a:xfrm>
              <a:off x="2866630" y="4563866"/>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05" name="Shape 1405"/>
            <p:cNvSpPr/>
            <p:nvPr/>
          </p:nvSpPr>
          <p:spPr>
            <a:xfrm>
              <a:off x="2978206" y="4563866"/>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06" name="Shape 1406"/>
            <p:cNvSpPr/>
            <p:nvPr/>
          </p:nvSpPr>
          <p:spPr>
            <a:xfrm>
              <a:off x="3091289" y="4563866"/>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07" name="Shape 1407"/>
            <p:cNvSpPr/>
            <p:nvPr/>
          </p:nvSpPr>
          <p:spPr>
            <a:xfrm>
              <a:off x="3204373" y="4563866"/>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08" name="Shape 1408"/>
            <p:cNvSpPr/>
            <p:nvPr/>
          </p:nvSpPr>
          <p:spPr>
            <a:xfrm>
              <a:off x="3315949" y="4563866"/>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09" name="Shape 1409"/>
            <p:cNvSpPr/>
            <p:nvPr/>
          </p:nvSpPr>
          <p:spPr>
            <a:xfrm>
              <a:off x="4663908" y="4563866"/>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10" name="Shape 1410"/>
            <p:cNvSpPr/>
            <p:nvPr/>
          </p:nvSpPr>
          <p:spPr>
            <a:xfrm>
              <a:off x="4776992" y="4563866"/>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11" name="Shape 1411"/>
            <p:cNvSpPr/>
            <p:nvPr/>
          </p:nvSpPr>
          <p:spPr>
            <a:xfrm>
              <a:off x="4888568" y="4563866"/>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12" name="Shape 1412"/>
            <p:cNvSpPr/>
            <p:nvPr/>
          </p:nvSpPr>
          <p:spPr>
            <a:xfrm>
              <a:off x="5001652" y="4563866"/>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13" name="Shape 1413"/>
            <p:cNvSpPr/>
            <p:nvPr/>
          </p:nvSpPr>
          <p:spPr>
            <a:xfrm>
              <a:off x="5113228" y="4563866"/>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14" name="Shape 1414"/>
            <p:cNvSpPr/>
            <p:nvPr/>
          </p:nvSpPr>
          <p:spPr>
            <a:xfrm>
              <a:off x="5226311" y="4563866"/>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15" name="Shape 1415"/>
            <p:cNvSpPr/>
            <p:nvPr/>
          </p:nvSpPr>
          <p:spPr>
            <a:xfrm>
              <a:off x="5450972" y="4563866"/>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16" name="Shape 1416"/>
            <p:cNvSpPr/>
            <p:nvPr/>
          </p:nvSpPr>
          <p:spPr>
            <a:xfrm>
              <a:off x="7248250" y="4563866"/>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17" name="Shape 1417"/>
            <p:cNvSpPr/>
            <p:nvPr/>
          </p:nvSpPr>
          <p:spPr>
            <a:xfrm>
              <a:off x="7361334" y="4563866"/>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18" name="Shape 1418"/>
            <p:cNvSpPr/>
            <p:nvPr/>
          </p:nvSpPr>
          <p:spPr>
            <a:xfrm>
              <a:off x="7472910" y="4563866"/>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19" name="Shape 1419"/>
            <p:cNvSpPr/>
            <p:nvPr/>
          </p:nvSpPr>
          <p:spPr>
            <a:xfrm>
              <a:off x="7585994" y="4563866"/>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20" name="Shape 1420"/>
            <p:cNvSpPr/>
            <p:nvPr/>
          </p:nvSpPr>
          <p:spPr>
            <a:xfrm>
              <a:off x="7697570" y="4563866"/>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21" name="Shape 1421"/>
            <p:cNvSpPr/>
            <p:nvPr/>
          </p:nvSpPr>
          <p:spPr>
            <a:xfrm>
              <a:off x="2753545" y="4667903"/>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22" name="Shape 1422"/>
            <p:cNvSpPr/>
            <p:nvPr/>
          </p:nvSpPr>
          <p:spPr>
            <a:xfrm>
              <a:off x="2866630" y="4667903"/>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23" name="Shape 1423"/>
            <p:cNvSpPr/>
            <p:nvPr/>
          </p:nvSpPr>
          <p:spPr>
            <a:xfrm>
              <a:off x="2978206" y="4667903"/>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24" name="Shape 1424"/>
            <p:cNvSpPr/>
            <p:nvPr/>
          </p:nvSpPr>
          <p:spPr>
            <a:xfrm>
              <a:off x="3091289" y="4667903"/>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25" name="Shape 1425"/>
            <p:cNvSpPr/>
            <p:nvPr/>
          </p:nvSpPr>
          <p:spPr>
            <a:xfrm>
              <a:off x="3204373" y="4667903"/>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26" name="Shape 1426"/>
            <p:cNvSpPr/>
            <p:nvPr/>
          </p:nvSpPr>
          <p:spPr>
            <a:xfrm>
              <a:off x="3315949" y="4667903"/>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27" name="Shape 1427"/>
            <p:cNvSpPr/>
            <p:nvPr/>
          </p:nvSpPr>
          <p:spPr>
            <a:xfrm>
              <a:off x="4663908" y="4667903"/>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28" name="Shape 1428"/>
            <p:cNvSpPr/>
            <p:nvPr/>
          </p:nvSpPr>
          <p:spPr>
            <a:xfrm>
              <a:off x="4776992" y="4667903"/>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29" name="Shape 1429"/>
            <p:cNvSpPr/>
            <p:nvPr/>
          </p:nvSpPr>
          <p:spPr>
            <a:xfrm>
              <a:off x="4888568" y="4667903"/>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30" name="Shape 1430"/>
            <p:cNvSpPr/>
            <p:nvPr/>
          </p:nvSpPr>
          <p:spPr>
            <a:xfrm>
              <a:off x="5001652" y="4667903"/>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31" name="Shape 1431"/>
            <p:cNvSpPr/>
            <p:nvPr/>
          </p:nvSpPr>
          <p:spPr>
            <a:xfrm>
              <a:off x="5113228" y="4667903"/>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32" name="Shape 1432"/>
            <p:cNvSpPr/>
            <p:nvPr/>
          </p:nvSpPr>
          <p:spPr>
            <a:xfrm>
              <a:off x="5450972" y="4667903"/>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33" name="Shape 1433"/>
            <p:cNvSpPr/>
            <p:nvPr/>
          </p:nvSpPr>
          <p:spPr>
            <a:xfrm>
              <a:off x="7136674" y="4667903"/>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34" name="Shape 1434"/>
            <p:cNvSpPr/>
            <p:nvPr/>
          </p:nvSpPr>
          <p:spPr>
            <a:xfrm>
              <a:off x="7248250" y="4667903"/>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35" name="Shape 1435"/>
            <p:cNvSpPr/>
            <p:nvPr/>
          </p:nvSpPr>
          <p:spPr>
            <a:xfrm>
              <a:off x="7361334" y="4667903"/>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36" name="Shape 1436"/>
            <p:cNvSpPr/>
            <p:nvPr/>
          </p:nvSpPr>
          <p:spPr>
            <a:xfrm>
              <a:off x="7472910" y="4667903"/>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37" name="Shape 1437"/>
            <p:cNvSpPr/>
            <p:nvPr/>
          </p:nvSpPr>
          <p:spPr>
            <a:xfrm>
              <a:off x="7585994" y="4667903"/>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38" name="Shape 1438"/>
            <p:cNvSpPr/>
            <p:nvPr/>
          </p:nvSpPr>
          <p:spPr>
            <a:xfrm>
              <a:off x="7697570" y="4667903"/>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39" name="Shape 1439"/>
            <p:cNvSpPr/>
            <p:nvPr/>
          </p:nvSpPr>
          <p:spPr>
            <a:xfrm>
              <a:off x="7810653" y="4667903"/>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40" name="Shape 1440"/>
            <p:cNvSpPr/>
            <p:nvPr/>
          </p:nvSpPr>
          <p:spPr>
            <a:xfrm>
              <a:off x="2641969" y="4771940"/>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41" name="Shape 1441"/>
            <p:cNvSpPr/>
            <p:nvPr/>
          </p:nvSpPr>
          <p:spPr>
            <a:xfrm>
              <a:off x="2753545" y="4771940"/>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42" name="Shape 1442"/>
            <p:cNvSpPr/>
            <p:nvPr/>
          </p:nvSpPr>
          <p:spPr>
            <a:xfrm>
              <a:off x="2866630" y="477194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43" name="Shape 1443"/>
            <p:cNvSpPr/>
            <p:nvPr/>
          </p:nvSpPr>
          <p:spPr>
            <a:xfrm>
              <a:off x="2978206" y="477194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44" name="Shape 1444"/>
            <p:cNvSpPr/>
            <p:nvPr/>
          </p:nvSpPr>
          <p:spPr>
            <a:xfrm>
              <a:off x="3091289" y="4771940"/>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45" name="Shape 1445"/>
            <p:cNvSpPr/>
            <p:nvPr/>
          </p:nvSpPr>
          <p:spPr>
            <a:xfrm>
              <a:off x="3204373" y="477194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46" name="Shape 1446"/>
            <p:cNvSpPr/>
            <p:nvPr/>
          </p:nvSpPr>
          <p:spPr>
            <a:xfrm>
              <a:off x="4663908" y="477194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47" name="Shape 1447"/>
            <p:cNvSpPr/>
            <p:nvPr/>
          </p:nvSpPr>
          <p:spPr>
            <a:xfrm>
              <a:off x="4776992" y="4771940"/>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48" name="Shape 1448"/>
            <p:cNvSpPr/>
            <p:nvPr/>
          </p:nvSpPr>
          <p:spPr>
            <a:xfrm>
              <a:off x="4888568" y="4771940"/>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49" name="Shape 1449"/>
            <p:cNvSpPr/>
            <p:nvPr/>
          </p:nvSpPr>
          <p:spPr>
            <a:xfrm>
              <a:off x="5001652" y="477194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50" name="Shape 1450"/>
            <p:cNvSpPr/>
            <p:nvPr/>
          </p:nvSpPr>
          <p:spPr>
            <a:xfrm>
              <a:off x="5113228" y="477194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51" name="Shape 1451"/>
            <p:cNvSpPr/>
            <p:nvPr/>
          </p:nvSpPr>
          <p:spPr>
            <a:xfrm>
              <a:off x="5450972" y="477194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52" name="Shape 1452"/>
            <p:cNvSpPr/>
            <p:nvPr/>
          </p:nvSpPr>
          <p:spPr>
            <a:xfrm>
              <a:off x="7023590" y="4771940"/>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53" name="Shape 1453"/>
            <p:cNvSpPr/>
            <p:nvPr/>
          </p:nvSpPr>
          <p:spPr>
            <a:xfrm>
              <a:off x="7136674" y="477194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54" name="Shape 1454"/>
            <p:cNvSpPr/>
            <p:nvPr/>
          </p:nvSpPr>
          <p:spPr>
            <a:xfrm>
              <a:off x="7248250" y="477194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55" name="Shape 1455"/>
            <p:cNvSpPr/>
            <p:nvPr/>
          </p:nvSpPr>
          <p:spPr>
            <a:xfrm>
              <a:off x="7361334" y="4771940"/>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56" name="Shape 1456"/>
            <p:cNvSpPr/>
            <p:nvPr/>
          </p:nvSpPr>
          <p:spPr>
            <a:xfrm>
              <a:off x="7472910" y="4771940"/>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57" name="Shape 1457"/>
            <p:cNvSpPr/>
            <p:nvPr/>
          </p:nvSpPr>
          <p:spPr>
            <a:xfrm>
              <a:off x="7585994" y="477194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58" name="Shape 1458"/>
            <p:cNvSpPr/>
            <p:nvPr/>
          </p:nvSpPr>
          <p:spPr>
            <a:xfrm>
              <a:off x="7697570" y="4771940"/>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59" name="Shape 1459"/>
            <p:cNvSpPr/>
            <p:nvPr/>
          </p:nvSpPr>
          <p:spPr>
            <a:xfrm>
              <a:off x="7810653" y="4771940"/>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60" name="Shape 1460"/>
            <p:cNvSpPr/>
            <p:nvPr/>
          </p:nvSpPr>
          <p:spPr>
            <a:xfrm>
              <a:off x="7922229" y="4771940"/>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61" name="Shape 1461"/>
            <p:cNvSpPr/>
            <p:nvPr/>
          </p:nvSpPr>
          <p:spPr>
            <a:xfrm>
              <a:off x="2641969" y="4875977"/>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62" name="Shape 1462"/>
            <p:cNvSpPr/>
            <p:nvPr/>
          </p:nvSpPr>
          <p:spPr>
            <a:xfrm>
              <a:off x="2753545" y="4875977"/>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63" name="Shape 1463"/>
            <p:cNvSpPr/>
            <p:nvPr/>
          </p:nvSpPr>
          <p:spPr>
            <a:xfrm>
              <a:off x="2866630" y="4875977"/>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64" name="Shape 1464"/>
            <p:cNvSpPr/>
            <p:nvPr/>
          </p:nvSpPr>
          <p:spPr>
            <a:xfrm>
              <a:off x="2978206" y="4875977"/>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65" name="Shape 1465"/>
            <p:cNvSpPr/>
            <p:nvPr/>
          </p:nvSpPr>
          <p:spPr>
            <a:xfrm>
              <a:off x="3091289" y="4875977"/>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66" name="Shape 1466"/>
            <p:cNvSpPr/>
            <p:nvPr/>
          </p:nvSpPr>
          <p:spPr>
            <a:xfrm>
              <a:off x="4663908" y="4875977"/>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67" name="Shape 1467"/>
            <p:cNvSpPr/>
            <p:nvPr/>
          </p:nvSpPr>
          <p:spPr>
            <a:xfrm>
              <a:off x="4776992" y="4875977"/>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68" name="Shape 1468"/>
            <p:cNvSpPr/>
            <p:nvPr/>
          </p:nvSpPr>
          <p:spPr>
            <a:xfrm>
              <a:off x="4888568" y="4875977"/>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69" name="Shape 1469"/>
            <p:cNvSpPr/>
            <p:nvPr/>
          </p:nvSpPr>
          <p:spPr>
            <a:xfrm>
              <a:off x="5001652" y="4875977"/>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70" name="Shape 1470"/>
            <p:cNvSpPr/>
            <p:nvPr/>
          </p:nvSpPr>
          <p:spPr>
            <a:xfrm>
              <a:off x="7023590" y="4875977"/>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71" name="Shape 1471"/>
            <p:cNvSpPr/>
            <p:nvPr/>
          </p:nvSpPr>
          <p:spPr>
            <a:xfrm>
              <a:off x="7136674" y="4875977"/>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72" name="Shape 1472"/>
            <p:cNvSpPr/>
            <p:nvPr/>
          </p:nvSpPr>
          <p:spPr>
            <a:xfrm>
              <a:off x="7248250" y="4875977"/>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73" name="Shape 1473"/>
            <p:cNvSpPr/>
            <p:nvPr/>
          </p:nvSpPr>
          <p:spPr>
            <a:xfrm>
              <a:off x="7361334" y="4875977"/>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74" name="Shape 1474"/>
            <p:cNvSpPr/>
            <p:nvPr/>
          </p:nvSpPr>
          <p:spPr>
            <a:xfrm>
              <a:off x="7472910" y="4875977"/>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75" name="Shape 1475"/>
            <p:cNvSpPr/>
            <p:nvPr/>
          </p:nvSpPr>
          <p:spPr>
            <a:xfrm>
              <a:off x="7585994" y="4875977"/>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76" name="Shape 1476"/>
            <p:cNvSpPr/>
            <p:nvPr/>
          </p:nvSpPr>
          <p:spPr>
            <a:xfrm>
              <a:off x="7697570" y="4875977"/>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77" name="Shape 1477"/>
            <p:cNvSpPr/>
            <p:nvPr/>
          </p:nvSpPr>
          <p:spPr>
            <a:xfrm>
              <a:off x="7810653" y="4875977"/>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78" name="Shape 1478"/>
            <p:cNvSpPr/>
            <p:nvPr/>
          </p:nvSpPr>
          <p:spPr>
            <a:xfrm>
              <a:off x="7922229" y="4875977"/>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79" name="Shape 1479"/>
            <p:cNvSpPr/>
            <p:nvPr/>
          </p:nvSpPr>
          <p:spPr>
            <a:xfrm>
              <a:off x="2641969" y="4978507"/>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80" name="Shape 1480"/>
            <p:cNvSpPr/>
            <p:nvPr/>
          </p:nvSpPr>
          <p:spPr>
            <a:xfrm>
              <a:off x="2753545" y="4978507"/>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81" name="Shape 1481"/>
            <p:cNvSpPr/>
            <p:nvPr/>
          </p:nvSpPr>
          <p:spPr>
            <a:xfrm>
              <a:off x="2866630" y="4978507"/>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82" name="Shape 1482"/>
            <p:cNvSpPr/>
            <p:nvPr/>
          </p:nvSpPr>
          <p:spPr>
            <a:xfrm>
              <a:off x="2978206" y="4978507"/>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83" name="Shape 1483"/>
            <p:cNvSpPr/>
            <p:nvPr/>
          </p:nvSpPr>
          <p:spPr>
            <a:xfrm>
              <a:off x="3091289" y="4978507"/>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84" name="Shape 1484"/>
            <p:cNvSpPr/>
            <p:nvPr/>
          </p:nvSpPr>
          <p:spPr>
            <a:xfrm>
              <a:off x="4776992" y="4978507"/>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85" name="Shape 1485"/>
            <p:cNvSpPr/>
            <p:nvPr/>
          </p:nvSpPr>
          <p:spPr>
            <a:xfrm>
              <a:off x="4888568" y="4978507"/>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86" name="Shape 1486"/>
            <p:cNvSpPr/>
            <p:nvPr/>
          </p:nvSpPr>
          <p:spPr>
            <a:xfrm>
              <a:off x="5001652" y="4978507"/>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87" name="Shape 1487"/>
            <p:cNvSpPr/>
            <p:nvPr/>
          </p:nvSpPr>
          <p:spPr>
            <a:xfrm>
              <a:off x="7023590" y="4978507"/>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88" name="Shape 1488"/>
            <p:cNvSpPr/>
            <p:nvPr/>
          </p:nvSpPr>
          <p:spPr>
            <a:xfrm>
              <a:off x="7136674" y="4978507"/>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89" name="Shape 1489"/>
            <p:cNvSpPr/>
            <p:nvPr/>
          </p:nvSpPr>
          <p:spPr>
            <a:xfrm>
              <a:off x="7472910" y="4978507"/>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90" name="Shape 1490"/>
            <p:cNvSpPr/>
            <p:nvPr/>
          </p:nvSpPr>
          <p:spPr>
            <a:xfrm>
              <a:off x="7585994" y="4978507"/>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91" name="Shape 1491"/>
            <p:cNvSpPr/>
            <p:nvPr/>
          </p:nvSpPr>
          <p:spPr>
            <a:xfrm>
              <a:off x="7697570" y="4978507"/>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92" name="Shape 1492"/>
            <p:cNvSpPr/>
            <p:nvPr/>
          </p:nvSpPr>
          <p:spPr>
            <a:xfrm>
              <a:off x="7810653" y="4978507"/>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93" name="Shape 1493"/>
            <p:cNvSpPr/>
            <p:nvPr/>
          </p:nvSpPr>
          <p:spPr>
            <a:xfrm>
              <a:off x="2641969" y="5082543"/>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94" name="Shape 1494"/>
            <p:cNvSpPr/>
            <p:nvPr/>
          </p:nvSpPr>
          <p:spPr>
            <a:xfrm>
              <a:off x="2753545" y="5082543"/>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95" name="Shape 1495"/>
            <p:cNvSpPr/>
            <p:nvPr/>
          </p:nvSpPr>
          <p:spPr>
            <a:xfrm>
              <a:off x="2866630" y="5082543"/>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96" name="Shape 1496"/>
            <p:cNvSpPr/>
            <p:nvPr/>
          </p:nvSpPr>
          <p:spPr>
            <a:xfrm>
              <a:off x="2978206" y="5082543"/>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97" name="Shape 1497"/>
            <p:cNvSpPr/>
            <p:nvPr/>
          </p:nvSpPr>
          <p:spPr>
            <a:xfrm>
              <a:off x="4776992" y="5082543"/>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98" name="Shape 1498"/>
            <p:cNvSpPr/>
            <p:nvPr/>
          </p:nvSpPr>
          <p:spPr>
            <a:xfrm>
              <a:off x="7585994" y="5082543"/>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499" name="Shape 1499"/>
            <p:cNvSpPr/>
            <p:nvPr/>
          </p:nvSpPr>
          <p:spPr>
            <a:xfrm>
              <a:off x="7697570" y="5082543"/>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500" name="Shape 1500"/>
            <p:cNvSpPr/>
            <p:nvPr/>
          </p:nvSpPr>
          <p:spPr>
            <a:xfrm>
              <a:off x="7810653" y="5082543"/>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501" name="Shape 1501"/>
            <p:cNvSpPr/>
            <p:nvPr/>
          </p:nvSpPr>
          <p:spPr>
            <a:xfrm>
              <a:off x="8484633" y="5082543"/>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502" name="Shape 1502"/>
            <p:cNvSpPr/>
            <p:nvPr/>
          </p:nvSpPr>
          <p:spPr>
            <a:xfrm>
              <a:off x="2641969" y="5186581"/>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503" name="Shape 1503"/>
            <p:cNvSpPr/>
            <p:nvPr/>
          </p:nvSpPr>
          <p:spPr>
            <a:xfrm>
              <a:off x="2753545" y="5186581"/>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504" name="Shape 1504"/>
            <p:cNvSpPr/>
            <p:nvPr/>
          </p:nvSpPr>
          <p:spPr>
            <a:xfrm>
              <a:off x="2866630" y="5186581"/>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505" name="Shape 1505"/>
            <p:cNvSpPr/>
            <p:nvPr/>
          </p:nvSpPr>
          <p:spPr>
            <a:xfrm>
              <a:off x="7697570" y="5186581"/>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506" name="Shape 1506"/>
            <p:cNvSpPr/>
            <p:nvPr/>
          </p:nvSpPr>
          <p:spPr>
            <a:xfrm>
              <a:off x="7810653" y="5186581"/>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507" name="Shape 1507"/>
            <p:cNvSpPr/>
            <p:nvPr/>
          </p:nvSpPr>
          <p:spPr>
            <a:xfrm>
              <a:off x="8484633" y="5186581"/>
              <a:ext cx="85943"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508" name="Shape 1508"/>
            <p:cNvSpPr/>
            <p:nvPr/>
          </p:nvSpPr>
          <p:spPr>
            <a:xfrm>
              <a:off x="2641969" y="5290618"/>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509" name="Shape 1509"/>
            <p:cNvSpPr/>
            <p:nvPr/>
          </p:nvSpPr>
          <p:spPr>
            <a:xfrm>
              <a:off x="2753545" y="5290618"/>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510" name="Shape 1510"/>
            <p:cNvSpPr/>
            <p:nvPr/>
          </p:nvSpPr>
          <p:spPr>
            <a:xfrm>
              <a:off x="7810653" y="5290618"/>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511" name="Shape 1511"/>
            <p:cNvSpPr/>
            <p:nvPr/>
          </p:nvSpPr>
          <p:spPr>
            <a:xfrm>
              <a:off x="8371549" y="5290618"/>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512" name="Shape 1512"/>
            <p:cNvSpPr/>
            <p:nvPr/>
          </p:nvSpPr>
          <p:spPr>
            <a:xfrm>
              <a:off x="2641969" y="5394655"/>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513" name="Shape 1513"/>
            <p:cNvSpPr/>
            <p:nvPr/>
          </p:nvSpPr>
          <p:spPr>
            <a:xfrm>
              <a:off x="2753545" y="5394655"/>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514" name="Shape 1514"/>
            <p:cNvSpPr/>
            <p:nvPr/>
          </p:nvSpPr>
          <p:spPr>
            <a:xfrm>
              <a:off x="8259973" y="5394655"/>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515" name="Shape 1515"/>
            <p:cNvSpPr/>
            <p:nvPr/>
          </p:nvSpPr>
          <p:spPr>
            <a:xfrm>
              <a:off x="2641969" y="5497185"/>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516" name="Shape 1516"/>
            <p:cNvSpPr/>
            <p:nvPr/>
          </p:nvSpPr>
          <p:spPr>
            <a:xfrm>
              <a:off x="2753545" y="5497185"/>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517" name="Shape 1517"/>
            <p:cNvSpPr/>
            <p:nvPr/>
          </p:nvSpPr>
          <p:spPr>
            <a:xfrm>
              <a:off x="2641969" y="5601221"/>
              <a:ext cx="85944"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518" name="Shape 1518"/>
            <p:cNvSpPr/>
            <p:nvPr/>
          </p:nvSpPr>
          <p:spPr>
            <a:xfrm>
              <a:off x="2641969" y="5705259"/>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519" name="Shape 1519"/>
            <p:cNvSpPr/>
            <p:nvPr/>
          </p:nvSpPr>
          <p:spPr>
            <a:xfrm>
              <a:off x="2753545" y="5705259"/>
              <a:ext cx="85944" cy="85943"/>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520" name="Shape 1520"/>
            <p:cNvSpPr/>
            <p:nvPr/>
          </p:nvSpPr>
          <p:spPr>
            <a:xfrm>
              <a:off x="4103013" y="2697229"/>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521" name="Shape 1521"/>
            <p:cNvSpPr/>
            <p:nvPr/>
          </p:nvSpPr>
          <p:spPr>
            <a:xfrm>
              <a:off x="4214589" y="2697229"/>
              <a:ext cx="85943" cy="85944"/>
            </a:xfrm>
            <a:prstGeom prst="ellipse">
              <a:avLst/>
            </a:prstGeom>
            <a:solidFill>
              <a:srgbClr val="3DB1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grpSp>
      <p:grpSp>
        <p:nvGrpSpPr>
          <p:cNvPr id="1522" name="Shape 1522"/>
          <p:cNvGrpSpPr/>
          <p:nvPr/>
        </p:nvGrpSpPr>
        <p:grpSpPr>
          <a:xfrm>
            <a:off x="1591145" y="1590734"/>
            <a:ext cx="8507313" cy="2800146"/>
            <a:chOff x="1067332" y="2443650"/>
            <a:chExt cx="5795198" cy="1907465"/>
          </a:xfrm>
        </p:grpSpPr>
        <p:sp>
          <p:nvSpPr>
            <p:cNvPr id="1523" name="Shape 1523"/>
            <p:cNvSpPr/>
            <p:nvPr/>
          </p:nvSpPr>
          <p:spPr>
            <a:xfrm>
              <a:off x="1067332" y="2748760"/>
              <a:ext cx="312515" cy="312515"/>
            </a:xfrm>
            <a:prstGeom prst="ellipse">
              <a:avLst/>
            </a:prstGeom>
            <a:solidFill>
              <a:srgbClr val="C9F0FF">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200">
                <a:solidFill>
                  <a:srgbClr val="FFFFFF"/>
                </a:solidFill>
                <a:latin typeface="Quattrocento Sans"/>
                <a:ea typeface="Quattrocento Sans"/>
                <a:cs typeface="Quattrocento Sans"/>
                <a:sym typeface="Quattrocento Sans"/>
              </a:endParaRPr>
            </a:p>
          </p:txBody>
        </p:sp>
        <p:sp>
          <p:nvSpPr>
            <p:cNvPr id="1524" name="Shape 1524"/>
            <p:cNvSpPr/>
            <p:nvPr/>
          </p:nvSpPr>
          <p:spPr>
            <a:xfrm>
              <a:off x="1901814" y="2590206"/>
              <a:ext cx="312515" cy="312515"/>
            </a:xfrm>
            <a:prstGeom prst="ellipse">
              <a:avLst/>
            </a:prstGeom>
            <a:solidFill>
              <a:srgbClr val="C9F0FF">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200">
                <a:solidFill>
                  <a:srgbClr val="FFFFFF"/>
                </a:solidFill>
                <a:latin typeface="Quattrocento Sans"/>
                <a:ea typeface="Quattrocento Sans"/>
                <a:cs typeface="Quattrocento Sans"/>
                <a:sym typeface="Quattrocento Sans"/>
              </a:endParaRPr>
            </a:p>
          </p:txBody>
        </p:sp>
        <p:sp>
          <p:nvSpPr>
            <p:cNvPr id="1525" name="Shape 1525"/>
            <p:cNvSpPr/>
            <p:nvPr/>
          </p:nvSpPr>
          <p:spPr>
            <a:xfrm>
              <a:off x="1614712" y="3172729"/>
              <a:ext cx="312515" cy="312515"/>
            </a:xfrm>
            <a:prstGeom prst="ellipse">
              <a:avLst/>
            </a:prstGeom>
            <a:solidFill>
              <a:srgbClr val="C9F0FF">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200">
                <a:solidFill>
                  <a:srgbClr val="FFFFFF"/>
                </a:solidFill>
                <a:latin typeface="Quattrocento Sans"/>
                <a:ea typeface="Quattrocento Sans"/>
                <a:cs typeface="Quattrocento Sans"/>
                <a:sym typeface="Quattrocento Sans"/>
              </a:endParaRPr>
            </a:p>
          </p:txBody>
        </p:sp>
        <p:sp>
          <p:nvSpPr>
            <p:cNvPr id="1526" name="Shape 1526"/>
            <p:cNvSpPr/>
            <p:nvPr/>
          </p:nvSpPr>
          <p:spPr>
            <a:xfrm>
              <a:off x="3982820" y="2466847"/>
              <a:ext cx="312515" cy="312515"/>
            </a:xfrm>
            <a:prstGeom prst="ellipse">
              <a:avLst/>
            </a:prstGeom>
            <a:solidFill>
              <a:srgbClr val="C9F0FF">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200">
                <a:solidFill>
                  <a:srgbClr val="FFFFFF"/>
                </a:solidFill>
                <a:latin typeface="Quattrocento Sans"/>
                <a:ea typeface="Quattrocento Sans"/>
                <a:cs typeface="Quattrocento Sans"/>
                <a:sym typeface="Quattrocento Sans"/>
              </a:endParaRPr>
            </a:p>
          </p:txBody>
        </p:sp>
        <p:sp>
          <p:nvSpPr>
            <p:cNvPr id="1527" name="Shape 1527"/>
            <p:cNvSpPr/>
            <p:nvPr/>
          </p:nvSpPr>
          <p:spPr>
            <a:xfrm>
              <a:off x="3649160" y="2443650"/>
              <a:ext cx="312515" cy="312515"/>
            </a:xfrm>
            <a:prstGeom prst="ellipse">
              <a:avLst/>
            </a:prstGeom>
            <a:solidFill>
              <a:srgbClr val="C9F0FF">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200">
                <a:solidFill>
                  <a:srgbClr val="FFFFFF"/>
                </a:solidFill>
                <a:latin typeface="Quattrocento Sans"/>
                <a:ea typeface="Quattrocento Sans"/>
                <a:cs typeface="Quattrocento Sans"/>
                <a:sym typeface="Quattrocento Sans"/>
              </a:endParaRPr>
            </a:p>
          </p:txBody>
        </p:sp>
        <p:sp>
          <p:nvSpPr>
            <p:cNvPr id="1528" name="Shape 1528"/>
            <p:cNvSpPr/>
            <p:nvPr/>
          </p:nvSpPr>
          <p:spPr>
            <a:xfrm>
              <a:off x="6550015" y="3350006"/>
              <a:ext cx="312515" cy="312515"/>
            </a:xfrm>
            <a:prstGeom prst="ellipse">
              <a:avLst/>
            </a:prstGeom>
            <a:solidFill>
              <a:srgbClr val="C9F0FF">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Quattrocento Sans"/>
                <a:ea typeface="Quattrocento Sans"/>
                <a:cs typeface="Quattrocento Sans"/>
                <a:sym typeface="Quattrocento Sans"/>
              </a:endParaRPr>
            </a:p>
          </p:txBody>
        </p:sp>
        <p:sp>
          <p:nvSpPr>
            <p:cNvPr id="1529" name="Shape 1529"/>
            <p:cNvSpPr/>
            <p:nvPr/>
          </p:nvSpPr>
          <p:spPr>
            <a:xfrm>
              <a:off x="6139082" y="4038600"/>
              <a:ext cx="312515" cy="312515"/>
            </a:xfrm>
            <a:prstGeom prst="ellipse">
              <a:avLst/>
            </a:prstGeom>
            <a:solidFill>
              <a:srgbClr val="C9F0FF">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Quattrocento Sans"/>
                <a:ea typeface="Quattrocento Sans"/>
                <a:cs typeface="Quattrocento Sans"/>
                <a:sym typeface="Quattrocento Sans"/>
              </a:endParaRPr>
            </a:p>
          </p:txBody>
        </p:sp>
      </p:grpSp>
      <p:sp>
        <p:nvSpPr>
          <p:cNvPr id="1530" name="Shape 1530"/>
          <p:cNvSpPr/>
          <p:nvPr/>
        </p:nvSpPr>
        <p:spPr>
          <a:xfrm>
            <a:off x="10356238" y="4831534"/>
            <a:ext cx="458770" cy="458770"/>
          </a:xfrm>
          <a:prstGeom prst="ellipse">
            <a:avLst/>
          </a:prstGeom>
          <a:solidFill>
            <a:srgbClr val="C9F0FF">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Quattrocento Sans"/>
              <a:ea typeface="Quattrocento Sans"/>
              <a:cs typeface="Quattrocento Sans"/>
              <a:sym typeface="Quattrocento Sans"/>
            </a:endParaRPr>
          </a:p>
        </p:txBody>
      </p:sp>
      <p:sp>
        <p:nvSpPr>
          <p:cNvPr id="1531" name="Shape 1531"/>
          <p:cNvSpPr/>
          <p:nvPr/>
        </p:nvSpPr>
        <p:spPr>
          <a:xfrm>
            <a:off x="10545970" y="5488767"/>
            <a:ext cx="458770" cy="458770"/>
          </a:xfrm>
          <a:prstGeom prst="ellipse">
            <a:avLst/>
          </a:prstGeom>
          <a:solidFill>
            <a:srgbClr val="C9F0FF">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Quattrocento Sans"/>
              <a:ea typeface="Quattrocento Sans"/>
              <a:cs typeface="Quattrocento Sans"/>
              <a:sym typeface="Quattrocento Sans"/>
            </a:endParaRPr>
          </a:p>
        </p:txBody>
      </p:sp>
      <p:sp>
        <p:nvSpPr>
          <p:cNvPr id="1532" name="Shape 1532"/>
          <p:cNvSpPr/>
          <p:nvPr/>
        </p:nvSpPr>
        <p:spPr>
          <a:xfrm>
            <a:off x="10316585" y="2433918"/>
            <a:ext cx="458770" cy="458770"/>
          </a:xfrm>
          <a:prstGeom prst="ellipse">
            <a:avLst/>
          </a:prstGeom>
          <a:solidFill>
            <a:srgbClr val="C9F0FF">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Quattrocento Sans"/>
              <a:ea typeface="Quattrocento Sans"/>
              <a:cs typeface="Quattrocento Sans"/>
              <a:sym typeface="Quattrocento Sans"/>
            </a:endParaRPr>
          </a:p>
        </p:txBody>
      </p:sp>
      <p:sp>
        <p:nvSpPr>
          <p:cNvPr id="1533" name="Shape 1533"/>
          <p:cNvSpPr/>
          <p:nvPr/>
        </p:nvSpPr>
        <p:spPr>
          <a:xfrm>
            <a:off x="10316585" y="2127147"/>
            <a:ext cx="458770" cy="458770"/>
          </a:xfrm>
          <a:prstGeom prst="ellipse">
            <a:avLst/>
          </a:prstGeom>
          <a:solidFill>
            <a:srgbClr val="C9F0FF">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Quattrocento Sans"/>
              <a:ea typeface="Quattrocento Sans"/>
              <a:cs typeface="Quattrocento Sans"/>
              <a:sym typeface="Quattrocento Sans"/>
            </a:endParaRPr>
          </a:p>
        </p:txBody>
      </p:sp>
      <p:sp>
        <p:nvSpPr>
          <p:cNvPr id="1534" name="Shape 1534"/>
          <p:cNvSpPr/>
          <p:nvPr/>
        </p:nvSpPr>
        <p:spPr>
          <a:xfrm>
            <a:off x="9492997" y="1840139"/>
            <a:ext cx="458770" cy="458770"/>
          </a:xfrm>
          <a:prstGeom prst="ellipse">
            <a:avLst/>
          </a:prstGeom>
          <a:solidFill>
            <a:srgbClr val="C9F0FF">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Quattrocento Sans"/>
              <a:ea typeface="Quattrocento Sans"/>
              <a:cs typeface="Quattrocento Sans"/>
              <a:sym typeface="Quattrocento Sans"/>
            </a:endParaRPr>
          </a:p>
        </p:txBody>
      </p:sp>
      <p:sp>
        <p:nvSpPr>
          <p:cNvPr id="1535" name="Shape 1535"/>
          <p:cNvSpPr/>
          <p:nvPr/>
        </p:nvSpPr>
        <p:spPr>
          <a:xfrm>
            <a:off x="9191301" y="2663303"/>
            <a:ext cx="458770" cy="458770"/>
          </a:xfrm>
          <a:prstGeom prst="ellipse">
            <a:avLst/>
          </a:prstGeom>
          <a:solidFill>
            <a:srgbClr val="C9F0FF">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Quattrocento Sans"/>
              <a:ea typeface="Quattrocento Sans"/>
              <a:cs typeface="Quattrocento Sans"/>
              <a:sym typeface="Quattrocento Sans"/>
            </a:endParaRPr>
          </a:p>
        </p:txBody>
      </p:sp>
      <p:sp>
        <p:nvSpPr>
          <p:cNvPr id="1536" name="Shape 1536"/>
          <p:cNvSpPr/>
          <p:nvPr/>
        </p:nvSpPr>
        <p:spPr>
          <a:xfrm>
            <a:off x="2717266" y="2291884"/>
            <a:ext cx="458770" cy="458770"/>
          </a:xfrm>
          <a:prstGeom prst="ellipse">
            <a:avLst/>
          </a:prstGeom>
          <a:solidFill>
            <a:srgbClr val="C9F0FF">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Quattrocento Sans"/>
              <a:ea typeface="Quattrocento Sans"/>
              <a:cs typeface="Quattrocento Sans"/>
              <a:sym typeface="Quattrocento Sans"/>
            </a:endParaRPr>
          </a:p>
        </p:txBody>
      </p:sp>
      <p:sp>
        <p:nvSpPr>
          <p:cNvPr id="1537" name="Shape 1537"/>
          <p:cNvSpPr/>
          <p:nvPr/>
        </p:nvSpPr>
        <p:spPr>
          <a:xfrm>
            <a:off x="3121494" y="2161609"/>
            <a:ext cx="458770" cy="458770"/>
          </a:xfrm>
          <a:prstGeom prst="ellipse">
            <a:avLst/>
          </a:prstGeom>
          <a:solidFill>
            <a:srgbClr val="C9F0FF">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Quattrocento Sans"/>
              <a:ea typeface="Quattrocento Sans"/>
              <a:cs typeface="Quattrocento Sans"/>
              <a:sym typeface="Quattrocento Sans"/>
            </a:endParaRPr>
          </a:p>
        </p:txBody>
      </p:sp>
      <p:sp>
        <p:nvSpPr>
          <p:cNvPr id="1538" name="Shape 1538"/>
          <p:cNvSpPr/>
          <p:nvPr/>
        </p:nvSpPr>
        <p:spPr>
          <a:xfrm>
            <a:off x="4249138" y="4372764"/>
            <a:ext cx="458770" cy="458770"/>
          </a:xfrm>
          <a:prstGeom prst="ellipse">
            <a:avLst/>
          </a:prstGeom>
          <a:solidFill>
            <a:srgbClr val="C9F0FF">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200">
              <a:solidFill>
                <a:srgbClr val="FFFFFF"/>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3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22"/>
                                        </p:tgtEl>
                                        <p:attrNameLst>
                                          <p:attrName>style.visibility</p:attrName>
                                        </p:attrNameLst>
                                      </p:cBhvr>
                                      <p:to>
                                        <p:strVal val="visible"/>
                                      </p:to>
                                    </p:set>
                                    <p:animEffect filter="fade" transition="in">
                                      <p:cBhvr>
                                        <p:cTn dur="750"/>
                                        <p:tgtEl>
                                          <p:spTgt spid="1522"/>
                                        </p:tgtEl>
                                      </p:cBhvr>
                                    </p:animEffect>
                                  </p:childTnLst>
                                </p:cTn>
                              </p:par>
                            </p:childTnLst>
                          </p:cTn>
                        </p:par>
                        <p:par>
                          <p:cTn fill="hold">
                            <p:stCondLst>
                              <p:cond delay="750"/>
                            </p:stCondLst>
                            <p:childTnLst>
                              <p:par>
                                <p:cTn fill="hold" nodeType="afterEffect" presetClass="entr" presetID="10" presetSubtype="0">
                                  <p:stCondLst>
                                    <p:cond delay="25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3" name="Shape 1543"/>
        <p:cNvGrpSpPr/>
        <p:nvPr/>
      </p:nvGrpSpPr>
      <p:grpSpPr>
        <a:xfrm>
          <a:off x="0" y="0"/>
          <a:ext cx="0" cy="0"/>
          <a:chOff x="0" y="0"/>
          <a:chExt cx="0" cy="0"/>
        </a:xfrm>
      </p:grpSpPr>
      <p:sp>
        <p:nvSpPr>
          <p:cNvPr id="1544" name="Shape 1544"/>
          <p:cNvSpPr txBox="1"/>
          <p:nvPr>
            <p:ph idx="4294967295" type="title"/>
          </p:nvPr>
        </p:nvSpPr>
        <p:spPr>
          <a:xfrm>
            <a:off x="481914" y="2714625"/>
            <a:ext cx="11149013" cy="112395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8000"/>
              <a:buFont typeface="Quattrocento Sans"/>
              <a:buNone/>
            </a:pPr>
            <a:r>
              <a:rPr b="0" i="0" lang="en-US" sz="8000" u="none" cap="none" strike="noStrike">
                <a:solidFill>
                  <a:schemeClr val="lt1"/>
                </a:solidFill>
                <a:latin typeface="Quattrocento Sans"/>
                <a:ea typeface="Quattrocento Sans"/>
                <a:cs typeface="Quattrocento Sans"/>
                <a:sym typeface="Quattrocento Sans"/>
              </a:rPr>
              <a:t>pay only</a:t>
            </a:r>
            <a:r>
              <a:rPr b="0" i="0" lang="en-US" sz="8000" u="none" cap="none" strike="noStrike">
                <a:solidFill>
                  <a:srgbClr val="92D050"/>
                </a:solidFill>
                <a:latin typeface="Quattrocento Sans"/>
                <a:ea typeface="Quattrocento Sans"/>
                <a:cs typeface="Quattrocento Sans"/>
                <a:sym typeface="Quattrocento Sans"/>
              </a:rPr>
              <a:t> </a:t>
            </a:r>
            <a:r>
              <a:rPr b="0" i="0" lang="en-US" sz="8000" u="none" cap="none" strike="noStrike">
                <a:solidFill>
                  <a:schemeClr val="lt1"/>
                </a:solidFill>
                <a:latin typeface="Quattrocento Sans"/>
                <a:ea typeface="Quattrocento Sans"/>
                <a:cs typeface="Quattrocento Sans"/>
                <a:sym typeface="Quattrocento Sans"/>
              </a:rPr>
              <a:t>for what you use</a:t>
            </a:r>
            <a:endParaRPr/>
          </a:p>
        </p:txBody>
      </p:sp>
      <p:sp>
        <p:nvSpPr>
          <p:cNvPr id="1545" name="Shape 1545"/>
          <p:cNvSpPr txBox="1"/>
          <p:nvPr/>
        </p:nvSpPr>
        <p:spPr>
          <a:xfrm rot="-5400000">
            <a:off x="2863969" y="3787071"/>
            <a:ext cx="1106072" cy="1218795"/>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8800">
                <a:solidFill>
                  <a:schemeClr val="lt1"/>
                </a:solidFill>
                <a:latin typeface="Quattrocento Sans"/>
                <a:ea typeface="Quattrocento Sans"/>
                <a:cs typeface="Quattrocento Sans"/>
                <a:sym typeface="Quattrocento Sans"/>
              </a:rPr>
              <a:t>→</a:t>
            </a:r>
            <a:endParaRPr sz="8800">
              <a:solidFill>
                <a:schemeClr val="lt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1545"/>
                                        </p:tgtEl>
                                        <p:attrNameLst>
                                          <p:attrName>style.visibility</p:attrName>
                                        </p:attrNameLst>
                                      </p:cBhvr>
                                      <p:to>
                                        <p:strVal val="visible"/>
                                      </p:to>
                                    </p:set>
                                    <p:animEffect filter="fade" transition="in">
                                      <p:cBhvr>
                                        <p:cTn dur="500"/>
                                        <p:tgtEl>
                                          <p:spTgt spid="15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0" name="Shape 1550"/>
        <p:cNvGrpSpPr/>
        <p:nvPr/>
      </p:nvGrpSpPr>
      <p:grpSpPr>
        <a:xfrm>
          <a:off x="0" y="0"/>
          <a:ext cx="0" cy="0"/>
          <a:chOff x="0" y="0"/>
          <a:chExt cx="0" cy="0"/>
        </a:xfrm>
      </p:grpSpPr>
      <p:sp>
        <p:nvSpPr>
          <p:cNvPr id="1551" name="Shape 1551"/>
          <p:cNvSpPr txBox="1"/>
          <p:nvPr/>
        </p:nvSpPr>
        <p:spPr>
          <a:xfrm>
            <a:off x="4840922" y="2315140"/>
            <a:ext cx="7051566" cy="747897"/>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lt1"/>
              </a:buClr>
              <a:buSzPts val="5400"/>
              <a:buFont typeface="Quattrocento Sans"/>
              <a:buNone/>
            </a:pPr>
            <a:r>
              <a:rPr b="0" lang="en-US" sz="5400" cap="none">
                <a:solidFill>
                  <a:schemeClr val="lt1"/>
                </a:solidFill>
                <a:latin typeface="Quattrocento Sans"/>
                <a:ea typeface="Quattrocento Sans"/>
                <a:cs typeface="Quattrocento Sans"/>
                <a:sym typeface="Quattrocento Sans"/>
              </a:rPr>
              <a:t>Virtual Machines</a:t>
            </a:r>
            <a:endParaRPr/>
          </a:p>
        </p:txBody>
      </p:sp>
      <p:sp>
        <p:nvSpPr>
          <p:cNvPr id="1552" name="Shape 1552"/>
          <p:cNvSpPr txBox="1"/>
          <p:nvPr>
            <p:ph idx="1" type="body"/>
          </p:nvPr>
        </p:nvSpPr>
        <p:spPr>
          <a:xfrm>
            <a:off x="4877594" y="3263053"/>
            <a:ext cx="6603204" cy="1954381"/>
          </a:xfrm>
          <a:prstGeom prst="rect">
            <a:avLst/>
          </a:prstGeom>
          <a:noFill/>
          <a:ln>
            <a:noFill/>
          </a:ln>
        </p:spPr>
        <p:txBody>
          <a:bodyPr anchorCtr="0" anchor="t" bIns="0" lIns="0" spcFirstLastPara="1" rIns="0" wrap="square" tIns="0">
            <a:noAutofit/>
          </a:bodyPr>
          <a:lstStyle/>
          <a:p>
            <a:pPr indent="-457200" lvl="0" marL="460375" marR="0" rtl="0" algn="l">
              <a:lnSpc>
                <a:spcPct val="100000"/>
              </a:lnSpc>
              <a:spcBef>
                <a:spcPts val="0"/>
              </a:spcBef>
              <a:spcAft>
                <a:spcPts val="0"/>
              </a:spcAft>
              <a:buClr>
                <a:srgbClr val="92D050"/>
              </a:buClr>
              <a:buSzPts val="2240"/>
              <a:buFont typeface="Noto Sans Symbols"/>
              <a:buChar char="←"/>
            </a:pPr>
            <a:r>
              <a:rPr b="0" i="0" lang="en-US" sz="2800" u="none" cap="none" strike="noStrike">
                <a:solidFill>
                  <a:schemeClr val="lt1"/>
                </a:solidFill>
                <a:latin typeface="Quattrocento Sans"/>
                <a:ea typeface="Quattrocento Sans"/>
                <a:cs typeface="Quattrocento Sans"/>
                <a:sym typeface="Quattrocento Sans"/>
              </a:rPr>
              <a:t>Windows Server and Linux Virtual Machines</a:t>
            </a:r>
            <a:endParaRPr/>
          </a:p>
          <a:p>
            <a:pPr indent="-457200" lvl="0" marL="460375" marR="0" rtl="0" algn="l">
              <a:lnSpc>
                <a:spcPct val="100000"/>
              </a:lnSpc>
              <a:spcBef>
                <a:spcPts val="900"/>
              </a:spcBef>
              <a:spcAft>
                <a:spcPts val="0"/>
              </a:spcAft>
              <a:buClr>
                <a:srgbClr val="92D050"/>
              </a:buClr>
              <a:buSzPts val="2240"/>
              <a:buFont typeface="Noto Sans Symbols"/>
              <a:buChar char="←"/>
            </a:pPr>
            <a:r>
              <a:rPr b="0" i="0" lang="en-US" sz="2800" u="none" cap="none" strike="noStrike">
                <a:solidFill>
                  <a:schemeClr val="lt1"/>
                </a:solidFill>
                <a:latin typeface="Quattrocento Sans"/>
                <a:ea typeface="Quattrocento Sans"/>
                <a:cs typeface="Quattrocento Sans"/>
                <a:sym typeface="Quattrocento Sans"/>
              </a:rPr>
              <a:t>Flexible Workload Support</a:t>
            </a:r>
            <a:endParaRPr/>
          </a:p>
          <a:p>
            <a:pPr indent="-457200" lvl="0" marL="460375" marR="0" rtl="0" algn="l">
              <a:lnSpc>
                <a:spcPct val="100000"/>
              </a:lnSpc>
              <a:spcBef>
                <a:spcPts val="900"/>
              </a:spcBef>
              <a:spcAft>
                <a:spcPts val="0"/>
              </a:spcAft>
              <a:buClr>
                <a:srgbClr val="92D050"/>
              </a:buClr>
              <a:buSzPts val="2240"/>
              <a:buFont typeface="Noto Sans Symbols"/>
              <a:buChar char="←"/>
            </a:pPr>
            <a:r>
              <a:rPr b="0" i="0" lang="en-US" sz="2800" u="none" cap="none" strike="noStrike">
                <a:solidFill>
                  <a:schemeClr val="lt1"/>
                </a:solidFill>
                <a:latin typeface="Quattrocento Sans"/>
                <a:ea typeface="Quattrocento Sans"/>
                <a:cs typeface="Quattrocento Sans"/>
                <a:sym typeface="Quattrocento Sans"/>
              </a:rPr>
              <a:t>Virtual Private Networking</a:t>
            </a:r>
            <a:endParaRPr/>
          </a:p>
        </p:txBody>
      </p:sp>
      <p:pic>
        <p:nvPicPr>
          <p:cNvPr id="1553" name="Shape 1553"/>
          <p:cNvPicPr preferRelativeResize="0"/>
          <p:nvPr/>
        </p:nvPicPr>
        <p:blipFill rotWithShape="1">
          <a:blip r:embed="rId3">
            <a:alphaModFix/>
          </a:blip>
          <a:srcRect b="0" l="0" r="0" t="0"/>
          <a:stretch/>
        </p:blipFill>
        <p:spPr>
          <a:xfrm>
            <a:off x="1381850" y="2178241"/>
            <a:ext cx="2781081" cy="2781081"/>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53"/>
                                        </p:tgtEl>
                                        <p:attrNameLst>
                                          <p:attrName>style.visibility</p:attrName>
                                        </p:attrNameLst>
                                      </p:cBhvr>
                                      <p:to>
                                        <p:strVal val="visible"/>
                                      </p:to>
                                    </p:set>
                                    <p:animEffect filter="fade" transition="in">
                                      <p:cBhvr>
                                        <p:cTn dur="250"/>
                                        <p:tgtEl>
                                          <p:spTgt spid="1553"/>
                                        </p:tgtEl>
                                      </p:cBhvr>
                                    </p:animEffect>
                                  </p:childTnLst>
                                </p:cTn>
                              </p:par>
                              <p:par>
                                <p:cTn fill="hold" nodeType="withEffect" presetClass="entr" presetID="10" presetSubtype="0">
                                  <p:stCondLst>
                                    <p:cond delay="250"/>
                                  </p:stCondLst>
                                  <p:childTnLst>
                                    <p:set>
                                      <p:cBhvr>
                                        <p:cTn dur="1" fill="hold">
                                          <p:stCondLst>
                                            <p:cond delay="0"/>
                                          </p:stCondLst>
                                        </p:cTn>
                                        <p:tgtEl>
                                          <p:spTgt spid="1551"/>
                                        </p:tgtEl>
                                        <p:attrNameLst>
                                          <p:attrName>style.visibility</p:attrName>
                                        </p:attrNameLst>
                                      </p:cBhvr>
                                      <p:to>
                                        <p:strVal val="visible"/>
                                      </p:to>
                                    </p:set>
                                    <p:animEffect filter="fade" transition="in">
                                      <p:cBhvr>
                                        <p:cTn dur="250"/>
                                        <p:tgtEl>
                                          <p:spTgt spid="1551"/>
                                        </p:tgtEl>
                                      </p:cBhvr>
                                    </p:animEffect>
                                  </p:childTnLst>
                                </p:cTn>
                              </p:par>
                              <p:par>
                                <p:cTn fill="hold" nodeType="withEffect" presetClass="entr" presetID="10" presetSubtype="0">
                                  <p:stCondLst>
                                    <p:cond delay="500"/>
                                  </p:stCondLst>
                                  <p:childTnLst>
                                    <p:set>
                                      <p:cBhvr>
                                        <p:cTn dur="1" fill="hold">
                                          <p:stCondLst>
                                            <p:cond delay="0"/>
                                          </p:stCondLst>
                                        </p:cTn>
                                        <p:tgtEl>
                                          <p:spTgt spid="1552">
                                            <p:txEl>
                                              <p:pRg end="0" st="0"/>
                                            </p:txEl>
                                          </p:spTgt>
                                        </p:tgtEl>
                                        <p:attrNameLst>
                                          <p:attrName>style.visibility</p:attrName>
                                        </p:attrNameLst>
                                      </p:cBhvr>
                                      <p:to>
                                        <p:strVal val="visible"/>
                                      </p:to>
                                    </p:set>
                                    <p:animEffect filter="fade" transition="in">
                                      <p:cBhvr>
                                        <p:cTn dur="250"/>
                                        <p:tgtEl>
                                          <p:spTgt spid="1552">
                                            <p:txEl>
                                              <p:pRg end="0" st="0"/>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552">
                                            <p:txEl>
                                              <p:pRg end="1" st="1"/>
                                            </p:txEl>
                                          </p:spTgt>
                                        </p:tgtEl>
                                        <p:attrNameLst>
                                          <p:attrName>style.visibility</p:attrName>
                                        </p:attrNameLst>
                                      </p:cBhvr>
                                      <p:to>
                                        <p:strVal val="visible"/>
                                      </p:to>
                                    </p:set>
                                    <p:animEffect filter="fade" transition="in">
                                      <p:cBhvr>
                                        <p:cTn dur="250"/>
                                        <p:tgtEl>
                                          <p:spTgt spid="1552">
                                            <p:txEl>
                                              <p:pRg end="1" st="1"/>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552">
                                            <p:txEl>
                                              <p:pRg end="2" st="2"/>
                                            </p:txEl>
                                          </p:spTgt>
                                        </p:tgtEl>
                                        <p:attrNameLst>
                                          <p:attrName>style.visibility</p:attrName>
                                        </p:attrNameLst>
                                      </p:cBhvr>
                                      <p:to>
                                        <p:strVal val="visible"/>
                                      </p:to>
                                    </p:set>
                                    <p:animEffect filter="fade" transition="in">
                                      <p:cBhvr>
                                        <p:cTn dur="250"/>
                                        <p:tgtEl>
                                          <p:spTgt spid="155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8" name="Shape 1558"/>
        <p:cNvGrpSpPr/>
        <p:nvPr/>
      </p:nvGrpSpPr>
      <p:grpSpPr>
        <a:xfrm>
          <a:off x="0" y="0"/>
          <a:ext cx="0" cy="0"/>
          <a:chOff x="0" y="0"/>
          <a:chExt cx="0" cy="0"/>
        </a:xfrm>
      </p:grpSpPr>
      <p:sp>
        <p:nvSpPr>
          <p:cNvPr id="1559" name="Shape 1559"/>
          <p:cNvSpPr/>
          <p:nvPr/>
        </p:nvSpPr>
        <p:spPr>
          <a:xfrm>
            <a:off x="2776942" y="2932152"/>
            <a:ext cx="7050328" cy="110799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6600">
                <a:solidFill>
                  <a:srgbClr val="FFFFFF"/>
                </a:solidFill>
                <a:latin typeface="Quattrocento Sans"/>
                <a:ea typeface="Quattrocento Sans"/>
                <a:cs typeface="Quattrocento Sans"/>
                <a:sym typeface="Quattrocento Sans"/>
              </a:rPr>
              <a:t>Demo + Hands-On</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000"/>
                                  </p:stCondLst>
                                  <p:childTnLst>
                                    <p:set>
                                      <p:cBhvr>
                                        <p:cTn dur="1" fill="hold">
                                          <p:stCondLst>
                                            <p:cond delay="0"/>
                                          </p:stCondLst>
                                        </p:cTn>
                                        <p:tgtEl>
                                          <p:spTgt spid="1559"/>
                                        </p:tgtEl>
                                        <p:attrNameLst>
                                          <p:attrName>style.visibility</p:attrName>
                                        </p:attrNameLst>
                                      </p:cBhvr>
                                      <p:to>
                                        <p:strVal val="visible"/>
                                      </p:to>
                                    </p:set>
                                    <p:animEffect filter="fade" transition="in">
                                      <p:cBhvr>
                                        <p:cTn dur="500"/>
                                        <p:tgtEl>
                                          <p:spTgt spid="15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4" name="Shape 1564"/>
        <p:cNvGrpSpPr/>
        <p:nvPr/>
      </p:nvGrpSpPr>
      <p:grpSpPr>
        <a:xfrm>
          <a:off x="0" y="0"/>
          <a:ext cx="0" cy="0"/>
          <a:chOff x="0" y="0"/>
          <a:chExt cx="0" cy="0"/>
        </a:xfrm>
      </p:grpSpPr>
      <p:sp>
        <p:nvSpPr>
          <p:cNvPr id="1565" name="Shape 1565"/>
          <p:cNvSpPr txBox="1"/>
          <p:nvPr>
            <p:ph type="title"/>
          </p:nvPr>
        </p:nvSpPr>
        <p:spPr>
          <a:xfrm>
            <a:off x="519112" y="402776"/>
            <a:ext cx="11149013" cy="747897"/>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lt1"/>
              </a:buClr>
              <a:buSzPts val="5400"/>
              <a:buFont typeface="Quattrocento Sans"/>
              <a:buNone/>
            </a:pPr>
            <a:r>
              <a:rPr b="0" i="0" lang="en-US" sz="5400" u="none" cap="none" strike="noStrike">
                <a:solidFill>
                  <a:schemeClr val="lt1"/>
                </a:solidFill>
                <a:latin typeface="Quattrocento Sans"/>
                <a:ea typeface="Quattrocento Sans"/>
                <a:cs typeface="Quattrocento Sans"/>
                <a:sym typeface="Quattrocento Sans"/>
              </a:rPr>
              <a:t>Windows Azure Virtual Networks</a:t>
            </a:r>
            <a:endParaRPr/>
          </a:p>
        </p:txBody>
      </p:sp>
      <p:sp>
        <p:nvSpPr>
          <p:cNvPr id="1566" name="Shape 1566"/>
          <p:cNvSpPr txBox="1"/>
          <p:nvPr>
            <p:ph idx="1" type="body"/>
          </p:nvPr>
        </p:nvSpPr>
        <p:spPr>
          <a:xfrm>
            <a:off x="519112" y="1472123"/>
            <a:ext cx="7463745" cy="3978140"/>
          </a:xfrm>
          <a:prstGeom prst="rect">
            <a:avLst/>
          </a:prstGeom>
          <a:noFill/>
          <a:ln>
            <a:noFill/>
          </a:ln>
        </p:spPr>
        <p:txBody>
          <a:bodyPr anchorCtr="0" anchor="t" bIns="0" lIns="0" spcFirstLastPara="1" rIns="0" wrap="square" tIns="0">
            <a:noAutofit/>
          </a:bodyPr>
          <a:lstStyle/>
          <a:p>
            <a:pPr indent="0" lvl="0" marL="2645" marR="0" rtl="0" algn="l">
              <a:lnSpc>
                <a:spcPct val="90000"/>
              </a:lnSpc>
              <a:spcBef>
                <a:spcPts val="0"/>
              </a:spcBef>
              <a:spcAft>
                <a:spcPts val="0"/>
              </a:spcAft>
              <a:buClr>
                <a:srgbClr val="92D050"/>
              </a:buClr>
              <a:buSzPts val="2879"/>
              <a:buFont typeface="Arial"/>
              <a:buNone/>
            </a:pPr>
            <a:r>
              <a:rPr b="0" i="0" lang="en-US" sz="3599" u="none" cap="none" strike="noStrike">
                <a:solidFill>
                  <a:schemeClr val="lt1"/>
                </a:solidFill>
                <a:latin typeface="Quattrocento Sans"/>
                <a:ea typeface="Quattrocento Sans"/>
                <a:cs typeface="Quattrocento Sans"/>
                <a:sym typeface="Quattrocento Sans"/>
              </a:rPr>
              <a:t>Build virtual networks that scale </a:t>
            </a:r>
            <a:endParaRPr/>
          </a:p>
          <a:p>
            <a:pPr indent="-342900" lvl="0" marL="346075" marR="0" rtl="0" algn="l">
              <a:lnSpc>
                <a:spcPct val="90000"/>
              </a:lnSpc>
              <a:spcBef>
                <a:spcPts val="750"/>
              </a:spcBef>
              <a:spcAft>
                <a:spcPts val="0"/>
              </a:spcAft>
              <a:buClr>
                <a:srgbClr val="92D050"/>
              </a:buClr>
              <a:buSzPts val="1600"/>
              <a:buFont typeface="Arial"/>
              <a:buChar char="•"/>
            </a:pPr>
            <a:r>
              <a:rPr b="0" i="0" lang="en-US" sz="2000" u="none" cap="none" strike="noStrike">
                <a:solidFill>
                  <a:schemeClr val="lt1"/>
                </a:solidFill>
                <a:latin typeface="Quattrocento Sans"/>
                <a:ea typeface="Quattrocento Sans"/>
                <a:cs typeface="Quattrocento Sans"/>
                <a:sym typeface="Quattrocento Sans"/>
              </a:rPr>
              <a:t>Traditional, familiar approach to build extension to datacenter</a:t>
            </a:r>
            <a:endParaRPr/>
          </a:p>
          <a:p>
            <a:pPr indent="-342900" lvl="0" marL="346075" marR="0" rtl="0" algn="l">
              <a:lnSpc>
                <a:spcPct val="90000"/>
              </a:lnSpc>
              <a:spcBef>
                <a:spcPts val="750"/>
              </a:spcBef>
              <a:spcAft>
                <a:spcPts val="0"/>
              </a:spcAft>
              <a:buClr>
                <a:srgbClr val="92D050"/>
              </a:buClr>
              <a:buSzPts val="1600"/>
              <a:buFont typeface="Arial"/>
              <a:buChar char="•"/>
            </a:pPr>
            <a:r>
              <a:rPr b="0" i="0" lang="en-US" sz="2000" u="none" cap="none" strike="noStrike">
                <a:solidFill>
                  <a:schemeClr val="lt1"/>
                </a:solidFill>
                <a:latin typeface="Quattrocento Sans"/>
                <a:ea typeface="Quattrocento Sans"/>
                <a:cs typeface="Quattrocento Sans"/>
                <a:sym typeface="Quattrocento Sans"/>
              </a:rPr>
              <a:t>Scalable approach to building virtual networks</a:t>
            </a:r>
            <a:endParaRPr/>
          </a:p>
          <a:p>
            <a:pPr indent="0" lvl="0" marL="2645" marR="0" rtl="0" algn="l">
              <a:lnSpc>
                <a:spcPct val="90000"/>
              </a:lnSpc>
              <a:spcBef>
                <a:spcPts val="750"/>
              </a:spcBef>
              <a:spcAft>
                <a:spcPts val="0"/>
              </a:spcAft>
              <a:buClr>
                <a:srgbClr val="92D050"/>
              </a:buClr>
              <a:buSzPts val="2879"/>
              <a:buFont typeface="Arial"/>
              <a:buNone/>
            </a:pPr>
            <a:r>
              <a:rPr b="0" i="0" lang="en-US" sz="3599" u="none" cap="none" strike="noStrike">
                <a:solidFill>
                  <a:schemeClr val="lt1"/>
                </a:solidFill>
                <a:latin typeface="Quattrocento Sans"/>
                <a:ea typeface="Quattrocento Sans"/>
                <a:cs typeface="Quattrocento Sans"/>
                <a:sym typeface="Quattrocento Sans"/>
              </a:rPr>
              <a:t>Control over network configuration</a:t>
            </a:r>
            <a:endParaRPr/>
          </a:p>
          <a:p>
            <a:pPr indent="-342900" lvl="0" marL="346075" marR="0" rtl="0" algn="l">
              <a:lnSpc>
                <a:spcPct val="90000"/>
              </a:lnSpc>
              <a:spcBef>
                <a:spcPts val="750"/>
              </a:spcBef>
              <a:spcAft>
                <a:spcPts val="0"/>
              </a:spcAft>
              <a:buClr>
                <a:srgbClr val="92D050"/>
              </a:buClr>
              <a:buSzPts val="1600"/>
              <a:buFont typeface="Arial"/>
              <a:buChar char="•"/>
            </a:pPr>
            <a:r>
              <a:rPr b="0" i="0" lang="en-US" sz="2000" u="none" cap="none" strike="noStrike">
                <a:solidFill>
                  <a:schemeClr val="lt1"/>
                </a:solidFill>
                <a:latin typeface="Quattrocento Sans"/>
                <a:ea typeface="Quattrocento Sans"/>
                <a:cs typeface="Quattrocento Sans"/>
                <a:sym typeface="Quattrocento Sans"/>
              </a:rPr>
              <a:t>Define your own IP address ranges</a:t>
            </a:r>
            <a:endParaRPr/>
          </a:p>
          <a:p>
            <a:pPr indent="-342900" lvl="0" marL="346075" marR="0" rtl="0" algn="l">
              <a:lnSpc>
                <a:spcPct val="90000"/>
              </a:lnSpc>
              <a:spcBef>
                <a:spcPts val="750"/>
              </a:spcBef>
              <a:spcAft>
                <a:spcPts val="0"/>
              </a:spcAft>
              <a:buClr>
                <a:srgbClr val="92D050"/>
              </a:buClr>
              <a:buSzPts val="1600"/>
              <a:buFont typeface="Arial"/>
              <a:buChar char="•"/>
            </a:pPr>
            <a:r>
              <a:rPr b="0" i="0" lang="en-US" sz="2000" u="none" cap="none" strike="noStrike">
                <a:solidFill>
                  <a:schemeClr val="lt1"/>
                </a:solidFill>
                <a:latin typeface="Quattrocento Sans"/>
                <a:ea typeface="Quattrocento Sans"/>
                <a:cs typeface="Quattrocento Sans"/>
                <a:sym typeface="Quattrocento Sans"/>
              </a:rPr>
              <a:t>Be compliant with corporate IT security policy</a:t>
            </a:r>
            <a:endParaRPr/>
          </a:p>
          <a:p>
            <a:pPr indent="0" lvl="0" marL="2645" marR="0" rtl="0" algn="l">
              <a:lnSpc>
                <a:spcPct val="90000"/>
              </a:lnSpc>
              <a:spcBef>
                <a:spcPts val="750"/>
              </a:spcBef>
              <a:spcAft>
                <a:spcPts val="0"/>
              </a:spcAft>
              <a:buClr>
                <a:srgbClr val="92D050"/>
              </a:buClr>
              <a:buSzPts val="2879"/>
              <a:buFont typeface="Arial"/>
              <a:buNone/>
            </a:pPr>
            <a:r>
              <a:rPr b="0" i="0" lang="en-US" sz="3599" u="none" cap="none" strike="noStrike">
                <a:solidFill>
                  <a:schemeClr val="lt1"/>
                </a:solidFill>
                <a:latin typeface="Quattrocento Sans"/>
                <a:ea typeface="Quattrocento Sans"/>
                <a:cs typeface="Quattrocento Sans"/>
                <a:sym typeface="Quattrocento Sans"/>
              </a:rPr>
              <a:t>Enables rich hybrid scenarios </a:t>
            </a:r>
            <a:endParaRPr/>
          </a:p>
          <a:p>
            <a:pPr indent="-342900" lvl="0" marL="346075" marR="0" rtl="0" algn="l">
              <a:lnSpc>
                <a:spcPct val="90000"/>
              </a:lnSpc>
              <a:spcBef>
                <a:spcPts val="750"/>
              </a:spcBef>
              <a:spcAft>
                <a:spcPts val="0"/>
              </a:spcAft>
              <a:buClr>
                <a:srgbClr val="92D050"/>
              </a:buClr>
              <a:buSzPts val="1600"/>
              <a:buFont typeface="Arial"/>
              <a:buChar char="•"/>
            </a:pPr>
            <a:r>
              <a:rPr b="0" i="0" lang="en-US" sz="2000" u="none" cap="none" strike="noStrike">
                <a:solidFill>
                  <a:schemeClr val="lt1"/>
                </a:solidFill>
                <a:latin typeface="Quattrocento Sans"/>
                <a:ea typeface="Quattrocento Sans"/>
                <a:cs typeface="Quattrocento Sans"/>
                <a:sym typeface="Quattrocento Sans"/>
              </a:rPr>
              <a:t>Hybrid apps can reach all or portion of the on-premise network </a:t>
            </a:r>
            <a:endParaRPr/>
          </a:p>
          <a:p>
            <a:pPr indent="-342900" lvl="0" marL="346075" marR="0" rtl="0" algn="l">
              <a:lnSpc>
                <a:spcPct val="90000"/>
              </a:lnSpc>
              <a:spcBef>
                <a:spcPts val="750"/>
              </a:spcBef>
              <a:spcAft>
                <a:spcPts val="0"/>
              </a:spcAft>
              <a:buClr>
                <a:srgbClr val="92D050"/>
              </a:buClr>
              <a:buSzPts val="1600"/>
              <a:buFont typeface="Arial"/>
              <a:buChar char="•"/>
            </a:pPr>
            <a:r>
              <a:rPr b="0" i="0" lang="en-US" sz="2000" u="none" cap="none" strike="noStrike">
                <a:solidFill>
                  <a:schemeClr val="lt1"/>
                </a:solidFill>
                <a:latin typeface="Quattrocento Sans"/>
                <a:ea typeface="Quattrocento Sans"/>
                <a:cs typeface="Quattrocento Sans"/>
                <a:sym typeface="Quattrocento Sans"/>
              </a:rPr>
              <a:t>Works with both Windows and non-Windows systems</a:t>
            </a:r>
            <a:endParaRPr/>
          </a:p>
        </p:txBody>
      </p:sp>
      <p:pic>
        <p:nvPicPr>
          <p:cNvPr id="1567" name="Shape 1567"/>
          <p:cNvPicPr preferRelativeResize="0"/>
          <p:nvPr/>
        </p:nvPicPr>
        <p:blipFill rotWithShape="1">
          <a:blip r:embed="rId3">
            <a:alphaModFix/>
          </a:blip>
          <a:srcRect b="0" l="0" r="0" t="0"/>
          <a:stretch/>
        </p:blipFill>
        <p:spPr>
          <a:xfrm>
            <a:off x="8299209" y="1150673"/>
            <a:ext cx="3889615" cy="4772314"/>
          </a:xfrm>
          <a:prstGeom prst="rect">
            <a:avLst/>
          </a:prstGeom>
          <a:noFill/>
          <a:ln>
            <a:noFill/>
          </a:ln>
        </p:spPr>
      </p:pic>
      <p:sp>
        <p:nvSpPr>
          <p:cNvPr id="1568" name="Shape 1568"/>
          <p:cNvSpPr/>
          <p:nvPr/>
        </p:nvSpPr>
        <p:spPr>
          <a:xfrm>
            <a:off x="9373580" y="5769706"/>
            <a:ext cx="1584088" cy="58464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199">
                <a:solidFill>
                  <a:srgbClr val="FFFFFF"/>
                </a:solidFill>
                <a:latin typeface="Quattrocento Sans"/>
                <a:ea typeface="Quattrocento Sans"/>
                <a:cs typeface="Quattrocento Sans"/>
                <a:sym typeface="Quattrocento Sans"/>
              </a:rPr>
              <a:t>Corpnet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nvSpPr>
        <p:spPr>
          <a:xfrm>
            <a:off x="-1" y="893"/>
            <a:ext cx="12188825" cy="52308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799" u="none" cap="none" strike="noStrike">
                <a:solidFill>
                  <a:srgbClr val="000000"/>
                </a:solidFill>
                <a:latin typeface="Quattrocento Sans"/>
                <a:ea typeface="Quattrocento Sans"/>
                <a:cs typeface="Quattrocento Sans"/>
                <a:sym typeface="Quattrocento Sans"/>
              </a:rPr>
              <a:t>Welcome to the</a:t>
            </a:r>
            <a:endParaRPr/>
          </a:p>
        </p:txBody>
      </p:sp>
      <p:sp>
        <p:nvSpPr>
          <p:cNvPr id="182" name="Shape 182"/>
          <p:cNvSpPr txBox="1"/>
          <p:nvPr/>
        </p:nvSpPr>
        <p:spPr>
          <a:xfrm>
            <a:off x="-1" y="5881051"/>
            <a:ext cx="12188825" cy="6461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3599" u="none" cap="none" strike="noStrike">
                <a:solidFill>
                  <a:srgbClr val="000000"/>
                </a:solidFill>
                <a:latin typeface="Quattrocento Sans"/>
                <a:ea typeface="Quattrocento Sans"/>
                <a:cs typeface="Quattrocento Sans"/>
                <a:sym typeface="Quattrocento Sans"/>
              </a:rPr>
              <a:t>{Curitiba - PR}</a:t>
            </a:r>
            <a:endParaRPr/>
          </a:p>
        </p:txBody>
      </p:sp>
      <p:pic>
        <p:nvPicPr>
          <p:cNvPr descr="https://global.azurebootcamp.net/wp-content/uploads/2014/11/logo-2018-762x677-2.png" id="183" name="Shape 183"/>
          <p:cNvPicPr preferRelativeResize="0"/>
          <p:nvPr/>
        </p:nvPicPr>
        <p:blipFill rotWithShape="1">
          <a:blip r:embed="rId3">
            <a:alphaModFix/>
          </a:blip>
          <a:srcRect b="0" l="0" r="0" t="0"/>
          <a:stretch/>
        </p:blipFill>
        <p:spPr>
          <a:xfrm>
            <a:off x="3256422" y="523977"/>
            <a:ext cx="5675981" cy="5042834"/>
          </a:xfrm>
          <a:prstGeom prst="rect">
            <a:avLst/>
          </a:prstGeom>
          <a:noFill/>
          <a:ln>
            <a:noFill/>
          </a:ln>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573" name="Shape 1573"/>
        <p:cNvGrpSpPr/>
        <p:nvPr/>
      </p:nvGrpSpPr>
      <p:grpSpPr>
        <a:xfrm>
          <a:off x="0" y="0"/>
          <a:ext cx="0" cy="0"/>
          <a:chOff x="0" y="0"/>
          <a:chExt cx="0" cy="0"/>
        </a:xfrm>
      </p:grpSpPr>
      <p:sp>
        <p:nvSpPr>
          <p:cNvPr id="1574" name="Shape 1574"/>
          <p:cNvSpPr/>
          <p:nvPr/>
        </p:nvSpPr>
        <p:spPr>
          <a:xfrm>
            <a:off x="7028615" y="826415"/>
            <a:ext cx="10369403" cy="5728204"/>
          </a:xfrm>
          <a:custGeom>
            <a:pathLst>
              <a:path extrusionOk="0" h="281" w="509">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lt1">
              <a:alpha val="10980"/>
            </a:schemeClr>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1575" name="Shape 1575"/>
          <p:cNvSpPr txBox="1"/>
          <p:nvPr>
            <p:ph type="title"/>
          </p:nvPr>
        </p:nvSpPr>
        <p:spPr>
          <a:xfrm>
            <a:off x="814263" y="247784"/>
            <a:ext cx="11258675" cy="899665"/>
          </a:xfrm>
          <a:prstGeom prst="rect">
            <a:avLst/>
          </a:prstGeom>
          <a:noFill/>
          <a:ln>
            <a:noFill/>
          </a:ln>
        </p:spPr>
        <p:txBody>
          <a:bodyPr anchorCtr="0" anchor="t" bIns="67225" lIns="107550" spcFirstLastPara="1" rIns="107550" wrap="square" tIns="67225">
            <a:noAutofit/>
          </a:bodyPr>
          <a:lstStyle/>
          <a:p>
            <a:pPr indent="0" lvl="0" marL="0" marR="0" rtl="0" algn="l">
              <a:lnSpc>
                <a:spcPct val="90000"/>
              </a:lnSpc>
              <a:spcBef>
                <a:spcPts val="0"/>
              </a:spcBef>
              <a:spcAft>
                <a:spcPts val="0"/>
              </a:spcAft>
              <a:buClr>
                <a:schemeClr val="lt1"/>
              </a:buClr>
              <a:buSzPts val="5332"/>
              <a:buFont typeface="Quattrocento Sans"/>
              <a:buNone/>
            </a:pPr>
            <a:r>
              <a:rPr b="0" i="0" lang="en-US" sz="5332" u="none" cap="none" strike="noStrike">
                <a:solidFill>
                  <a:schemeClr val="lt1"/>
                </a:solidFill>
                <a:latin typeface="Quattrocento Sans"/>
                <a:ea typeface="Quattrocento Sans"/>
                <a:cs typeface="Quattrocento Sans"/>
                <a:sym typeface="Quattrocento Sans"/>
              </a:rPr>
              <a:t>Virtual Gateways</a:t>
            </a:r>
            <a:endParaRPr/>
          </a:p>
        </p:txBody>
      </p:sp>
      <p:sp>
        <p:nvSpPr>
          <p:cNvPr id="1576" name="Shape 1576"/>
          <p:cNvSpPr/>
          <p:nvPr/>
        </p:nvSpPr>
        <p:spPr>
          <a:xfrm>
            <a:off x="269168" y="2204924"/>
            <a:ext cx="3464554" cy="3464554"/>
          </a:xfrm>
          <a:prstGeom prst="rect">
            <a:avLst/>
          </a:prstGeom>
          <a:solidFill>
            <a:schemeClr val="accent3"/>
          </a:solidFill>
          <a:ln>
            <a:noFill/>
          </a:ln>
        </p:spPr>
        <p:txBody>
          <a:bodyPr anchorCtr="0" anchor="t" bIns="45700" lIns="91375" spcFirstLastPara="1" rIns="91375" wrap="square" tIns="45700">
            <a:noAutofit/>
          </a:bodyPr>
          <a:lstStyle/>
          <a:p>
            <a:pPr indent="0" lvl="0" marL="0" marR="0" rtl="0" algn="ctr">
              <a:lnSpc>
                <a:spcPct val="90000"/>
              </a:lnSpc>
              <a:spcBef>
                <a:spcPts val="0"/>
              </a:spcBef>
              <a:spcAft>
                <a:spcPts val="0"/>
              </a:spcAft>
              <a:buNone/>
            </a:pPr>
            <a:r>
              <a:rPr lang="en-US" sz="2399">
                <a:solidFill>
                  <a:srgbClr val="FFFFFF"/>
                </a:solidFill>
                <a:latin typeface="Quattrocento Sans"/>
                <a:ea typeface="Quattrocento Sans"/>
                <a:cs typeface="Quattrocento Sans"/>
                <a:sym typeface="Quattrocento Sans"/>
              </a:rPr>
              <a:t>Contoso HQ </a:t>
            </a:r>
            <a:r>
              <a:rPr b="1" lang="en-US" sz="1050">
                <a:solidFill>
                  <a:srgbClr val="FFFFFF"/>
                </a:solidFill>
                <a:latin typeface="Quattrocento Sans"/>
                <a:ea typeface="Quattrocento Sans"/>
                <a:cs typeface="Quattrocento Sans"/>
                <a:sym typeface="Quattrocento Sans"/>
              </a:rPr>
              <a:t>(10.0.0.0/16)</a:t>
            </a:r>
            <a:endParaRPr/>
          </a:p>
        </p:txBody>
      </p:sp>
      <p:sp>
        <p:nvSpPr>
          <p:cNvPr id="1577" name="Shape 1577"/>
          <p:cNvSpPr/>
          <p:nvPr/>
        </p:nvSpPr>
        <p:spPr>
          <a:xfrm>
            <a:off x="9280449" y="4075828"/>
            <a:ext cx="2340477" cy="2340477"/>
          </a:xfrm>
          <a:prstGeom prst="rect">
            <a:avLst/>
          </a:prstGeom>
          <a:solidFill>
            <a:schemeClr val="accent5"/>
          </a:solidFill>
          <a:ln>
            <a:noFill/>
          </a:ln>
        </p:spPr>
        <p:txBody>
          <a:bodyPr anchorCtr="0" anchor="t" bIns="45700" lIns="91375" spcFirstLastPara="1" rIns="91375" wrap="square" tIns="45700">
            <a:noAutofit/>
          </a:bodyPr>
          <a:lstStyle/>
          <a:p>
            <a:pPr indent="0" lvl="0" marL="0" marR="0" rtl="0" algn="ctr">
              <a:lnSpc>
                <a:spcPct val="90000"/>
              </a:lnSpc>
              <a:spcBef>
                <a:spcPts val="0"/>
              </a:spcBef>
              <a:spcAft>
                <a:spcPts val="0"/>
              </a:spcAft>
              <a:buNone/>
            </a:pPr>
            <a:r>
              <a:rPr lang="en-US" sz="1800">
                <a:solidFill>
                  <a:srgbClr val="FFFFFF"/>
                </a:solidFill>
                <a:latin typeface="Quattrocento Sans"/>
                <a:ea typeface="Quattrocento Sans"/>
                <a:cs typeface="Quattrocento Sans"/>
                <a:sym typeface="Quattrocento Sans"/>
              </a:rPr>
              <a:t>Contoso Test in Windows Azure </a:t>
            </a:r>
            <a:r>
              <a:rPr b="1" lang="en-US" sz="1200">
                <a:solidFill>
                  <a:srgbClr val="FFFFFF"/>
                </a:solidFill>
                <a:latin typeface="Quattrocento Sans"/>
                <a:ea typeface="Quattrocento Sans"/>
                <a:cs typeface="Quattrocento Sans"/>
                <a:sym typeface="Quattrocento Sans"/>
              </a:rPr>
              <a:t>(10.2.0.0/16) </a:t>
            </a:r>
            <a:endParaRPr/>
          </a:p>
        </p:txBody>
      </p:sp>
      <p:sp>
        <p:nvSpPr>
          <p:cNvPr id="1578" name="Shape 1578"/>
          <p:cNvSpPr/>
          <p:nvPr/>
        </p:nvSpPr>
        <p:spPr>
          <a:xfrm>
            <a:off x="9280449" y="1461937"/>
            <a:ext cx="2340477" cy="2340477"/>
          </a:xfrm>
          <a:prstGeom prst="rect">
            <a:avLst/>
          </a:prstGeom>
          <a:solidFill>
            <a:schemeClr val="accent1"/>
          </a:solidFill>
          <a:ln>
            <a:noFill/>
          </a:ln>
        </p:spPr>
        <p:txBody>
          <a:bodyPr anchorCtr="0" anchor="t" bIns="45700" lIns="91375" spcFirstLastPara="1" rIns="91375" wrap="square" tIns="45700">
            <a:noAutofit/>
          </a:bodyPr>
          <a:lstStyle/>
          <a:p>
            <a:pPr indent="0" lvl="0" marL="0" marR="0" rtl="0" algn="ctr">
              <a:lnSpc>
                <a:spcPct val="90000"/>
              </a:lnSpc>
              <a:spcBef>
                <a:spcPts val="0"/>
              </a:spcBef>
              <a:spcAft>
                <a:spcPts val="0"/>
              </a:spcAft>
              <a:buNone/>
            </a:pPr>
            <a:r>
              <a:rPr lang="en-US" sz="1600">
                <a:solidFill>
                  <a:srgbClr val="FFFFFF"/>
                </a:solidFill>
                <a:latin typeface="Quattrocento Sans"/>
                <a:ea typeface="Quattrocento Sans"/>
                <a:cs typeface="Quattrocento Sans"/>
                <a:sym typeface="Quattrocento Sans"/>
              </a:rPr>
              <a:t>Contoso Production VNet in Windows Azure </a:t>
            </a:r>
            <a:r>
              <a:rPr b="1" lang="en-US" sz="1200">
                <a:solidFill>
                  <a:srgbClr val="FFFFFF"/>
                </a:solidFill>
                <a:latin typeface="Quattrocento Sans"/>
                <a:ea typeface="Quattrocento Sans"/>
                <a:cs typeface="Quattrocento Sans"/>
                <a:sym typeface="Quattrocento Sans"/>
              </a:rPr>
              <a:t>(10.1.0.0/16)</a:t>
            </a:r>
            <a:endParaRPr/>
          </a:p>
        </p:txBody>
      </p:sp>
      <p:sp>
        <p:nvSpPr>
          <p:cNvPr id="1579" name="Shape 1579"/>
          <p:cNvSpPr/>
          <p:nvPr/>
        </p:nvSpPr>
        <p:spPr>
          <a:xfrm>
            <a:off x="10951075" y="4718882"/>
            <a:ext cx="547671" cy="527184"/>
          </a:xfrm>
          <a:custGeom>
            <a:pathLst>
              <a:path extrusionOk="0" h="859" w="891">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1580" name="Shape 1580"/>
          <p:cNvSpPr/>
          <p:nvPr/>
        </p:nvSpPr>
        <p:spPr>
          <a:xfrm>
            <a:off x="4091129" y="2548272"/>
            <a:ext cx="4954343" cy="2736850"/>
          </a:xfrm>
          <a:custGeom>
            <a:pathLst>
              <a:path extrusionOk="0" h="281" w="509">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pic>
        <p:nvPicPr>
          <p:cNvPr descr="\\magnum\Projects\Microsoft\Cloud Power FY12\Design\Icons\PNGs\Server_2.png" id="1581" name="Shape 1581"/>
          <p:cNvPicPr preferRelativeResize="0"/>
          <p:nvPr/>
        </p:nvPicPr>
        <p:blipFill rotWithShape="1">
          <a:blip r:embed="rId3">
            <a:alphaModFix/>
          </a:blip>
          <a:srcRect b="0" l="24157" r="25928" t="0"/>
          <a:stretch/>
        </p:blipFill>
        <p:spPr>
          <a:xfrm>
            <a:off x="2973269" y="3636623"/>
            <a:ext cx="355366" cy="711945"/>
          </a:xfrm>
          <a:prstGeom prst="rect">
            <a:avLst/>
          </a:prstGeom>
          <a:noFill/>
          <a:ln>
            <a:noFill/>
          </a:ln>
        </p:spPr>
      </p:pic>
      <p:sp>
        <p:nvSpPr>
          <p:cNvPr id="1582" name="Shape 1582"/>
          <p:cNvSpPr/>
          <p:nvPr/>
        </p:nvSpPr>
        <p:spPr>
          <a:xfrm>
            <a:off x="2744433" y="4275678"/>
            <a:ext cx="813043" cy="42473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200">
                <a:solidFill>
                  <a:srgbClr val="FFFFFF"/>
                </a:solidFill>
                <a:latin typeface="Quattrocento Sans"/>
                <a:ea typeface="Quattrocento Sans"/>
                <a:cs typeface="Quattrocento Sans"/>
                <a:sym typeface="Quattrocento Sans"/>
              </a:rPr>
              <a:t>S2S VPN </a:t>
            </a:r>
            <a:br>
              <a:rPr lang="en-US" sz="1200">
                <a:solidFill>
                  <a:srgbClr val="FFFFFF"/>
                </a:solidFill>
                <a:latin typeface="Quattrocento Sans"/>
                <a:ea typeface="Quattrocento Sans"/>
                <a:cs typeface="Quattrocento Sans"/>
                <a:sym typeface="Quattrocento Sans"/>
              </a:rPr>
            </a:br>
            <a:r>
              <a:rPr lang="en-US" sz="1200">
                <a:solidFill>
                  <a:srgbClr val="FFFFFF"/>
                </a:solidFill>
                <a:latin typeface="Quattrocento Sans"/>
                <a:ea typeface="Quattrocento Sans"/>
                <a:cs typeface="Quattrocento Sans"/>
                <a:sym typeface="Quattrocento Sans"/>
              </a:rPr>
              <a:t>Device</a:t>
            </a:r>
            <a:endParaRPr/>
          </a:p>
        </p:txBody>
      </p:sp>
      <p:grpSp>
        <p:nvGrpSpPr>
          <p:cNvPr id="1583" name="Shape 1583"/>
          <p:cNvGrpSpPr/>
          <p:nvPr/>
        </p:nvGrpSpPr>
        <p:grpSpPr>
          <a:xfrm>
            <a:off x="2088361" y="2613475"/>
            <a:ext cx="869595" cy="629127"/>
            <a:chOff x="2870782" y="2512291"/>
            <a:chExt cx="791194" cy="572406"/>
          </a:xfrm>
        </p:grpSpPr>
        <p:pic>
          <p:nvPicPr>
            <p:cNvPr id="1584" name="Shape 1584"/>
            <p:cNvPicPr preferRelativeResize="0"/>
            <p:nvPr/>
          </p:nvPicPr>
          <p:blipFill rotWithShape="1">
            <a:blip r:embed="rId4">
              <a:alphaModFix/>
            </a:blip>
            <a:srcRect b="13220" l="9422" r="8195" t="9591"/>
            <a:stretch/>
          </p:blipFill>
          <p:spPr>
            <a:xfrm>
              <a:off x="2870782" y="2512291"/>
              <a:ext cx="666746" cy="572406"/>
            </a:xfrm>
            <a:prstGeom prst="rect">
              <a:avLst/>
            </a:prstGeom>
            <a:noFill/>
            <a:ln>
              <a:noFill/>
            </a:ln>
          </p:spPr>
        </p:pic>
        <p:sp>
          <p:nvSpPr>
            <p:cNvPr id="1585" name="Shape 1585"/>
            <p:cNvSpPr/>
            <p:nvPr/>
          </p:nvSpPr>
          <p:spPr>
            <a:xfrm>
              <a:off x="3363172" y="2782146"/>
              <a:ext cx="298804" cy="302551"/>
            </a:xfrm>
            <a:custGeom>
              <a:pathLst>
                <a:path extrusionOk="0" h="85" w="84">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grpSp>
      <p:sp>
        <p:nvSpPr>
          <p:cNvPr id="1586" name="Shape 1586"/>
          <p:cNvSpPr/>
          <p:nvPr/>
        </p:nvSpPr>
        <p:spPr>
          <a:xfrm>
            <a:off x="2081537" y="3200735"/>
            <a:ext cx="885050" cy="25853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200">
                <a:solidFill>
                  <a:srgbClr val="FFFFFF"/>
                </a:solidFill>
                <a:latin typeface="Quattrocento Sans"/>
                <a:ea typeface="Quattrocento Sans"/>
                <a:cs typeface="Quattrocento Sans"/>
                <a:sym typeface="Quattrocento Sans"/>
              </a:rPr>
              <a:t>IIS Servers</a:t>
            </a:r>
            <a:endParaRPr/>
          </a:p>
        </p:txBody>
      </p:sp>
      <p:grpSp>
        <p:nvGrpSpPr>
          <p:cNvPr id="1587" name="Shape 1587"/>
          <p:cNvGrpSpPr/>
          <p:nvPr/>
        </p:nvGrpSpPr>
        <p:grpSpPr>
          <a:xfrm>
            <a:off x="1582101" y="3663165"/>
            <a:ext cx="838691" cy="931974"/>
            <a:chOff x="1731014" y="3451570"/>
            <a:chExt cx="839029" cy="932349"/>
          </a:xfrm>
        </p:grpSpPr>
        <p:grpSp>
          <p:nvGrpSpPr>
            <p:cNvPr id="1588" name="Shape 1588"/>
            <p:cNvGrpSpPr/>
            <p:nvPr/>
          </p:nvGrpSpPr>
          <p:grpSpPr>
            <a:xfrm>
              <a:off x="1972774" y="3451570"/>
              <a:ext cx="479392" cy="712232"/>
              <a:chOff x="1972774" y="3451570"/>
              <a:chExt cx="479392" cy="712232"/>
            </a:xfrm>
          </p:grpSpPr>
          <p:pic>
            <p:nvPicPr>
              <p:cNvPr descr="\\magnum\Projects\Microsoft\Cloud Power FY12\Design\Icons\PNGs\Server_2.png" id="1589" name="Shape 1589"/>
              <p:cNvPicPr preferRelativeResize="0"/>
              <p:nvPr/>
            </p:nvPicPr>
            <p:blipFill rotWithShape="1">
              <a:blip r:embed="rId3">
                <a:alphaModFix/>
              </a:blip>
              <a:srcRect b="0" l="24157" r="25928" t="0"/>
              <a:stretch/>
            </p:blipFill>
            <p:spPr>
              <a:xfrm>
                <a:off x="1972774" y="3451570"/>
                <a:ext cx="355510" cy="712232"/>
              </a:xfrm>
              <a:prstGeom prst="rect">
                <a:avLst/>
              </a:prstGeom>
              <a:noFill/>
              <a:ln>
                <a:noFill/>
              </a:ln>
            </p:spPr>
          </p:pic>
          <p:grpSp>
            <p:nvGrpSpPr>
              <p:cNvPr id="1590" name="Shape 1590"/>
              <p:cNvGrpSpPr/>
              <p:nvPr/>
            </p:nvGrpSpPr>
            <p:grpSpPr>
              <a:xfrm>
                <a:off x="2245986" y="3924261"/>
                <a:ext cx="206180" cy="206424"/>
                <a:chOff x="2245986" y="3924261"/>
                <a:chExt cx="206180" cy="206424"/>
              </a:xfrm>
            </p:grpSpPr>
            <p:grpSp>
              <p:nvGrpSpPr>
                <p:cNvPr id="1591" name="Shape 1591"/>
                <p:cNvGrpSpPr/>
                <p:nvPr/>
              </p:nvGrpSpPr>
              <p:grpSpPr>
                <a:xfrm>
                  <a:off x="2245986" y="3924261"/>
                  <a:ext cx="206180" cy="206424"/>
                  <a:chOff x="1779323" y="4627897"/>
                  <a:chExt cx="472764" cy="473323"/>
                </a:xfrm>
              </p:grpSpPr>
              <p:sp>
                <p:nvSpPr>
                  <p:cNvPr id="1592" name="Shape 1592"/>
                  <p:cNvSpPr/>
                  <p:nvPr/>
                </p:nvSpPr>
                <p:spPr>
                  <a:xfrm>
                    <a:off x="1779323" y="4627897"/>
                    <a:ext cx="472764" cy="407555"/>
                  </a:xfrm>
                  <a:prstGeom prst="triangle">
                    <a:avLst>
                      <a:gd fmla="val 50000" name="adj"/>
                    </a:avLst>
                  </a:prstGeom>
                  <a:solidFill>
                    <a:schemeClr val="lt1"/>
                  </a:solidFill>
                  <a:ln>
                    <a:noFill/>
                  </a:ln>
                </p:spPr>
                <p:txBody>
                  <a:bodyPr anchorCtr="0" anchor="ctr" bIns="45700" lIns="91375" spcFirstLastPara="1" rIns="91375" wrap="square" tIns="45700">
                    <a:noAutofit/>
                  </a:bodyPr>
                  <a:lstStyle/>
                  <a:p>
                    <a:pPr indent="0" lvl="0" marL="0" marR="0" rtl="0" algn="ctr">
                      <a:spcBef>
                        <a:spcPts val="0"/>
                      </a:spcBef>
                      <a:spcAft>
                        <a:spcPts val="0"/>
                      </a:spcAft>
                      <a:buNone/>
                    </a:pPr>
                    <a:r>
                      <a:t/>
                    </a:r>
                    <a:endParaRPr sz="2199">
                      <a:solidFill>
                        <a:srgbClr val="FFFFFF"/>
                      </a:solidFill>
                      <a:latin typeface="Quattrocento Sans"/>
                      <a:ea typeface="Quattrocento Sans"/>
                      <a:cs typeface="Quattrocento Sans"/>
                      <a:sym typeface="Quattrocento Sans"/>
                    </a:endParaRPr>
                  </a:p>
                </p:txBody>
              </p:sp>
              <p:sp>
                <p:nvSpPr>
                  <p:cNvPr id="1593" name="Shape 1593"/>
                  <p:cNvSpPr/>
                  <p:nvPr/>
                </p:nvSpPr>
                <p:spPr>
                  <a:xfrm>
                    <a:off x="1779323" y="4824517"/>
                    <a:ext cx="472764" cy="60401"/>
                  </a:xfrm>
                  <a:prstGeom prst="rect">
                    <a:avLst/>
                  </a:prstGeom>
                  <a:solidFill>
                    <a:schemeClr val="lt1"/>
                  </a:solidFill>
                  <a:ln>
                    <a:noFill/>
                  </a:ln>
                </p:spPr>
                <p:txBody>
                  <a:bodyPr anchorCtr="0" anchor="ctr" bIns="45700" lIns="91375" spcFirstLastPara="1" rIns="91375" wrap="square" tIns="45700">
                    <a:noAutofit/>
                  </a:bodyPr>
                  <a:lstStyle/>
                  <a:p>
                    <a:pPr indent="0" lvl="0" marL="0" marR="0" rtl="0" algn="ctr">
                      <a:spcBef>
                        <a:spcPts val="0"/>
                      </a:spcBef>
                      <a:spcAft>
                        <a:spcPts val="0"/>
                      </a:spcAft>
                      <a:buNone/>
                    </a:pPr>
                    <a:r>
                      <a:t/>
                    </a:r>
                    <a:endParaRPr sz="2199">
                      <a:solidFill>
                        <a:srgbClr val="FFFFFF"/>
                      </a:solidFill>
                      <a:latin typeface="Quattrocento Sans"/>
                      <a:ea typeface="Quattrocento Sans"/>
                      <a:cs typeface="Quattrocento Sans"/>
                      <a:sym typeface="Quattrocento Sans"/>
                    </a:endParaRPr>
                  </a:p>
                </p:txBody>
              </p:sp>
              <p:sp>
                <p:nvSpPr>
                  <p:cNvPr id="1594" name="Shape 1594"/>
                  <p:cNvSpPr/>
                  <p:nvPr/>
                </p:nvSpPr>
                <p:spPr>
                  <a:xfrm rot="-5400000">
                    <a:off x="1881399" y="4936712"/>
                    <a:ext cx="268612" cy="60403"/>
                  </a:xfrm>
                  <a:prstGeom prst="rect">
                    <a:avLst/>
                  </a:prstGeom>
                  <a:solidFill>
                    <a:schemeClr val="lt1"/>
                  </a:solidFill>
                  <a:ln>
                    <a:noFill/>
                  </a:ln>
                </p:spPr>
                <p:txBody>
                  <a:bodyPr anchorCtr="0" anchor="ctr" bIns="45700" lIns="91375" spcFirstLastPara="1" rIns="91375" wrap="square" tIns="45700">
                    <a:noAutofit/>
                  </a:bodyPr>
                  <a:lstStyle/>
                  <a:p>
                    <a:pPr indent="0" lvl="0" marL="0" marR="0" rtl="0" algn="ctr">
                      <a:spcBef>
                        <a:spcPts val="0"/>
                      </a:spcBef>
                      <a:spcAft>
                        <a:spcPts val="0"/>
                      </a:spcAft>
                      <a:buNone/>
                    </a:pPr>
                    <a:r>
                      <a:t/>
                    </a:r>
                    <a:endParaRPr sz="2199">
                      <a:solidFill>
                        <a:srgbClr val="FFFFFF"/>
                      </a:solidFill>
                      <a:latin typeface="Quattrocento Sans"/>
                      <a:ea typeface="Quattrocento Sans"/>
                      <a:cs typeface="Quattrocento Sans"/>
                      <a:sym typeface="Quattrocento Sans"/>
                    </a:endParaRPr>
                  </a:p>
                </p:txBody>
              </p:sp>
            </p:grpSp>
            <p:sp>
              <p:nvSpPr>
                <p:cNvPr id="1595" name="Shape 1595"/>
                <p:cNvSpPr/>
                <p:nvPr/>
              </p:nvSpPr>
              <p:spPr>
                <a:xfrm>
                  <a:off x="2304709" y="3989226"/>
                  <a:ext cx="88734" cy="76495"/>
                </a:xfrm>
                <a:prstGeom prst="triangle">
                  <a:avLst>
                    <a:gd fmla="val 50000" name="adj"/>
                  </a:avLst>
                </a:prstGeom>
                <a:solidFill>
                  <a:schemeClr val="accent3"/>
                </a:solidFill>
                <a:ln>
                  <a:noFill/>
                </a:ln>
              </p:spPr>
              <p:txBody>
                <a:bodyPr anchorCtr="0" anchor="ctr" bIns="45700" lIns="91375" spcFirstLastPara="1" rIns="91375" wrap="square" tIns="45700">
                  <a:noAutofit/>
                </a:bodyPr>
                <a:lstStyle/>
                <a:p>
                  <a:pPr indent="0" lvl="0" marL="0" marR="0" rtl="0" algn="ctr">
                    <a:spcBef>
                      <a:spcPts val="0"/>
                    </a:spcBef>
                    <a:spcAft>
                      <a:spcPts val="0"/>
                    </a:spcAft>
                    <a:buNone/>
                  </a:pPr>
                  <a:r>
                    <a:t/>
                  </a:r>
                  <a:endParaRPr sz="2199">
                    <a:solidFill>
                      <a:srgbClr val="FFFFFF"/>
                    </a:solidFill>
                    <a:latin typeface="Quattrocento Sans"/>
                    <a:ea typeface="Quattrocento Sans"/>
                    <a:cs typeface="Quattrocento Sans"/>
                    <a:sym typeface="Quattrocento Sans"/>
                  </a:endParaRPr>
                </a:p>
              </p:txBody>
            </p:sp>
          </p:grpSp>
        </p:grpSp>
        <p:sp>
          <p:nvSpPr>
            <p:cNvPr id="1596" name="Shape 1596"/>
            <p:cNvSpPr/>
            <p:nvPr/>
          </p:nvSpPr>
          <p:spPr>
            <a:xfrm>
              <a:off x="1731014" y="4125283"/>
              <a:ext cx="839029" cy="258636"/>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200">
                  <a:solidFill>
                    <a:srgbClr val="FFFFFF"/>
                  </a:solidFill>
                  <a:latin typeface="Quattrocento Sans"/>
                  <a:ea typeface="Quattrocento Sans"/>
                  <a:cs typeface="Quattrocento Sans"/>
                  <a:sym typeface="Quattrocento Sans"/>
                </a:rPr>
                <a:t>AD / DNS</a:t>
              </a:r>
              <a:endParaRPr/>
            </a:p>
          </p:txBody>
        </p:sp>
      </p:grpSp>
      <p:pic>
        <p:nvPicPr>
          <p:cNvPr id="1597" name="Shape 1597"/>
          <p:cNvPicPr preferRelativeResize="0"/>
          <p:nvPr/>
        </p:nvPicPr>
        <p:blipFill rotWithShape="1">
          <a:blip r:embed="rId4">
            <a:alphaModFix/>
          </a:blip>
          <a:srcRect b="13220" l="9422" r="8195" t="9591"/>
          <a:stretch/>
        </p:blipFill>
        <p:spPr>
          <a:xfrm>
            <a:off x="892733" y="2581665"/>
            <a:ext cx="732814" cy="629127"/>
          </a:xfrm>
          <a:prstGeom prst="rect">
            <a:avLst/>
          </a:prstGeom>
          <a:noFill/>
          <a:ln>
            <a:noFill/>
          </a:ln>
        </p:spPr>
      </p:pic>
      <p:sp>
        <p:nvSpPr>
          <p:cNvPr id="1598" name="Shape 1598"/>
          <p:cNvSpPr/>
          <p:nvPr/>
        </p:nvSpPr>
        <p:spPr>
          <a:xfrm>
            <a:off x="913707" y="3168925"/>
            <a:ext cx="829458" cy="25853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200">
                <a:solidFill>
                  <a:srgbClr val="FFFFFF"/>
                </a:solidFill>
                <a:latin typeface="Quattrocento Sans"/>
                <a:ea typeface="Quattrocento Sans"/>
                <a:cs typeface="Quattrocento Sans"/>
                <a:sym typeface="Quattrocento Sans"/>
              </a:rPr>
              <a:t>SQL Farm</a:t>
            </a:r>
            <a:endParaRPr/>
          </a:p>
        </p:txBody>
      </p:sp>
      <p:grpSp>
        <p:nvGrpSpPr>
          <p:cNvPr id="1599" name="Shape 1599"/>
          <p:cNvGrpSpPr/>
          <p:nvPr/>
        </p:nvGrpSpPr>
        <p:grpSpPr>
          <a:xfrm>
            <a:off x="1519085" y="4654119"/>
            <a:ext cx="964722" cy="993586"/>
            <a:chOff x="1809804" y="4442923"/>
            <a:chExt cx="965110" cy="993986"/>
          </a:xfrm>
        </p:grpSpPr>
        <p:pic>
          <p:nvPicPr>
            <p:cNvPr id="1600" name="Shape 1600"/>
            <p:cNvPicPr preferRelativeResize="0"/>
            <p:nvPr/>
          </p:nvPicPr>
          <p:blipFill rotWithShape="1">
            <a:blip r:embed="rId4">
              <a:alphaModFix/>
            </a:blip>
            <a:srcRect b="0" l="0" r="0" t="0"/>
            <a:stretch/>
          </p:blipFill>
          <p:spPr>
            <a:xfrm>
              <a:off x="1809804" y="4442923"/>
              <a:ext cx="965110" cy="884298"/>
            </a:xfrm>
            <a:prstGeom prst="rect">
              <a:avLst/>
            </a:prstGeom>
            <a:noFill/>
            <a:ln>
              <a:noFill/>
            </a:ln>
          </p:spPr>
        </p:pic>
        <p:sp>
          <p:nvSpPr>
            <p:cNvPr id="1601" name="Shape 1601"/>
            <p:cNvSpPr/>
            <p:nvPr/>
          </p:nvSpPr>
          <p:spPr>
            <a:xfrm>
              <a:off x="1844789" y="5178273"/>
              <a:ext cx="826584" cy="258636"/>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200">
                  <a:solidFill>
                    <a:srgbClr val="FFFFFF"/>
                  </a:solidFill>
                  <a:latin typeface="Quattrocento Sans"/>
                  <a:ea typeface="Quattrocento Sans"/>
                  <a:cs typeface="Quattrocento Sans"/>
                  <a:sym typeface="Quattrocento Sans"/>
                </a:rPr>
                <a:t>Exchange</a:t>
              </a:r>
              <a:endParaRPr/>
            </a:p>
          </p:txBody>
        </p:sp>
        <p:sp>
          <p:nvSpPr>
            <p:cNvPr id="1602" name="Shape 1602"/>
            <p:cNvSpPr/>
            <p:nvPr/>
          </p:nvSpPr>
          <p:spPr>
            <a:xfrm>
              <a:off x="2433694" y="4961317"/>
              <a:ext cx="322748" cy="225728"/>
            </a:xfrm>
            <a:custGeom>
              <a:pathLst>
                <a:path extrusionOk="0" h="210" w="30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p:spPr>
          <p:txBody>
            <a:bodyPr anchorCtr="0" anchor="t" bIns="41125" lIns="82250" spcFirstLastPara="1" rIns="82250" wrap="square" tIns="41125">
              <a:noAutofit/>
            </a:bodyPr>
            <a:lstStyle/>
            <a:p>
              <a:pPr indent="0" lvl="0" marL="0" marR="0" rtl="0" algn="l">
                <a:spcBef>
                  <a:spcPts val="0"/>
                </a:spcBef>
                <a:spcAft>
                  <a:spcPts val="0"/>
                </a:spcAft>
                <a:buNone/>
              </a:pPr>
              <a:r>
                <a:t/>
              </a:r>
              <a:endParaRPr sz="1600">
                <a:solidFill>
                  <a:srgbClr val="FFFFFF"/>
                </a:solidFill>
                <a:latin typeface="Quattrocento Sans"/>
                <a:ea typeface="Quattrocento Sans"/>
                <a:cs typeface="Quattrocento Sans"/>
                <a:sym typeface="Quattrocento Sans"/>
              </a:endParaRPr>
            </a:p>
          </p:txBody>
        </p:sp>
      </p:grpSp>
      <p:sp>
        <p:nvSpPr>
          <p:cNvPr id="1603" name="Shape 1603"/>
          <p:cNvSpPr/>
          <p:nvPr/>
        </p:nvSpPr>
        <p:spPr>
          <a:xfrm>
            <a:off x="559192" y="3690519"/>
            <a:ext cx="510142" cy="328620"/>
          </a:xfrm>
          <a:custGeom>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l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1604" name="Shape 1604"/>
          <p:cNvSpPr/>
          <p:nvPr/>
        </p:nvSpPr>
        <p:spPr>
          <a:xfrm>
            <a:off x="559194" y="4167284"/>
            <a:ext cx="510142" cy="328620"/>
          </a:xfrm>
          <a:custGeom>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l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1605" name="Shape 1605"/>
          <p:cNvSpPr/>
          <p:nvPr/>
        </p:nvSpPr>
        <p:spPr>
          <a:xfrm>
            <a:off x="559194" y="4644049"/>
            <a:ext cx="510142" cy="328620"/>
          </a:xfrm>
          <a:custGeom>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l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1606" name="Shape 1606"/>
          <p:cNvSpPr/>
          <p:nvPr/>
        </p:nvSpPr>
        <p:spPr>
          <a:xfrm>
            <a:off x="559194" y="5120813"/>
            <a:ext cx="510142" cy="328620"/>
          </a:xfrm>
          <a:custGeom>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l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cxnSp>
        <p:nvCxnSpPr>
          <p:cNvPr id="1607" name="Shape 1607"/>
          <p:cNvCxnSpPr>
            <a:stCxn id="1608" idx="1"/>
            <a:endCxn id="1581" idx="3"/>
          </p:cNvCxnSpPr>
          <p:nvPr/>
        </p:nvCxnSpPr>
        <p:spPr>
          <a:xfrm flipH="1">
            <a:off x="3328674" y="3349460"/>
            <a:ext cx="6254700" cy="643200"/>
          </a:xfrm>
          <a:prstGeom prst="straightConnector1">
            <a:avLst/>
          </a:prstGeom>
          <a:noFill/>
          <a:ln cap="flat" cmpd="sng" w="57150">
            <a:solidFill>
              <a:schemeClr val="lt1"/>
            </a:solidFill>
            <a:prstDash val="solid"/>
            <a:round/>
            <a:headEnd len="med" w="med" type="triangle"/>
            <a:tailEnd len="med" w="med" type="triangle"/>
          </a:ln>
        </p:spPr>
      </p:cxnSp>
      <p:grpSp>
        <p:nvGrpSpPr>
          <p:cNvPr id="1609" name="Shape 1609"/>
          <p:cNvGrpSpPr/>
          <p:nvPr/>
        </p:nvGrpSpPr>
        <p:grpSpPr>
          <a:xfrm>
            <a:off x="9311568" y="4621561"/>
            <a:ext cx="1074717" cy="993586"/>
            <a:chOff x="1720507" y="4442923"/>
            <a:chExt cx="1075150" cy="993986"/>
          </a:xfrm>
        </p:grpSpPr>
        <p:pic>
          <p:nvPicPr>
            <p:cNvPr id="1610" name="Shape 1610"/>
            <p:cNvPicPr preferRelativeResize="0"/>
            <p:nvPr/>
          </p:nvPicPr>
          <p:blipFill rotWithShape="1">
            <a:blip r:embed="rId4">
              <a:alphaModFix/>
            </a:blip>
            <a:srcRect b="0" l="0" r="0" t="0"/>
            <a:stretch/>
          </p:blipFill>
          <p:spPr>
            <a:xfrm>
              <a:off x="1809804" y="4442923"/>
              <a:ext cx="965110" cy="884298"/>
            </a:xfrm>
            <a:prstGeom prst="rect">
              <a:avLst/>
            </a:prstGeom>
            <a:noFill/>
            <a:ln>
              <a:noFill/>
            </a:ln>
          </p:spPr>
        </p:pic>
        <p:sp>
          <p:nvSpPr>
            <p:cNvPr id="1611" name="Shape 1611"/>
            <p:cNvSpPr/>
            <p:nvPr/>
          </p:nvSpPr>
          <p:spPr>
            <a:xfrm>
              <a:off x="1720507" y="5178273"/>
              <a:ext cx="1075150" cy="258636"/>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200">
                  <a:solidFill>
                    <a:srgbClr val="FFFFFF"/>
                  </a:solidFill>
                  <a:latin typeface="Quattrocento Sans"/>
                  <a:ea typeface="Quattrocento Sans"/>
                  <a:cs typeface="Quattrocento Sans"/>
                  <a:sym typeface="Quattrocento Sans"/>
                </a:rPr>
                <a:t>BRK Gateway</a:t>
              </a:r>
              <a:endParaRPr/>
            </a:p>
          </p:txBody>
        </p:sp>
      </p:grpSp>
      <p:sp>
        <p:nvSpPr>
          <p:cNvPr id="1612" name="Shape 1612"/>
          <p:cNvSpPr/>
          <p:nvPr/>
        </p:nvSpPr>
        <p:spPr>
          <a:xfrm>
            <a:off x="10174320" y="5063530"/>
            <a:ext cx="191230" cy="260551"/>
          </a:xfrm>
          <a:custGeom>
            <a:pathLst>
              <a:path extrusionOk="0" h="66" w="48">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cxnSp>
        <p:nvCxnSpPr>
          <p:cNvPr id="1613" name="Shape 1613"/>
          <p:cNvCxnSpPr>
            <a:stCxn id="1610" idx="1"/>
            <a:endCxn id="1581" idx="3"/>
          </p:cNvCxnSpPr>
          <p:nvPr/>
        </p:nvCxnSpPr>
        <p:spPr>
          <a:xfrm rot="10800000">
            <a:off x="3328529" y="3992532"/>
            <a:ext cx="6072300" cy="1071000"/>
          </a:xfrm>
          <a:prstGeom prst="straightConnector1">
            <a:avLst/>
          </a:prstGeom>
          <a:noFill/>
          <a:ln cap="flat" cmpd="sng" w="57150">
            <a:solidFill>
              <a:schemeClr val="lt1"/>
            </a:solidFill>
            <a:prstDash val="solid"/>
            <a:round/>
            <a:headEnd len="med" w="med" type="triangle"/>
            <a:tailEnd len="med" w="med" type="triangle"/>
          </a:ln>
        </p:spPr>
      </p:cxnSp>
      <p:sp>
        <p:nvSpPr>
          <p:cNvPr id="1614" name="Shape 1614"/>
          <p:cNvSpPr/>
          <p:nvPr/>
        </p:nvSpPr>
        <p:spPr>
          <a:xfrm rot="531241">
            <a:off x="5513998" y="4557558"/>
            <a:ext cx="1507144" cy="28623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1400">
                <a:solidFill>
                  <a:srgbClr val="FFFFFF"/>
                </a:solidFill>
                <a:latin typeface="Quattrocento Sans"/>
                <a:ea typeface="Quattrocento Sans"/>
                <a:cs typeface="Quattrocento Sans"/>
                <a:sym typeface="Quattrocento Sans"/>
              </a:rPr>
              <a:t>S2S VPN tunnel</a:t>
            </a:r>
            <a:endParaRPr/>
          </a:p>
        </p:txBody>
      </p:sp>
      <p:grpSp>
        <p:nvGrpSpPr>
          <p:cNvPr id="1615" name="Shape 1615"/>
          <p:cNvGrpSpPr/>
          <p:nvPr/>
        </p:nvGrpSpPr>
        <p:grpSpPr>
          <a:xfrm>
            <a:off x="10277249" y="3070214"/>
            <a:ext cx="375913" cy="558493"/>
            <a:chOff x="1972774" y="3451570"/>
            <a:chExt cx="479392" cy="712232"/>
          </a:xfrm>
        </p:grpSpPr>
        <p:pic>
          <p:nvPicPr>
            <p:cNvPr descr="\\magnum\Projects\Microsoft\Cloud Power FY12\Design\Icons\PNGs\Server_2.png" id="1616" name="Shape 1616"/>
            <p:cNvPicPr preferRelativeResize="0"/>
            <p:nvPr/>
          </p:nvPicPr>
          <p:blipFill rotWithShape="1">
            <a:blip r:embed="rId3">
              <a:alphaModFix/>
            </a:blip>
            <a:srcRect b="0" l="24157" r="25928" t="0"/>
            <a:stretch/>
          </p:blipFill>
          <p:spPr>
            <a:xfrm>
              <a:off x="1972774" y="3451570"/>
              <a:ext cx="355510" cy="712232"/>
            </a:xfrm>
            <a:prstGeom prst="rect">
              <a:avLst/>
            </a:prstGeom>
            <a:noFill/>
            <a:ln>
              <a:noFill/>
            </a:ln>
          </p:spPr>
        </p:pic>
        <p:grpSp>
          <p:nvGrpSpPr>
            <p:cNvPr id="1617" name="Shape 1617"/>
            <p:cNvGrpSpPr/>
            <p:nvPr/>
          </p:nvGrpSpPr>
          <p:grpSpPr>
            <a:xfrm>
              <a:off x="2245986" y="3924261"/>
              <a:ext cx="206180" cy="206424"/>
              <a:chOff x="2245986" y="3924261"/>
              <a:chExt cx="206180" cy="206424"/>
            </a:xfrm>
          </p:grpSpPr>
          <p:grpSp>
            <p:nvGrpSpPr>
              <p:cNvPr id="1618" name="Shape 1618"/>
              <p:cNvGrpSpPr/>
              <p:nvPr/>
            </p:nvGrpSpPr>
            <p:grpSpPr>
              <a:xfrm>
                <a:off x="2245986" y="3924261"/>
                <a:ext cx="206180" cy="206424"/>
                <a:chOff x="1779323" y="4627897"/>
                <a:chExt cx="472764" cy="473323"/>
              </a:xfrm>
            </p:grpSpPr>
            <p:sp>
              <p:nvSpPr>
                <p:cNvPr id="1619" name="Shape 1619"/>
                <p:cNvSpPr/>
                <p:nvPr/>
              </p:nvSpPr>
              <p:spPr>
                <a:xfrm>
                  <a:off x="1779323" y="4627897"/>
                  <a:ext cx="472764" cy="407555"/>
                </a:xfrm>
                <a:prstGeom prst="triangle">
                  <a:avLst>
                    <a:gd fmla="val 50000" name="adj"/>
                  </a:avLst>
                </a:prstGeom>
                <a:solidFill>
                  <a:schemeClr val="lt1"/>
                </a:solidFill>
                <a:ln>
                  <a:noFill/>
                </a:ln>
              </p:spPr>
              <p:txBody>
                <a:bodyPr anchorCtr="0" anchor="ctr" bIns="45700" lIns="91375" spcFirstLastPara="1" rIns="91375" wrap="square" tIns="45700">
                  <a:noAutofit/>
                </a:bodyPr>
                <a:lstStyle/>
                <a:p>
                  <a:pPr indent="0" lvl="0" marL="0" marR="0" rtl="0" algn="ctr">
                    <a:spcBef>
                      <a:spcPts val="0"/>
                    </a:spcBef>
                    <a:spcAft>
                      <a:spcPts val="0"/>
                    </a:spcAft>
                    <a:buNone/>
                  </a:pPr>
                  <a:r>
                    <a:t/>
                  </a:r>
                  <a:endParaRPr sz="2199">
                    <a:solidFill>
                      <a:srgbClr val="FFFFFF"/>
                    </a:solidFill>
                    <a:latin typeface="Quattrocento Sans"/>
                    <a:ea typeface="Quattrocento Sans"/>
                    <a:cs typeface="Quattrocento Sans"/>
                    <a:sym typeface="Quattrocento Sans"/>
                  </a:endParaRPr>
                </a:p>
              </p:txBody>
            </p:sp>
            <p:sp>
              <p:nvSpPr>
                <p:cNvPr id="1620" name="Shape 1620"/>
                <p:cNvSpPr/>
                <p:nvPr/>
              </p:nvSpPr>
              <p:spPr>
                <a:xfrm>
                  <a:off x="1779323" y="4824517"/>
                  <a:ext cx="472764" cy="60401"/>
                </a:xfrm>
                <a:prstGeom prst="rect">
                  <a:avLst/>
                </a:prstGeom>
                <a:solidFill>
                  <a:schemeClr val="lt1"/>
                </a:solidFill>
                <a:ln>
                  <a:noFill/>
                </a:ln>
              </p:spPr>
              <p:txBody>
                <a:bodyPr anchorCtr="0" anchor="ctr" bIns="45700" lIns="91375" spcFirstLastPara="1" rIns="91375" wrap="square" tIns="45700">
                  <a:noAutofit/>
                </a:bodyPr>
                <a:lstStyle/>
                <a:p>
                  <a:pPr indent="0" lvl="0" marL="0" marR="0" rtl="0" algn="ctr">
                    <a:spcBef>
                      <a:spcPts val="0"/>
                    </a:spcBef>
                    <a:spcAft>
                      <a:spcPts val="0"/>
                    </a:spcAft>
                    <a:buNone/>
                  </a:pPr>
                  <a:r>
                    <a:t/>
                  </a:r>
                  <a:endParaRPr sz="2199">
                    <a:solidFill>
                      <a:srgbClr val="FFFFFF"/>
                    </a:solidFill>
                    <a:latin typeface="Quattrocento Sans"/>
                    <a:ea typeface="Quattrocento Sans"/>
                    <a:cs typeface="Quattrocento Sans"/>
                    <a:sym typeface="Quattrocento Sans"/>
                  </a:endParaRPr>
                </a:p>
              </p:txBody>
            </p:sp>
            <p:sp>
              <p:nvSpPr>
                <p:cNvPr id="1621" name="Shape 1621"/>
                <p:cNvSpPr/>
                <p:nvPr/>
              </p:nvSpPr>
              <p:spPr>
                <a:xfrm rot="-5400000">
                  <a:off x="1881399" y="4936712"/>
                  <a:ext cx="268612" cy="60403"/>
                </a:xfrm>
                <a:prstGeom prst="rect">
                  <a:avLst/>
                </a:prstGeom>
                <a:solidFill>
                  <a:schemeClr val="lt1"/>
                </a:solidFill>
                <a:ln>
                  <a:noFill/>
                </a:ln>
              </p:spPr>
              <p:txBody>
                <a:bodyPr anchorCtr="0" anchor="ctr" bIns="45700" lIns="91375" spcFirstLastPara="1" rIns="91375" wrap="square" tIns="45700">
                  <a:noAutofit/>
                </a:bodyPr>
                <a:lstStyle/>
                <a:p>
                  <a:pPr indent="0" lvl="0" marL="0" marR="0" rtl="0" algn="ctr">
                    <a:spcBef>
                      <a:spcPts val="0"/>
                    </a:spcBef>
                    <a:spcAft>
                      <a:spcPts val="0"/>
                    </a:spcAft>
                    <a:buNone/>
                  </a:pPr>
                  <a:r>
                    <a:t/>
                  </a:r>
                  <a:endParaRPr sz="2199">
                    <a:solidFill>
                      <a:srgbClr val="FFFFFF"/>
                    </a:solidFill>
                    <a:latin typeface="Quattrocento Sans"/>
                    <a:ea typeface="Quattrocento Sans"/>
                    <a:cs typeface="Quattrocento Sans"/>
                    <a:sym typeface="Quattrocento Sans"/>
                  </a:endParaRPr>
                </a:p>
              </p:txBody>
            </p:sp>
          </p:grpSp>
          <p:sp>
            <p:nvSpPr>
              <p:cNvPr id="1622" name="Shape 1622"/>
              <p:cNvSpPr/>
              <p:nvPr/>
            </p:nvSpPr>
            <p:spPr>
              <a:xfrm>
                <a:off x="2304709" y="3989226"/>
                <a:ext cx="88734" cy="76495"/>
              </a:xfrm>
              <a:prstGeom prst="triangle">
                <a:avLst>
                  <a:gd fmla="val 50000" name="adj"/>
                </a:avLst>
              </a:prstGeom>
              <a:solidFill>
                <a:schemeClr val="accent1"/>
              </a:solidFill>
              <a:ln>
                <a:noFill/>
              </a:ln>
            </p:spPr>
            <p:txBody>
              <a:bodyPr anchorCtr="0" anchor="t" bIns="45700" lIns="91375" spcFirstLastPara="1" rIns="91375" wrap="square" tIns="45700">
                <a:noAutofit/>
              </a:bodyPr>
              <a:lstStyle/>
              <a:p>
                <a:pPr indent="0" lvl="0" marL="0" marR="0" rtl="0" algn="ctr">
                  <a:lnSpc>
                    <a:spcPct val="90000"/>
                  </a:lnSpc>
                  <a:spcBef>
                    <a:spcPts val="0"/>
                  </a:spcBef>
                  <a:spcAft>
                    <a:spcPts val="0"/>
                  </a:spcAft>
                  <a:buNone/>
                </a:pPr>
                <a:r>
                  <a:t/>
                </a:r>
                <a:endParaRPr sz="1600">
                  <a:solidFill>
                    <a:srgbClr val="FFFFFF"/>
                  </a:solidFill>
                  <a:latin typeface="Quattrocento Sans"/>
                  <a:ea typeface="Quattrocento Sans"/>
                  <a:cs typeface="Quattrocento Sans"/>
                  <a:sym typeface="Quattrocento Sans"/>
                </a:endParaRPr>
              </a:p>
            </p:txBody>
          </p:sp>
        </p:grpSp>
      </p:grpSp>
      <p:grpSp>
        <p:nvGrpSpPr>
          <p:cNvPr id="1623" name="Shape 1623"/>
          <p:cNvGrpSpPr/>
          <p:nvPr/>
        </p:nvGrpSpPr>
        <p:grpSpPr>
          <a:xfrm>
            <a:off x="11003753" y="3070214"/>
            <a:ext cx="412007" cy="558493"/>
            <a:chOff x="9715201" y="1198620"/>
            <a:chExt cx="525423" cy="712232"/>
          </a:xfrm>
        </p:grpSpPr>
        <p:pic>
          <p:nvPicPr>
            <p:cNvPr descr="\\magnum\Projects\Microsoft\Cloud Power FY12\Design\Icons\PNGs\Server_2.png" id="1624" name="Shape 1624"/>
            <p:cNvPicPr preferRelativeResize="0"/>
            <p:nvPr/>
          </p:nvPicPr>
          <p:blipFill rotWithShape="1">
            <a:blip r:embed="rId3">
              <a:alphaModFix/>
            </a:blip>
            <a:srcRect b="0" l="24157" r="25928" t="0"/>
            <a:stretch/>
          </p:blipFill>
          <p:spPr>
            <a:xfrm>
              <a:off x="9715201" y="1198620"/>
              <a:ext cx="355510" cy="712232"/>
            </a:xfrm>
            <a:prstGeom prst="rect">
              <a:avLst/>
            </a:prstGeom>
            <a:noFill/>
            <a:ln>
              <a:noFill/>
            </a:ln>
          </p:spPr>
        </p:pic>
        <p:sp>
          <p:nvSpPr>
            <p:cNvPr id="1625" name="Shape 1625"/>
            <p:cNvSpPr/>
            <p:nvPr/>
          </p:nvSpPr>
          <p:spPr>
            <a:xfrm>
              <a:off x="10016850" y="1686929"/>
              <a:ext cx="223774" cy="156506"/>
            </a:xfrm>
            <a:custGeom>
              <a:pathLst>
                <a:path extrusionOk="0" h="210" w="30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p:spPr>
          <p:txBody>
            <a:bodyPr anchorCtr="0" anchor="t" bIns="41125" lIns="82250" spcFirstLastPara="1" rIns="82250" wrap="square" tIns="41125">
              <a:noAutofit/>
            </a:bodyPr>
            <a:lstStyle/>
            <a:p>
              <a:pPr indent="0" lvl="0" marL="0" marR="0" rtl="0" algn="l">
                <a:spcBef>
                  <a:spcPts val="0"/>
                </a:spcBef>
                <a:spcAft>
                  <a:spcPts val="0"/>
                </a:spcAft>
                <a:buNone/>
              </a:pPr>
              <a:r>
                <a:t/>
              </a:r>
              <a:endParaRPr sz="1600">
                <a:solidFill>
                  <a:srgbClr val="FFFFFF"/>
                </a:solidFill>
                <a:latin typeface="Quattrocento Sans"/>
                <a:ea typeface="Quattrocento Sans"/>
                <a:cs typeface="Quattrocento Sans"/>
                <a:sym typeface="Quattrocento Sans"/>
              </a:endParaRPr>
            </a:p>
          </p:txBody>
        </p:sp>
      </p:grpSp>
      <p:sp>
        <p:nvSpPr>
          <p:cNvPr id="1626" name="Shape 1626"/>
          <p:cNvSpPr/>
          <p:nvPr/>
        </p:nvSpPr>
        <p:spPr>
          <a:xfrm>
            <a:off x="2197673" y="3812655"/>
            <a:ext cx="572272" cy="290849"/>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None/>
            </a:pPr>
            <a:r>
              <a:rPr b="1" lang="en-US" sz="1050">
                <a:solidFill>
                  <a:srgbClr val="FFFFFF"/>
                </a:solidFill>
                <a:latin typeface="Quattrocento Sans"/>
                <a:ea typeface="Quattrocento Sans"/>
                <a:cs typeface="Quattrocento Sans"/>
                <a:sym typeface="Quattrocento Sans"/>
              </a:rPr>
              <a:t>10.0.0.10</a:t>
            </a:r>
            <a:endParaRPr/>
          </a:p>
          <a:p>
            <a:pPr indent="0" lvl="0" marL="0" marR="0" rtl="0" algn="ctr">
              <a:lnSpc>
                <a:spcPct val="90000"/>
              </a:lnSpc>
              <a:spcBef>
                <a:spcPts val="0"/>
              </a:spcBef>
              <a:spcAft>
                <a:spcPts val="0"/>
              </a:spcAft>
              <a:buNone/>
            </a:pPr>
            <a:r>
              <a:rPr b="1" lang="en-US" sz="1050">
                <a:solidFill>
                  <a:srgbClr val="FFFFFF"/>
                </a:solidFill>
                <a:latin typeface="Quattrocento Sans"/>
                <a:ea typeface="Quattrocento Sans"/>
                <a:cs typeface="Quattrocento Sans"/>
                <a:sym typeface="Quattrocento Sans"/>
              </a:rPr>
              <a:t>10.0.0.11</a:t>
            </a:r>
            <a:endParaRPr/>
          </a:p>
        </p:txBody>
      </p:sp>
      <p:sp>
        <p:nvSpPr>
          <p:cNvPr id="1627" name="Shape 1627"/>
          <p:cNvSpPr/>
          <p:nvPr/>
        </p:nvSpPr>
        <p:spPr>
          <a:xfrm>
            <a:off x="2769651" y="3509920"/>
            <a:ext cx="880049" cy="145424"/>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None/>
            </a:pPr>
            <a:r>
              <a:rPr b="1" lang="en-US" sz="1050">
                <a:solidFill>
                  <a:srgbClr val="FFFFFF"/>
                </a:solidFill>
                <a:latin typeface="Quattrocento Sans"/>
                <a:ea typeface="Quattrocento Sans"/>
                <a:cs typeface="Quattrocento Sans"/>
                <a:sym typeface="Quattrocento Sans"/>
              </a:rPr>
              <a:t>131.57.23.120</a:t>
            </a:r>
            <a:endParaRPr/>
          </a:p>
        </p:txBody>
      </p:sp>
      <p:grpSp>
        <p:nvGrpSpPr>
          <p:cNvPr id="1628" name="Shape 1628"/>
          <p:cNvGrpSpPr/>
          <p:nvPr/>
        </p:nvGrpSpPr>
        <p:grpSpPr>
          <a:xfrm>
            <a:off x="9335920" y="5615043"/>
            <a:ext cx="2208130" cy="727399"/>
            <a:chOff x="9003494" y="5339445"/>
            <a:chExt cx="2209019" cy="727692"/>
          </a:xfrm>
        </p:grpSpPr>
        <p:sp>
          <p:nvSpPr>
            <p:cNvPr id="1629" name="Shape 1629"/>
            <p:cNvSpPr/>
            <p:nvPr/>
          </p:nvSpPr>
          <p:spPr>
            <a:xfrm>
              <a:off x="9003494" y="5339445"/>
              <a:ext cx="1063292" cy="727692"/>
            </a:xfrm>
            <a:prstGeom prst="rect">
              <a:avLst/>
            </a:prstGeom>
            <a:solidFill>
              <a:schemeClr val="lt1"/>
            </a:solidFill>
            <a:ln>
              <a:noFill/>
            </a:ln>
          </p:spPr>
          <p:txBody>
            <a:bodyPr anchorCtr="0" anchor="b" bIns="45700" lIns="91375" spcFirstLastPara="1" rIns="91375" wrap="square" tIns="45700">
              <a:noAutofit/>
            </a:bodyPr>
            <a:lstStyle/>
            <a:p>
              <a:pPr indent="0" lvl="0" marL="0" marR="0" rtl="0" algn="ctr">
                <a:lnSpc>
                  <a:spcPct val="90000"/>
                </a:lnSpc>
                <a:spcBef>
                  <a:spcPts val="0"/>
                </a:spcBef>
                <a:spcAft>
                  <a:spcPts val="0"/>
                </a:spcAft>
                <a:buNone/>
              </a:pPr>
              <a:r>
                <a:rPr b="1" lang="en-US" sz="1200">
                  <a:solidFill>
                    <a:srgbClr val="B4009E"/>
                  </a:solidFill>
                  <a:latin typeface="Quattrocento Sans"/>
                  <a:ea typeface="Quattrocento Sans"/>
                  <a:cs typeface="Quattrocento Sans"/>
                  <a:sym typeface="Quattrocento Sans"/>
                </a:rPr>
                <a:t>10.2.2.0/24</a:t>
              </a:r>
              <a:endParaRPr/>
            </a:p>
          </p:txBody>
        </p:sp>
        <p:pic>
          <p:nvPicPr>
            <p:cNvPr id="1630" name="Shape 1630"/>
            <p:cNvPicPr preferRelativeResize="0"/>
            <p:nvPr/>
          </p:nvPicPr>
          <p:blipFill rotWithShape="1">
            <a:blip r:embed="rId5">
              <a:alphaModFix/>
            </a:blip>
            <a:srcRect b="0" l="0" r="0" t="0"/>
            <a:stretch/>
          </p:blipFill>
          <p:spPr>
            <a:xfrm>
              <a:off x="9293863" y="5357917"/>
              <a:ext cx="482555" cy="447246"/>
            </a:xfrm>
            <a:prstGeom prst="rect">
              <a:avLst/>
            </a:prstGeom>
            <a:noFill/>
            <a:ln>
              <a:noFill/>
            </a:ln>
          </p:spPr>
        </p:pic>
        <p:sp>
          <p:nvSpPr>
            <p:cNvPr id="1631" name="Shape 1631"/>
            <p:cNvSpPr/>
            <p:nvPr/>
          </p:nvSpPr>
          <p:spPr>
            <a:xfrm>
              <a:off x="10149221" y="5339445"/>
              <a:ext cx="1063292" cy="727692"/>
            </a:xfrm>
            <a:prstGeom prst="rect">
              <a:avLst/>
            </a:prstGeom>
            <a:solidFill>
              <a:schemeClr val="lt1"/>
            </a:solidFill>
            <a:ln>
              <a:noFill/>
            </a:ln>
          </p:spPr>
          <p:txBody>
            <a:bodyPr anchorCtr="0" anchor="b" bIns="45700" lIns="91375" spcFirstLastPara="1" rIns="91375" wrap="square" tIns="45700">
              <a:noAutofit/>
            </a:bodyPr>
            <a:lstStyle/>
            <a:p>
              <a:pPr indent="0" lvl="0" marL="0" marR="0" rtl="0" algn="ctr">
                <a:lnSpc>
                  <a:spcPct val="90000"/>
                </a:lnSpc>
                <a:spcBef>
                  <a:spcPts val="0"/>
                </a:spcBef>
                <a:spcAft>
                  <a:spcPts val="0"/>
                </a:spcAft>
                <a:buNone/>
              </a:pPr>
              <a:r>
                <a:rPr b="1" lang="en-US" sz="1200">
                  <a:solidFill>
                    <a:srgbClr val="B4009E"/>
                  </a:solidFill>
                  <a:latin typeface="Quattrocento Sans"/>
                  <a:ea typeface="Quattrocento Sans"/>
                  <a:cs typeface="Quattrocento Sans"/>
                  <a:sym typeface="Quattrocento Sans"/>
                </a:rPr>
                <a:t>10.2.3.0/24</a:t>
              </a:r>
              <a:endParaRPr/>
            </a:p>
          </p:txBody>
        </p:sp>
        <p:pic>
          <p:nvPicPr>
            <p:cNvPr id="1632" name="Shape 1632"/>
            <p:cNvPicPr preferRelativeResize="0"/>
            <p:nvPr/>
          </p:nvPicPr>
          <p:blipFill rotWithShape="1">
            <a:blip r:embed="rId6">
              <a:alphaModFix/>
            </a:blip>
            <a:srcRect b="0" l="0" r="0" t="0"/>
            <a:stretch/>
          </p:blipFill>
          <p:spPr>
            <a:xfrm>
              <a:off x="10439590" y="5357917"/>
              <a:ext cx="482555" cy="447246"/>
            </a:xfrm>
            <a:prstGeom prst="rect">
              <a:avLst/>
            </a:prstGeom>
            <a:noFill/>
            <a:ln>
              <a:noFill/>
            </a:ln>
          </p:spPr>
        </p:pic>
      </p:grpSp>
      <p:grpSp>
        <p:nvGrpSpPr>
          <p:cNvPr id="1633" name="Shape 1633"/>
          <p:cNvGrpSpPr/>
          <p:nvPr/>
        </p:nvGrpSpPr>
        <p:grpSpPr>
          <a:xfrm>
            <a:off x="9583374" y="3070214"/>
            <a:ext cx="348424" cy="558493"/>
            <a:chOff x="9293863" y="2567228"/>
            <a:chExt cx="444335" cy="712232"/>
          </a:xfrm>
        </p:grpSpPr>
        <p:sp>
          <p:nvSpPr>
            <p:cNvPr id="1634" name="Shape 1634"/>
            <p:cNvSpPr/>
            <p:nvPr/>
          </p:nvSpPr>
          <p:spPr>
            <a:xfrm>
              <a:off x="9585112" y="3026043"/>
              <a:ext cx="153087" cy="208580"/>
            </a:xfrm>
            <a:custGeom>
              <a:pathLst>
                <a:path extrusionOk="0" h="66" w="48">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pic>
          <p:nvPicPr>
            <p:cNvPr descr="\\magnum\Projects\Microsoft\Cloud Power FY12\Design\Icons\PNGs\Server_2.png" id="1608" name="Shape 1608"/>
            <p:cNvPicPr preferRelativeResize="0"/>
            <p:nvPr/>
          </p:nvPicPr>
          <p:blipFill rotWithShape="1">
            <a:blip r:embed="rId3">
              <a:alphaModFix/>
            </a:blip>
            <a:srcRect b="0" l="24157" r="25928" t="0"/>
            <a:stretch/>
          </p:blipFill>
          <p:spPr>
            <a:xfrm>
              <a:off x="9293863" y="2567228"/>
              <a:ext cx="355510" cy="712232"/>
            </a:xfrm>
            <a:prstGeom prst="rect">
              <a:avLst/>
            </a:prstGeom>
            <a:noFill/>
            <a:ln>
              <a:noFill/>
            </a:ln>
          </p:spPr>
        </p:pic>
      </p:grpSp>
      <p:grpSp>
        <p:nvGrpSpPr>
          <p:cNvPr id="1635" name="Shape 1635"/>
          <p:cNvGrpSpPr/>
          <p:nvPr/>
        </p:nvGrpSpPr>
        <p:grpSpPr>
          <a:xfrm>
            <a:off x="9346623" y="2217216"/>
            <a:ext cx="2208130" cy="727399"/>
            <a:chOff x="9003494" y="5339445"/>
            <a:chExt cx="2209019" cy="727692"/>
          </a:xfrm>
        </p:grpSpPr>
        <p:sp>
          <p:nvSpPr>
            <p:cNvPr id="1636" name="Shape 1636"/>
            <p:cNvSpPr/>
            <p:nvPr/>
          </p:nvSpPr>
          <p:spPr>
            <a:xfrm>
              <a:off x="9003494" y="5339445"/>
              <a:ext cx="1063292" cy="727692"/>
            </a:xfrm>
            <a:prstGeom prst="rect">
              <a:avLst/>
            </a:prstGeom>
            <a:solidFill>
              <a:schemeClr val="lt1"/>
            </a:solidFill>
            <a:ln>
              <a:noFill/>
            </a:ln>
          </p:spPr>
          <p:txBody>
            <a:bodyPr anchorCtr="0" anchor="b" bIns="45700" lIns="91375" spcFirstLastPara="1" rIns="91375" wrap="square" tIns="45700">
              <a:noAutofit/>
            </a:bodyPr>
            <a:lstStyle/>
            <a:p>
              <a:pPr indent="0" lvl="0" marL="0" marR="0" rtl="0" algn="ctr">
                <a:lnSpc>
                  <a:spcPct val="90000"/>
                </a:lnSpc>
                <a:spcBef>
                  <a:spcPts val="0"/>
                </a:spcBef>
                <a:spcAft>
                  <a:spcPts val="0"/>
                </a:spcAft>
                <a:buNone/>
              </a:pPr>
              <a:r>
                <a:rPr b="1" lang="en-US" sz="1200">
                  <a:solidFill>
                    <a:srgbClr val="0072C6"/>
                  </a:solidFill>
                  <a:latin typeface="Quattrocento Sans"/>
                  <a:ea typeface="Quattrocento Sans"/>
                  <a:cs typeface="Quattrocento Sans"/>
                  <a:sym typeface="Quattrocento Sans"/>
                </a:rPr>
                <a:t>10.1.2.0/24</a:t>
              </a:r>
              <a:endParaRPr/>
            </a:p>
          </p:txBody>
        </p:sp>
        <p:pic>
          <p:nvPicPr>
            <p:cNvPr id="1637" name="Shape 1637"/>
            <p:cNvPicPr preferRelativeResize="0"/>
            <p:nvPr/>
          </p:nvPicPr>
          <p:blipFill rotWithShape="1">
            <a:blip r:embed="rId7">
              <a:alphaModFix/>
            </a:blip>
            <a:srcRect b="0" l="0" r="0" t="0"/>
            <a:stretch/>
          </p:blipFill>
          <p:spPr>
            <a:xfrm>
              <a:off x="9293863" y="5357917"/>
              <a:ext cx="482554" cy="447246"/>
            </a:xfrm>
            <a:prstGeom prst="rect">
              <a:avLst/>
            </a:prstGeom>
            <a:noFill/>
            <a:ln>
              <a:noFill/>
            </a:ln>
          </p:spPr>
        </p:pic>
        <p:sp>
          <p:nvSpPr>
            <p:cNvPr id="1638" name="Shape 1638"/>
            <p:cNvSpPr/>
            <p:nvPr/>
          </p:nvSpPr>
          <p:spPr>
            <a:xfrm>
              <a:off x="10149221" y="5339445"/>
              <a:ext cx="1063292" cy="727692"/>
            </a:xfrm>
            <a:prstGeom prst="rect">
              <a:avLst/>
            </a:prstGeom>
            <a:solidFill>
              <a:schemeClr val="lt1"/>
            </a:solidFill>
            <a:ln>
              <a:noFill/>
            </a:ln>
          </p:spPr>
          <p:txBody>
            <a:bodyPr anchorCtr="0" anchor="b" bIns="45700" lIns="91375" spcFirstLastPara="1" rIns="91375" wrap="square" tIns="45700">
              <a:noAutofit/>
            </a:bodyPr>
            <a:lstStyle/>
            <a:p>
              <a:pPr indent="0" lvl="0" marL="0" marR="0" rtl="0" algn="ctr">
                <a:lnSpc>
                  <a:spcPct val="90000"/>
                </a:lnSpc>
                <a:spcBef>
                  <a:spcPts val="0"/>
                </a:spcBef>
                <a:spcAft>
                  <a:spcPts val="0"/>
                </a:spcAft>
                <a:buNone/>
              </a:pPr>
              <a:r>
                <a:rPr b="1" lang="en-US" sz="1200">
                  <a:solidFill>
                    <a:srgbClr val="0072C6"/>
                  </a:solidFill>
                  <a:latin typeface="Quattrocento Sans"/>
                  <a:ea typeface="Quattrocento Sans"/>
                  <a:cs typeface="Quattrocento Sans"/>
                  <a:sym typeface="Quattrocento Sans"/>
                </a:rPr>
                <a:t>10.1.3.0/24</a:t>
              </a:r>
              <a:endParaRPr/>
            </a:p>
          </p:txBody>
        </p:sp>
        <p:pic>
          <p:nvPicPr>
            <p:cNvPr id="1639" name="Shape 1639"/>
            <p:cNvPicPr preferRelativeResize="0"/>
            <p:nvPr/>
          </p:nvPicPr>
          <p:blipFill rotWithShape="1">
            <a:blip r:embed="rId7">
              <a:alphaModFix/>
            </a:blip>
            <a:srcRect b="0" l="0" r="0" t="0"/>
            <a:stretch/>
          </p:blipFill>
          <p:spPr>
            <a:xfrm>
              <a:off x="10439590" y="5357917"/>
              <a:ext cx="482554" cy="447246"/>
            </a:xfrm>
            <a:prstGeom prst="rect">
              <a:avLst/>
            </a:prstGeom>
            <a:noFill/>
            <a:ln>
              <a:noFill/>
            </a:ln>
          </p:spPr>
        </p:pic>
      </p:grpSp>
      <p:sp>
        <p:nvSpPr>
          <p:cNvPr id="1640" name="Shape 1640"/>
          <p:cNvSpPr/>
          <p:nvPr/>
        </p:nvSpPr>
        <p:spPr>
          <a:xfrm>
            <a:off x="9335938" y="3639483"/>
            <a:ext cx="769441" cy="138499"/>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None/>
            </a:pPr>
            <a:r>
              <a:rPr b="1" lang="en-US" sz="1000">
                <a:solidFill>
                  <a:srgbClr val="FFFFFF"/>
                </a:solidFill>
                <a:latin typeface="Quattrocento Sans"/>
                <a:ea typeface="Quattrocento Sans"/>
                <a:cs typeface="Quattrocento Sans"/>
                <a:sym typeface="Quattrocento Sans"/>
              </a:rPr>
              <a:t>65.52.249.22</a:t>
            </a:r>
            <a:endParaRPr/>
          </a:p>
        </p:txBody>
      </p:sp>
      <p:sp>
        <p:nvSpPr>
          <p:cNvPr id="1641" name="Shape 1641"/>
          <p:cNvSpPr/>
          <p:nvPr/>
        </p:nvSpPr>
        <p:spPr>
          <a:xfrm>
            <a:off x="10227964" y="3639483"/>
            <a:ext cx="474489" cy="138499"/>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None/>
            </a:pPr>
            <a:r>
              <a:rPr b="1" lang="en-US" sz="1000">
                <a:solidFill>
                  <a:srgbClr val="FFFFFF"/>
                </a:solidFill>
                <a:latin typeface="Quattrocento Sans"/>
                <a:ea typeface="Quattrocento Sans"/>
                <a:cs typeface="Quattrocento Sans"/>
                <a:sym typeface="Quattrocento Sans"/>
              </a:rPr>
              <a:t>10.1.0.4</a:t>
            </a:r>
            <a:endParaRPr/>
          </a:p>
        </p:txBody>
      </p:sp>
      <p:sp>
        <p:nvSpPr>
          <p:cNvPr id="1642" name="Shape 1642"/>
          <p:cNvSpPr/>
          <p:nvPr/>
        </p:nvSpPr>
        <p:spPr>
          <a:xfrm>
            <a:off x="10972514" y="3639483"/>
            <a:ext cx="474489" cy="138499"/>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None/>
            </a:pPr>
            <a:r>
              <a:rPr b="1" lang="en-US" sz="1000">
                <a:solidFill>
                  <a:srgbClr val="FFFFFF"/>
                </a:solidFill>
                <a:latin typeface="Quattrocento Sans"/>
                <a:ea typeface="Quattrocento Sans"/>
                <a:cs typeface="Quattrocento Sans"/>
                <a:sym typeface="Quattrocento Sans"/>
              </a:rPr>
              <a:t>10.1.1.4</a:t>
            </a:r>
            <a:endParaRPr/>
          </a:p>
        </p:txBody>
      </p:sp>
      <p:sp>
        <p:nvSpPr>
          <p:cNvPr id="1643" name="Shape 1643"/>
          <p:cNvSpPr/>
          <p:nvPr/>
        </p:nvSpPr>
        <p:spPr>
          <a:xfrm flipH="1">
            <a:off x="1467210" y="2889959"/>
            <a:ext cx="259920" cy="303939"/>
          </a:xfrm>
          <a:custGeom>
            <a:pathLst>
              <a:path extrusionOk="0" h="123" w="105">
                <a:moveTo>
                  <a:pt x="52" y="0"/>
                </a:moveTo>
                <a:cubicBezTo>
                  <a:pt x="23" y="0"/>
                  <a:pt x="0" y="8"/>
                  <a:pt x="0" y="17"/>
                </a:cubicBezTo>
                <a:cubicBezTo>
                  <a:pt x="0" y="106"/>
                  <a:pt x="0" y="106"/>
                  <a:pt x="0" y="106"/>
                </a:cubicBezTo>
                <a:cubicBezTo>
                  <a:pt x="0" y="116"/>
                  <a:pt x="23" y="123"/>
                  <a:pt x="52" y="123"/>
                </a:cubicBezTo>
                <a:cubicBezTo>
                  <a:pt x="81" y="123"/>
                  <a:pt x="105" y="116"/>
                  <a:pt x="105" y="106"/>
                </a:cubicBezTo>
                <a:cubicBezTo>
                  <a:pt x="105" y="17"/>
                  <a:pt x="105" y="17"/>
                  <a:pt x="105" y="17"/>
                </a:cubicBezTo>
                <a:cubicBezTo>
                  <a:pt x="105" y="8"/>
                  <a:pt x="81" y="0"/>
                  <a:pt x="52" y="0"/>
                </a:cubicBezTo>
                <a:close/>
                <a:moveTo>
                  <a:pt x="52" y="29"/>
                </a:moveTo>
                <a:cubicBezTo>
                  <a:pt x="27" y="29"/>
                  <a:pt x="7" y="23"/>
                  <a:pt x="7" y="17"/>
                </a:cubicBezTo>
                <a:cubicBezTo>
                  <a:pt x="7" y="11"/>
                  <a:pt x="27" y="6"/>
                  <a:pt x="52" y="6"/>
                </a:cubicBezTo>
                <a:cubicBezTo>
                  <a:pt x="77" y="6"/>
                  <a:pt x="97" y="11"/>
                  <a:pt x="97" y="17"/>
                </a:cubicBezTo>
                <a:cubicBezTo>
                  <a:pt x="97" y="23"/>
                  <a:pt x="77" y="29"/>
                  <a:pt x="52" y="29"/>
                </a:cubicBezTo>
                <a:close/>
              </a:path>
            </a:pathLst>
          </a:custGeom>
          <a:solidFill>
            <a:schemeClr val="lt1"/>
          </a:solidFill>
          <a:ln cap="flat" cmpd="sng" w="9525">
            <a:solidFill>
              <a:schemeClr val="accent3"/>
            </a:solidFill>
            <a:prstDash val="solid"/>
            <a:round/>
            <a:headEnd len="sm" w="sm" type="none"/>
            <a:tailEnd len="sm" w="sm" type="none"/>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1644" name="Shape 1644"/>
          <p:cNvSpPr/>
          <p:nvPr/>
        </p:nvSpPr>
        <p:spPr>
          <a:xfrm rot="-370679">
            <a:off x="5561139" y="3395654"/>
            <a:ext cx="1507144" cy="28623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1400">
                <a:solidFill>
                  <a:srgbClr val="FFFFFF"/>
                </a:solidFill>
                <a:latin typeface="Quattrocento Sans"/>
                <a:ea typeface="Quattrocento Sans"/>
                <a:cs typeface="Quattrocento Sans"/>
                <a:sym typeface="Quattrocento Sans"/>
              </a:rPr>
              <a:t>S2S VPN tunnel</a:t>
            </a:r>
            <a:endParaRPr/>
          </a:p>
        </p:txBody>
      </p:sp>
      <p:grpSp>
        <p:nvGrpSpPr>
          <p:cNvPr id="1645" name="Shape 1645"/>
          <p:cNvGrpSpPr/>
          <p:nvPr/>
        </p:nvGrpSpPr>
        <p:grpSpPr>
          <a:xfrm>
            <a:off x="5916002" y="1486822"/>
            <a:ext cx="3667373" cy="1862640"/>
            <a:chOff x="5916002" y="1486822"/>
            <a:chExt cx="3667373" cy="1862640"/>
          </a:xfrm>
        </p:grpSpPr>
        <p:sp>
          <p:nvSpPr>
            <p:cNvPr id="1646" name="Shape 1646"/>
            <p:cNvSpPr/>
            <p:nvPr/>
          </p:nvSpPr>
          <p:spPr>
            <a:xfrm>
              <a:off x="6153934" y="1486822"/>
              <a:ext cx="510142" cy="328620"/>
            </a:xfrm>
            <a:custGeom>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l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cxnSp>
          <p:nvCxnSpPr>
            <p:cNvPr id="1647" name="Shape 1647"/>
            <p:cNvCxnSpPr/>
            <p:nvPr/>
          </p:nvCxnSpPr>
          <p:spPr>
            <a:xfrm>
              <a:off x="6400598" y="2364005"/>
              <a:ext cx="3144855" cy="985457"/>
            </a:xfrm>
            <a:prstGeom prst="straightConnector1">
              <a:avLst/>
            </a:prstGeom>
            <a:noFill/>
            <a:ln cap="flat" cmpd="sng" w="9525">
              <a:solidFill>
                <a:schemeClr val="lt1"/>
              </a:solidFill>
              <a:prstDash val="solid"/>
              <a:round/>
              <a:headEnd len="sm" w="sm" type="none"/>
              <a:tailEnd len="med" w="med" type="triangle"/>
            </a:ln>
          </p:spPr>
        </p:cxnSp>
        <p:sp>
          <p:nvSpPr>
            <p:cNvPr id="1648" name="Shape 1648"/>
            <p:cNvSpPr/>
            <p:nvPr/>
          </p:nvSpPr>
          <p:spPr>
            <a:xfrm>
              <a:off x="5916002" y="2137290"/>
              <a:ext cx="510142" cy="328620"/>
            </a:xfrm>
            <a:custGeom>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l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cxnSp>
          <p:nvCxnSpPr>
            <p:cNvPr id="1649" name="Shape 1649"/>
            <p:cNvCxnSpPr>
              <a:endCxn id="1608" idx="1"/>
            </p:cNvCxnSpPr>
            <p:nvPr/>
          </p:nvCxnSpPr>
          <p:spPr>
            <a:xfrm>
              <a:off x="6522774" y="1787360"/>
              <a:ext cx="3060600" cy="1562100"/>
            </a:xfrm>
            <a:prstGeom prst="straightConnector1">
              <a:avLst/>
            </a:prstGeom>
            <a:noFill/>
            <a:ln cap="flat" cmpd="sng" w="9525">
              <a:solidFill>
                <a:schemeClr val="lt1"/>
              </a:solidFill>
              <a:prstDash val="solid"/>
              <a:round/>
              <a:headEnd len="sm" w="sm" type="none"/>
              <a:tailEnd len="med" w="med" type="triangle"/>
            </a:ln>
          </p:spPr>
        </p:cxnSp>
        <p:sp>
          <p:nvSpPr>
            <p:cNvPr id="1650" name="Shape 1650"/>
            <p:cNvSpPr/>
            <p:nvPr/>
          </p:nvSpPr>
          <p:spPr>
            <a:xfrm>
              <a:off x="7092723" y="1735606"/>
              <a:ext cx="1272784" cy="48013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1400">
                  <a:solidFill>
                    <a:srgbClr val="FFFFFF"/>
                  </a:solidFill>
                  <a:latin typeface="Quattrocento Sans"/>
                  <a:ea typeface="Quattrocento Sans"/>
                  <a:cs typeface="Quattrocento Sans"/>
                  <a:sym typeface="Quattrocento Sans"/>
                </a:rPr>
                <a:t>Point-to-Site</a:t>
              </a:r>
              <a:endParaRPr/>
            </a:p>
            <a:p>
              <a:pPr indent="0" lvl="0" marL="0" marR="0" rtl="0" algn="ctr">
                <a:lnSpc>
                  <a:spcPct val="90000"/>
                </a:lnSpc>
                <a:spcBef>
                  <a:spcPts val="0"/>
                </a:spcBef>
                <a:spcAft>
                  <a:spcPts val="0"/>
                </a:spcAft>
                <a:buNone/>
              </a:pPr>
              <a:r>
                <a:rPr b="1" lang="en-US" sz="1400">
                  <a:solidFill>
                    <a:srgbClr val="FFFFFF"/>
                  </a:solidFill>
                  <a:latin typeface="Quattrocento Sans"/>
                  <a:ea typeface="Quattrocento Sans"/>
                  <a:cs typeface="Quattrocento Sans"/>
                  <a:sym typeface="Quattrocento Sans"/>
                </a:rPr>
                <a:t>VPNs</a:t>
              </a:r>
              <a:endParaRPr/>
            </a:p>
          </p:txBody>
        </p:sp>
      </p:grpSp>
      <p:grpSp>
        <p:nvGrpSpPr>
          <p:cNvPr id="1651" name="Shape 1651"/>
          <p:cNvGrpSpPr/>
          <p:nvPr/>
        </p:nvGrpSpPr>
        <p:grpSpPr>
          <a:xfrm>
            <a:off x="5389429" y="5063532"/>
            <a:ext cx="4011400" cy="1479290"/>
            <a:chOff x="5389429" y="5063532"/>
            <a:chExt cx="4011400" cy="1479290"/>
          </a:xfrm>
        </p:grpSpPr>
        <p:sp>
          <p:nvSpPr>
            <p:cNvPr id="1652" name="Shape 1652"/>
            <p:cNvSpPr/>
            <p:nvPr/>
          </p:nvSpPr>
          <p:spPr>
            <a:xfrm>
              <a:off x="5389429" y="5797198"/>
              <a:ext cx="510142" cy="328620"/>
            </a:xfrm>
            <a:custGeom>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l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1653" name="Shape 1653"/>
            <p:cNvSpPr/>
            <p:nvPr/>
          </p:nvSpPr>
          <p:spPr>
            <a:xfrm>
              <a:off x="5809738" y="6214202"/>
              <a:ext cx="510142" cy="328620"/>
            </a:xfrm>
            <a:custGeom>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l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1654" name="Shape 1654"/>
            <p:cNvSpPr/>
            <p:nvPr/>
          </p:nvSpPr>
          <p:spPr>
            <a:xfrm>
              <a:off x="5919999" y="5388589"/>
              <a:ext cx="510142" cy="328620"/>
            </a:xfrm>
            <a:custGeom>
              <a:pathLst>
                <a:path extrusionOk="0" h="240" w="371">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lt1"/>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cxnSp>
          <p:nvCxnSpPr>
            <p:cNvPr id="1655" name="Shape 1655"/>
            <p:cNvCxnSpPr>
              <a:endCxn id="1610" idx="1"/>
            </p:cNvCxnSpPr>
            <p:nvPr/>
          </p:nvCxnSpPr>
          <p:spPr>
            <a:xfrm flipH="1" rot="10800000">
              <a:off x="6364829" y="5063532"/>
              <a:ext cx="3036000" cy="433500"/>
            </a:xfrm>
            <a:prstGeom prst="straightConnector1">
              <a:avLst/>
            </a:prstGeom>
            <a:noFill/>
            <a:ln cap="flat" cmpd="sng" w="9525">
              <a:solidFill>
                <a:schemeClr val="lt1"/>
              </a:solidFill>
              <a:prstDash val="solid"/>
              <a:round/>
              <a:headEnd len="sm" w="sm" type="none"/>
              <a:tailEnd len="med" w="med" type="triangle"/>
            </a:ln>
          </p:spPr>
        </p:cxnSp>
        <p:cxnSp>
          <p:nvCxnSpPr>
            <p:cNvPr id="1656" name="Shape 1656"/>
            <p:cNvCxnSpPr>
              <a:endCxn id="1610" idx="1"/>
            </p:cNvCxnSpPr>
            <p:nvPr/>
          </p:nvCxnSpPr>
          <p:spPr>
            <a:xfrm flipH="1" rot="10800000">
              <a:off x="5877029" y="5063532"/>
              <a:ext cx="3523800" cy="938100"/>
            </a:xfrm>
            <a:prstGeom prst="straightConnector1">
              <a:avLst/>
            </a:prstGeom>
            <a:noFill/>
            <a:ln cap="flat" cmpd="sng" w="9525">
              <a:solidFill>
                <a:schemeClr val="lt1"/>
              </a:solidFill>
              <a:prstDash val="solid"/>
              <a:round/>
              <a:headEnd len="sm" w="sm" type="none"/>
              <a:tailEnd len="med" w="med" type="triangle"/>
            </a:ln>
          </p:spPr>
        </p:cxnSp>
        <p:cxnSp>
          <p:nvCxnSpPr>
            <p:cNvPr id="1657" name="Shape 1657"/>
            <p:cNvCxnSpPr>
              <a:endCxn id="1610" idx="1"/>
            </p:cNvCxnSpPr>
            <p:nvPr/>
          </p:nvCxnSpPr>
          <p:spPr>
            <a:xfrm flipH="1" rot="10800000">
              <a:off x="6267629" y="5063532"/>
              <a:ext cx="3133200" cy="1325400"/>
            </a:xfrm>
            <a:prstGeom prst="straightConnector1">
              <a:avLst/>
            </a:prstGeom>
            <a:noFill/>
            <a:ln cap="flat" cmpd="sng" w="9525">
              <a:solidFill>
                <a:schemeClr val="lt1"/>
              </a:solidFill>
              <a:prstDash val="solid"/>
              <a:round/>
              <a:headEnd len="sm" w="sm" type="none"/>
              <a:tailEnd len="med" w="med" type="triangle"/>
            </a:ln>
          </p:spPr>
        </p:cxnSp>
        <p:sp>
          <p:nvSpPr>
            <p:cNvPr id="1658" name="Shape 1658"/>
            <p:cNvSpPr/>
            <p:nvPr/>
          </p:nvSpPr>
          <p:spPr>
            <a:xfrm>
              <a:off x="7263544" y="5837946"/>
              <a:ext cx="1272784" cy="48013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US" sz="1400">
                  <a:solidFill>
                    <a:srgbClr val="FFFFFF"/>
                  </a:solidFill>
                  <a:latin typeface="Quattrocento Sans"/>
                  <a:ea typeface="Quattrocento Sans"/>
                  <a:cs typeface="Quattrocento Sans"/>
                  <a:sym typeface="Quattrocento Sans"/>
                </a:rPr>
                <a:t>Point-to-Site</a:t>
              </a:r>
              <a:endParaRPr/>
            </a:p>
            <a:p>
              <a:pPr indent="0" lvl="0" marL="0" marR="0" rtl="0" algn="ctr">
                <a:lnSpc>
                  <a:spcPct val="90000"/>
                </a:lnSpc>
                <a:spcBef>
                  <a:spcPts val="0"/>
                </a:spcBef>
                <a:spcAft>
                  <a:spcPts val="0"/>
                </a:spcAft>
                <a:buNone/>
              </a:pPr>
              <a:r>
                <a:rPr b="1" lang="en-US" sz="1400">
                  <a:solidFill>
                    <a:srgbClr val="FFFFFF"/>
                  </a:solidFill>
                  <a:latin typeface="Quattrocento Sans"/>
                  <a:ea typeface="Quattrocento Sans"/>
                  <a:cs typeface="Quattrocento Sans"/>
                  <a:sym typeface="Quattrocento Sans"/>
                </a:rPr>
                <a:t>VPNs</a:t>
              </a:r>
              <a:endParaRPr/>
            </a:p>
          </p:txBody>
        </p:sp>
      </p:grpSp>
      <p:pic>
        <p:nvPicPr>
          <p:cNvPr id="1659" name="Shape 1659"/>
          <p:cNvPicPr preferRelativeResize="0"/>
          <p:nvPr/>
        </p:nvPicPr>
        <p:blipFill rotWithShape="1">
          <a:blip r:embed="rId8">
            <a:alphaModFix/>
          </a:blip>
          <a:srcRect b="0" l="0" r="0" t="0"/>
          <a:stretch/>
        </p:blipFill>
        <p:spPr>
          <a:xfrm>
            <a:off x="120012" y="165100"/>
            <a:ext cx="798201" cy="1049983"/>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5"/>
                                        </p:tgtEl>
                                        <p:attrNameLst>
                                          <p:attrName>style.visibility</p:attrName>
                                        </p:attrNameLst>
                                      </p:cBhvr>
                                      <p:to>
                                        <p:strVal val="visible"/>
                                      </p:to>
                                    </p:set>
                                    <p:animEffect filter="fade" transition="in">
                                      <p:cBhvr>
                                        <p:cTn dur="500"/>
                                        <p:tgtEl>
                                          <p:spTgt spid="16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1"/>
                                        </p:tgtEl>
                                        <p:attrNameLst>
                                          <p:attrName>style.visibility</p:attrName>
                                        </p:attrNameLst>
                                      </p:cBhvr>
                                      <p:to>
                                        <p:strVal val="visible"/>
                                      </p:to>
                                    </p:set>
                                    <p:animEffect filter="fade" transition="in">
                                      <p:cBhvr>
                                        <p:cTn dur="500"/>
                                        <p:tgtEl>
                                          <p:spTgt spid="16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667" name="Shape 1667"/>
        <p:cNvGrpSpPr/>
        <p:nvPr/>
      </p:nvGrpSpPr>
      <p:grpSpPr>
        <a:xfrm>
          <a:off x="0" y="0"/>
          <a:ext cx="0" cy="0"/>
          <a:chOff x="0" y="0"/>
          <a:chExt cx="0" cy="0"/>
        </a:xfrm>
      </p:grpSpPr>
      <p:sp>
        <p:nvSpPr>
          <p:cNvPr id="1668" name="Shape 1668"/>
          <p:cNvSpPr/>
          <p:nvPr/>
        </p:nvSpPr>
        <p:spPr>
          <a:xfrm>
            <a:off x="0" y="3146958"/>
            <a:ext cx="7100996" cy="1217268"/>
          </a:xfrm>
          <a:prstGeom prst="rect">
            <a:avLst/>
          </a:prstGeom>
          <a:solidFill>
            <a:srgbClr val="92D050"/>
          </a:solidFill>
          <a:ln>
            <a:noFill/>
          </a:ln>
        </p:spPr>
        <p:txBody>
          <a:bodyPr anchorCtr="0" anchor="ctr" bIns="45700" lIns="0" spcFirstLastPara="1" rIns="0" wrap="square" tIns="45700">
            <a:noAutofit/>
          </a:bodyPr>
          <a:lstStyle/>
          <a:p>
            <a:pPr indent="0" lvl="0" marL="0" marR="0" rtl="0" algn="ctr">
              <a:spcBef>
                <a:spcPts val="0"/>
              </a:spcBef>
              <a:spcAft>
                <a:spcPts val="0"/>
              </a:spcAft>
              <a:buNone/>
            </a:pPr>
            <a:r>
              <a:t/>
            </a:r>
            <a:endParaRPr sz="1960">
              <a:solidFill>
                <a:srgbClr val="FFFFFF"/>
              </a:solidFill>
              <a:latin typeface="Quattrocento Sans"/>
              <a:ea typeface="Quattrocento Sans"/>
              <a:cs typeface="Quattrocento Sans"/>
              <a:sym typeface="Quattrocento Sans"/>
            </a:endParaRPr>
          </a:p>
        </p:txBody>
      </p:sp>
      <p:grpSp>
        <p:nvGrpSpPr>
          <p:cNvPr id="1669" name="Shape 1669"/>
          <p:cNvGrpSpPr/>
          <p:nvPr/>
        </p:nvGrpSpPr>
        <p:grpSpPr>
          <a:xfrm>
            <a:off x="724336" y="1696591"/>
            <a:ext cx="6376660" cy="1185109"/>
            <a:chOff x="727391" y="2144295"/>
            <a:chExt cx="6506219" cy="1209188"/>
          </a:xfrm>
        </p:grpSpPr>
        <p:sp>
          <p:nvSpPr>
            <p:cNvPr id="1670" name="Shape 1670"/>
            <p:cNvSpPr txBox="1"/>
            <p:nvPr/>
          </p:nvSpPr>
          <p:spPr>
            <a:xfrm>
              <a:off x="727391" y="2144295"/>
              <a:ext cx="3255673" cy="1209188"/>
            </a:xfrm>
            <a:prstGeom prst="rect">
              <a:avLst/>
            </a:prstGeom>
            <a:noFill/>
            <a:ln>
              <a:noFill/>
            </a:ln>
          </p:spPr>
          <p:txBody>
            <a:bodyPr anchorCtr="0" anchor="t" bIns="143325" lIns="179150" spcFirstLastPara="1" rIns="179150" wrap="square" tIns="143325">
              <a:noAutofit/>
            </a:bodyPr>
            <a:lstStyle/>
            <a:p>
              <a:pPr indent="0" lvl="0" marL="0" marR="0" rtl="0" algn="l">
                <a:lnSpc>
                  <a:spcPct val="90000"/>
                </a:lnSpc>
                <a:spcBef>
                  <a:spcPts val="0"/>
                </a:spcBef>
                <a:spcAft>
                  <a:spcPts val="0"/>
                </a:spcAft>
                <a:buNone/>
              </a:pPr>
              <a:r>
                <a:rPr lang="en-US" sz="6467">
                  <a:solidFill>
                    <a:srgbClr val="FFFFFF"/>
                  </a:solidFill>
                  <a:latin typeface="Quattrocento Sans"/>
                  <a:ea typeface="Quattrocento Sans"/>
                  <a:cs typeface="Quattrocento Sans"/>
                  <a:sym typeface="Quattrocento Sans"/>
                </a:rPr>
                <a:t>$50</a:t>
              </a:r>
              <a:endParaRPr sz="5291">
                <a:solidFill>
                  <a:srgbClr val="FFFFFF"/>
                </a:solidFill>
                <a:latin typeface="Quattrocento Sans"/>
                <a:ea typeface="Quattrocento Sans"/>
                <a:cs typeface="Quattrocento Sans"/>
                <a:sym typeface="Quattrocento Sans"/>
              </a:endParaRPr>
            </a:p>
          </p:txBody>
        </p:sp>
        <p:sp>
          <p:nvSpPr>
            <p:cNvPr id="1671" name="Shape 1671"/>
            <p:cNvSpPr/>
            <p:nvPr/>
          </p:nvSpPr>
          <p:spPr>
            <a:xfrm>
              <a:off x="2821376" y="2324573"/>
              <a:ext cx="4412234" cy="618922"/>
            </a:xfrm>
            <a:prstGeom prst="roundRect">
              <a:avLst>
                <a:gd fmla="val 0" name="adj"/>
              </a:avLst>
            </a:prstGeom>
            <a:noFill/>
            <a:ln>
              <a:noFill/>
            </a:ln>
          </p:spPr>
          <p:txBody>
            <a:bodyPr anchorCtr="0" anchor="b" bIns="143325" lIns="179150" spcFirstLastPara="1" rIns="179150" wrap="square" tIns="143325">
              <a:noAutofit/>
            </a:bodyPr>
            <a:lstStyle/>
            <a:p>
              <a:pPr indent="0" lvl="0" marL="0" marR="0" rtl="0" algn="l">
                <a:lnSpc>
                  <a:spcPct val="90000"/>
                </a:lnSpc>
                <a:spcBef>
                  <a:spcPts val="0"/>
                </a:spcBef>
                <a:spcAft>
                  <a:spcPts val="0"/>
                </a:spcAft>
                <a:buNone/>
              </a:pPr>
              <a:r>
                <a:rPr lang="en-US" sz="3920">
                  <a:solidFill>
                    <a:srgbClr val="FFFFFF"/>
                  </a:solidFill>
                  <a:latin typeface="Quattrocento Sans"/>
                  <a:ea typeface="Quattrocento Sans"/>
                  <a:cs typeface="Quattrocento Sans"/>
                  <a:sym typeface="Quattrocento Sans"/>
                </a:rPr>
                <a:t>per month </a:t>
              </a:r>
              <a:endParaRPr sz="1960">
                <a:solidFill>
                  <a:srgbClr val="FFFFFF"/>
                </a:solidFill>
                <a:latin typeface="Quattrocento Sans"/>
                <a:ea typeface="Quattrocento Sans"/>
                <a:cs typeface="Quattrocento Sans"/>
                <a:sym typeface="Quattrocento Sans"/>
              </a:endParaRPr>
            </a:p>
          </p:txBody>
        </p:sp>
      </p:grpSp>
      <p:grpSp>
        <p:nvGrpSpPr>
          <p:cNvPr id="1672" name="Shape 1672"/>
          <p:cNvGrpSpPr/>
          <p:nvPr/>
        </p:nvGrpSpPr>
        <p:grpSpPr>
          <a:xfrm>
            <a:off x="712906" y="3139611"/>
            <a:ext cx="5778960" cy="1185109"/>
            <a:chOff x="727391" y="3616634"/>
            <a:chExt cx="5896376" cy="1209188"/>
          </a:xfrm>
        </p:grpSpPr>
        <p:sp>
          <p:nvSpPr>
            <p:cNvPr id="1673" name="Shape 1673"/>
            <p:cNvSpPr txBox="1"/>
            <p:nvPr/>
          </p:nvSpPr>
          <p:spPr>
            <a:xfrm>
              <a:off x="727391" y="3616634"/>
              <a:ext cx="4073267" cy="1209188"/>
            </a:xfrm>
            <a:prstGeom prst="rect">
              <a:avLst/>
            </a:prstGeom>
            <a:noFill/>
            <a:ln>
              <a:noFill/>
            </a:ln>
          </p:spPr>
          <p:txBody>
            <a:bodyPr anchorCtr="0" anchor="t" bIns="143325" lIns="179150" spcFirstLastPara="1" rIns="179150" wrap="square" tIns="143325">
              <a:noAutofit/>
            </a:bodyPr>
            <a:lstStyle/>
            <a:p>
              <a:pPr indent="0" lvl="0" marL="0" marR="0" rtl="0" algn="l">
                <a:lnSpc>
                  <a:spcPct val="90000"/>
                </a:lnSpc>
                <a:spcBef>
                  <a:spcPts val="0"/>
                </a:spcBef>
                <a:spcAft>
                  <a:spcPts val="0"/>
                </a:spcAft>
                <a:buNone/>
              </a:pPr>
              <a:r>
                <a:rPr lang="en-US" sz="6467">
                  <a:solidFill>
                    <a:srgbClr val="FFFFFF"/>
                  </a:solidFill>
                  <a:latin typeface="Quattrocento Sans"/>
                  <a:ea typeface="Quattrocento Sans"/>
                  <a:cs typeface="Quattrocento Sans"/>
                  <a:sym typeface="Quattrocento Sans"/>
                </a:rPr>
                <a:t>$100</a:t>
              </a:r>
              <a:endParaRPr sz="5291">
                <a:solidFill>
                  <a:srgbClr val="FFFFFF"/>
                </a:solidFill>
                <a:latin typeface="Quattrocento Sans"/>
                <a:ea typeface="Quattrocento Sans"/>
                <a:cs typeface="Quattrocento Sans"/>
                <a:sym typeface="Quattrocento Sans"/>
              </a:endParaRPr>
            </a:p>
          </p:txBody>
        </p:sp>
        <p:sp>
          <p:nvSpPr>
            <p:cNvPr id="1674" name="Shape 1674"/>
            <p:cNvSpPr/>
            <p:nvPr/>
          </p:nvSpPr>
          <p:spPr>
            <a:xfrm>
              <a:off x="2859451" y="4058726"/>
              <a:ext cx="3764316" cy="618922"/>
            </a:xfrm>
            <a:prstGeom prst="roundRect">
              <a:avLst>
                <a:gd fmla="val 0" name="adj"/>
              </a:avLst>
            </a:prstGeom>
            <a:noFill/>
            <a:ln>
              <a:noFill/>
            </a:ln>
          </p:spPr>
          <p:txBody>
            <a:bodyPr anchorCtr="0" anchor="b" bIns="143325" lIns="179150" spcFirstLastPara="1" rIns="179150" wrap="square" tIns="143325">
              <a:noAutofit/>
            </a:bodyPr>
            <a:lstStyle/>
            <a:p>
              <a:pPr indent="0" lvl="0" marL="0" marR="0" rtl="0" algn="l">
                <a:lnSpc>
                  <a:spcPct val="90000"/>
                </a:lnSpc>
                <a:spcBef>
                  <a:spcPts val="0"/>
                </a:spcBef>
                <a:spcAft>
                  <a:spcPts val="0"/>
                </a:spcAft>
                <a:buNone/>
              </a:pPr>
              <a:r>
                <a:t/>
              </a:r>
              <a:endParaRPr sz="1960">
                <a:solidFill>
                  <a:srgbClr val="FFFFFF"/>
                </a:solidFill>
                <a:latin typeface="Quattrocento Sans"/>
                <a:ea typeface="Quattrocento Sans"/>
                <a:cs typeface="Quattrocento Sans"/>
                <a:sym typeface="Quattrocento Sans"/>
              </a:endParaRPr>
            </a:p>
          </p:txBody>
        </p:sp>
      </p:grpSp>
      <p:grpSp>
        <p:nvGrpSpPr>
          <p:cNvPr id="1675" name="Shape 1675"/>
          <p:cNvGrpSpPr/>
          <p:nvPr/>
        </p:nvGrpSpPr>
        <p:grpSpPr>
          <a:xfrm>
            <a:off x="712907" y="4582630"/>
            <a:ext cx="5579478" cy="1403511"/>
            <a:chOff x="727391" y="5088973"/>
            <a:chExt cx="5692840" cy="1432028"/>
          </a:xfrm>
        </p:grpSpPr>
        <p:sp>
          <p:nvSpPr>
            <p:cNvPr id="1676" name="Shape 1676"/>
            <p:cNvSpPr txBox="1"/>
            <p:nvPr/>
          </p:nvSpPr>
          <p:spPr>
            <a:xfrm>
              <a:off x="727391" y="5088973"/>
              <a:ext cx="4584712" cy="1209188"/>
            </a:xfrm>
            <a:prstGeom prst="rect">
              <a:avLst/>
            </a:prstGeom>
            <a:noFill/>
            <a:ln>
              <a:noFill/>
            </a:ln>
          </p:spPr>
          <p:txBody>
            <a:bodyPr anchorCtr="0" anchor="t" bIns="143325" lIns="179150" spcFirstLastPara="1" rIns="179150" wrap="square" tIns="143325">
              <a:noAutofit/>
            </a:bodyPr>
            <a:lstStyle/>
            <a:p>
              <a:pPr indent="0" lvl="0" marL="0" marR="0" rtl="0" algn="l">
                <a:lnSpc>
                  <a:spcPct val="90000"/>
                </a:lnSpc>
                <a:spcBef>
                  <a:spcPts val="0"/>
                </a:spcBef>
                <a:spcAft>
                  <a:spcPts val="0"/>
                </a:spcAft>
                <a:buNone/>
              </a:pPr>
              <a:r>
                <a:rPr lang="en-US" sz="6467">
                  <a:solidFill>
                    <a:srgbClr val="FFFFFF"/>
                  </a:solidFill>
                  <a:latin typeface="Quattrocento Sans"/>
                  <a:ea typeface="Quattrocento Sans"/>
                  <a:cs typeface="Quattrocento Sans"/>
                  <a:sym typeface="Quattrocento Sans"/>
                </a:rPr>
                <a:t>$150</a:t>
              </a:r>
              <a:endParaRPr sz="5291">
                <a:solidFill>
                  <a:srgbClr val="FFFFFF"/>
                </a:solidFill>
                <a:latin typeface="Quattrocento Sans"/>
                <a:ea typeface="Quattrocento Sans"/>
                <a:cs typeface="Quattrocento Sans"/>
                <a:sym typeface="Quattrocento Sans"/>
              </a:endParaRPr>
            </a:p>
          </p:txBody>
        </p:sp>
        <p:sp>
          <p:nvSpPr>
            <p:cNvPr id="1677" name="Shape 1677"/>
            <p:cNvSpPr/>
            <p:nvPr/>
          </p:nvSpPr>
          <p:spPr>
            <a:xfrm>
              <a:off x="2890093" y="5902079"/>
              <a:ext cx="3530138" cy="618922"/>
            </a:xfrm>
            <a:prstGeom prst="roundRect">
              <a:avLst>
                <a:gd fmla="val 0" name="adj"/>
              </a:avLst>
            </a:prstGeom>
            <a:noFill/>
            <a:ln>
              <a:noFill/>
            </a:ln>
          </p:spPr>
          <p:txBody>
            <a:bodyPr anchorCtr="0" anchor="b" bIns="143325" lIns="179150" spcFirstLastPara="1" rIns="179150" wrap="square" tIns="143325">
              <a:noAutofit/>
            </a:bodyPr>
            <a:lstStyle/>
            <a:p>
              <a:pPr indent="0" lvl="0" marL="0" marR="0" rtl="0" algn="l">
                <a:lnSpc>
                  <a:spcPct val="90000"/>
                </a:lnSpc>
                <a:spcBef>
                  <a:spcPts val="0"/>
                </a:spcBef>
                <a:spcAft>
                  <a:spcPts val="0"/>
                </a:spcAft>
                <a:buNone/>
              </a:pPr>
              <a:r>
                <a:rPr b="1" lang="en-US" sz="1960">
                  <a:solidFill>
                    <a:srgbClr val="FFFFFF"/>
                  </a:solidFill>
                  <a:latin typeface="Quattrocento Sans"/>
                  <a:ea typeface="Quattrocento Sans"/>
                  <a:cs typeface="Quattrocento Sans"/>
                  <a:sym typeface="Quattrocento Sans"/>
                </a:rPr>
                <a:t>for Visual Studio Ultimate</a:t>
              </a:r>
              <a:endParaRPr/>
            </a:p>
            <a:p>
              <a:pPr indent="0" lvl="0" marL="0" marR="0" rtl="0" algn="l">
                <a:lnSpc>
                  <a:spcPct val="90000"/>
                </a:lnSpc>
                <a:spcBef>
                  <a:spcPts val="0"/>
                </a:spcBef>
                <a:spcAft>
                  <a:spcPts val="0"/>
                </a:spcAft>
                <a:buNone/>
              </a:pPr>
              <a:r>
                <a:t/>
              </a:r>
              <a:endParaRPr sz="1960">
                <a:solidFill>
                  <a:srgbClr val="FFFFFF"/>
                </a:solidFill>
                <a:latin typeface="Quattrocento Sans"/>
                <a:ea typeface="Quattrocento Sans"/>
                <a:cs typeface="Quattrocento Sans"/>
                <a:sym typeface="Quattrocento Sans"/>
              </a:endParaRPr>
            </a:p>
          </p:txBody>
        </p:sp>
      </p:grpSp>
      <p:cxnSp>
        <p:nvCxnSpPr>
          <p:cNvPr id="1678" name="Shape 1678"/>
          <p:cNvCxnSpPr/>
          <p:nvPr/>
        </p:nvCxnSpPr>
        <p:spPr>
          <a:xfrm>
            <a:off x="7496283" y="3711766"/>
            <a:ext cx="4692542" cy="10259"/>
          </a:xfrm>
          <a:prstGeom prst="straightConnector1">
            <a:avLst/>
          </a:prstGeom>
          <a:noFill/>
          <a:ln cap="flat" cmpd="sng" w="9525">
            <a:solidFill>
              <a:schemeClr val="dk1"/>
            </a:solidFill>
            <a:prstDash val="dash"/>
            <a:round/>
            <a:headEnd len="sm" w="sm" type="none"/>
            <a:tailEnd len="sm" w="sm" type="none"/>
          </a:ln>
        </p:spPr>
      </p:cxnSp>
      <p:grpSp>
        <p:nvGrpSpPr>
          <p:cNvPr id="1679" name="Shape 1679"/>
          <p:cNvGrpSpPr/>
          <p:nvPr/>
        </p:nvGrpSpPr>
        <p:grpSpPr>
          <a:xfrm>
            <a:off x="7650893" y="1879471"/>
            <a:ext cx="3625533" cy="1688736"/>
            <a:chOff x="7697937" y="2653264"/>
            <a:chExt cx="3970536" cy="1849434"/>
          </a:xfrm>
        </p:grpSpPr>
        <p:grpSp>
          <p:nvGrpSpPr>
            <p:cNvPr id="1680" name="Shape 1680"/>
            <p:cNvGrpSpPr/>
            <p:nvPr/>
          </p:nvGrpSpPr>
          <p:grpSpPr>
            <a:xfrm>
              <a:off x="7892427" y="2653264"/>
              <a:ext cx="1057619" cy="957010"/>
              <a:chOff x="7601351" y="1849769"/>
              <a:chExt cx="1775053" cy="1606196"/>
            </a:xfrm>
          </p:grpSpPr>
          <p:pic>
            <p:nvPicPr>
              <p:cNvPr id="1681" name="Shape 1681"/>
              <p:cNvPicPr preferRelativeResize="0"/>
              <p:nvPr/>
            </p:nvPicPr>
            <p:blipFill rotWithShape="1">
              <a:blip r:embed="rId3">
                <a:alphaModFix/>
              </a:blip>
              <a:srcRect b="0" l="0" r="0" t="0"/>
              <a:stretch/>
            </p:blipFill>
            <p:spPr>
              <a:xfrm>
                <a:off x="7601351" y="1849769"/>
                <a:ext cx="1775053" cy="1606196"/>
              </a:xfrm>
              <a:prstGeom prst="rect">
                <a:avLst/>
              </a:prstGeom>
              <a:noFill/>
              <a:ln>
                <a:noFill/>
              </a:ln>
            </p:spPr>
          </p:pic>
          <p:pic>
            <p:nvPicPr>
              <p:cNvPr id="1682" name="Shape 1682"/>
              <p:cNvPicPr preferRelativeResize="0"/>
              <p:nvPr/>
            </p:nvPicPr>
            <p:blipFill rotWithShape="1">
              <a:blip r:embed="rId4">
                <a:alphaModFix/>
              </a:blip>
              <a:srcRect b="0" l="0" r="0" t="0"/>
              <a:stretch/>
            </p:blipFill>
            <p:spPr>
              <a:xfrm>
                <a:off x="8088746" y="2134158"/>
                <a:ext cx="728983" cy="728983"/>
              </a:xfrm>
              <a:prstGeom prst="rect">
                <a:avLst/>
              </a:prstGeom>
              <a:noFill/>
              <a:ln>
                <a:noFill/>
              </a:ln>
            </p:spPr>
          </p:pic>
        </p:grpSp>
        <p:grpSp>
          <p:nvGrpSpPr>
            <p:cNvPr id="1683" name="Shape 1683"/>
            <p:cNvGrpSpPr/>
            <p:nvPr/>
          </p:nvGrpSpPr>
          <p:grpSpPr>
            <a:xfrm>
              <a:off x="9180310" y="2653264"/>
              <a:ext cx="1057619" cy="957010"/>
              <a:chOff x="7601351" y="1849769"/>
              <a:chExt cx="1775053" cy="1606196"/>
            </a:xfrm>
          </p:grpSpPr>
          <p:pic>
            <p:nvPicPr>
              <p:cNvPr id="1684" name="Shape 1684"/>
              <p:cNvPicPr preferRelativeResize="0"/>
              <p:nvPr/>
            </p:nvPicPr>
            <p:blipFill rotWithShape="1">
              <a:blip r:embed="rId3">
                <a:alphaModFix/>
              </a:blip>
              <a:srcRect b="0" l="0" r="0" t="0"/>
              <a:stretch/>
            </p:blipFill>
            <p:spPr>
              <a:xfrm>
                <a:off x="7601351" y="1849769"/>
                <a:ext cx="1775053" cy="1606196"/>
              </a:xfrm>
              <a:prstGeom prst="rect">
                <a:avLst/>
              </a:prstGeom>
              <a:noFill/>
              <a:ln>
                <a:noFill/>
              </a:ln>
            </p:spPr>
          </p:pic>
          <p:pic>
            <p:nvPicPr>
              <p:cNvPr id="1685" name="Shape 1685"/>
              <p:cNvPicPr preferRelativeResize="0"/>
              <p:nvPr/>
            </p:nvPicPr>
            <p:blipFill rotWithShape="1">
              <a:blip r:embed="rId4">
                <a:alphaModFix/>
              </a:blip>
              <a:srcRect b="0" l="0" r="0" t="0"/>
              <a:stretch/>
            </p:blipFill>
            <p:spPr>
              <a:xfrm>
                <a:off x="8088746" y="2134158"/>
                <a:ext cx="728983" cy="728983"/>
              </a:xfrm>
              <a:prstGeom prst="rect">
                <a:avLst/>
              </a:prstGeom>
              <a:noFill/>
              <a:ln>
                <a:noFill/>
              </a:ln>
            </p:spPr>
          </p:pic>
        </p:grpSp>
        <p:grpSp>
          <p:nvGrpSpPr>
            <p:cNvPr id="1686" name="Shape 1686"/>
            <p:cNvGrpSpPr/>
            <p:nvPr/>
          </p:nvGrpSpPr>
          <p:grpSpPr>
            <a:xfrm>
              <a:off x="10468194" y="2666298"/>
              <a:ext cx="1057619" cy="957010"/>
              <a:chOff x="7601351" y="1849769"/>
              <a:chExt cx="1775053" cy="1606196"/>
            </a:xfrm>
          </p:grpSpPr>
          <p:pic>
            <p:nvPicPr>
              <p:cNvPr id="1687" name="Shape 1687"/>
              <p:cNvPicPr preferRelativeResize="0"/>
              <p:nvPr/>
            </p:nvPicPr>
            <p:blipFill rotWithShape="1">
              <a:blip r:embed="rId3">
                <a:alphaModFix/>
              </a:blip>
              <a:srcRect b="0" l="0" r="0" t="0"/>
              <a:stretch/>
            </p:blipFill>
            <p:spPr>
              <a:xfrm>
                <a:off x="7601351" y="1849769"/>
                <a:ext cx="1775053" cy="1606196"/>
              </a:xfrm>
              <a:prstGeom prst="rect">
                <a:avLst/>
              </a:prstGeom>
              <a:noFill/>
              <a:ln>
                <a:noFill/>
              </a:ln>
            </p:spPr>
          </p:pic>
          <p:pic>
            <p:nvPicPr>
              <p:cNvPr id="1688" name="Shape 1688"/>
              <p:cNvPicPr preferRelativeResize="0"/>
              <p:nvPr/>
            </p:nvPicPr>
            <p:blipFill rotWithShape="1">
              <a:blip r:embed="rId4">
                <a:alphaModFix/>
              </a:blip>
              <a:srcRect b="0" l="0" r="0" t="0"/>
              <a:stretch/>
            </p:blipFill>
            <p:spPr>
              <a:xfrm>
                <a:off x="8088746" y="2134158"/>
                <a:ext cx="728983" cy="728983"/>
              </a:xfrm>
              <a:prstGeom prst="rect">
                <a:avLst/>
              </a:prstGeom>
              <a:noFill/>
              <a:ln>
                <a:noFill/>
              </a:ln>
            </p:spPr>
          </p:pic>
        </p:grpSp>
        <p:sp>
          <p:nvSpPr>
            <p:cNvPr id="1689" name="Shape 1689"/>
            <p:cNvSpPr txBox="1"/>
            <p:nvPr/>
          </p:nvSpPr>
          <p:spPr>
            <a:xfrm>
              <a:off x="7697937" y="3894287"/>
              <a:ext cx="3970536" cy="608411"/>
            </a:xfrm>
            <a:prstGeom prst="rect">
              <a:avLst/>
            </a:prstGeom>
            <a:noFill/>
            <a:ln>
              <a:noFill/>
            </a:ln>
          </p:spPr>
          <p:txBody>
            <a:bodyPr anchorCtr="0" anchor="t" bIns="143325" lIns="179150" spcFirstLastPara="1" rIns="179150" wrap="square" tIns="143325">
              <a:noAutofit/>
            </a:bodyPr>
            <a:lstStyle/>
            <a:p>
              <a:pPr indent="0" lvl="0" marL="0" marR="0" rtl="0" algn="l">
                <a:lnSpc>
                  <a:spcPct val="90000"/>
                </a:lnSpc>
                <a:spcBef>
                  <a:spcPts val="0"/>
                </a:spcBef>
                <a:spcAft>
                  <a:spcPts val="0"/>
                </a:spcAft>
                <a:buNone/>
              </a:pPr>
              <a:r>
                <a:rPr b="1" lang="en-US" sz="1960">
                  <a:solidFill>
                    <a:srgbClr val="7FBA00"/>
                  </a:solidFill>
                  <a:latin typeface="Quattrocento Sans"/>
                  <a:ea typeface="Quattrocento Sans"/>
                  <a:cs typeface="Quattrocento Sans"/>
                  <a:sym typeface="Quattrocento Sans"/>
                </a:rPr>
                <a:t>3</a:t>
              </a:r>
              <a:r>
                <a:rPr lang="en-US" sz="1960">
                  <a:solidFill>
                    <a:srgbClr val="FFC000"/>
                  </a:solidFill>
                  <a:latin typeface="Quattrocento Sans"/>
                  <a:ea typeface="Quattrocento Sans"/>
                  <a:cs typeface="Quattrocento Sans"/>
                  <a:sym typeface="Quattrocento Sans"/>
                </a:rPr>
                <a:t> </a:t>
              </a:r>
              <a:r>
                <a:rPr lang="en-US" sz="1960">
                  <a:solidFill>
                    <a:srgbClr val="FFFFFF"/>
                  </a:solidFill>
                  <a:latin typeface="Quattrocento Sans"/>
                  <a:ea typeface="Quattrocento Sans"/>
                  <a:cs typeface="Quattrocento Sans"/>
                  <a:sym typeface="Quattrocento Sans"/>
                </a:rPr>
                <a:t>VMs for </a:t>
              </a:r>
              <a:r>
                <a:rPr b="1" lang="en-US" sz="1960">
                  <a:solidFill>
                    <a:srgbClr val="7FBA00"/>
                  </a:solidFill>
                  <a:latin typeface="Quattrocento Sans"/>
                  <a:ea typeface="Quattrocento Sans"/>
                  <a:cs typeface="Quattrocento Sans"/>
                  <a:sym typeface="Quattrocento Sans"/>
                </a:rPr>
                <a:t>16</a:t>
              </a:r>
              <a:r>
                <a:rPr lang="en-US" sz="1960">
                  <a:solidFill>
                    <a:srgbClr val="BDCD40"/>
                  </a:solidFill>
                  <a:latin typeface="Quattrocento Sans"/>
                  <a:ea typeface="Quattrocento Sans"/>
                  <a:cs typeface="Quattrocento Sans"/>
                  <a:sym typeface="Quattrocento Sans"/>
                </a:rPr>
                <a:t> </a:t>
              </a:r>
              <a:r>
                <a:rPr lang="en-US" sz="1960">
                  <a:solidFill>
                    <a:srgbClr val="FFFFFF"/>
                  </a:solidFill>
                  <a:latin typeface="Quattrocento Sans"/>
                  <a:ea typeface="Quattrocento Sans"/>
                  <a:cs typeface="Quattrocento Sans"/>
                  <a:sym typeface="Quattrocento Sans"/>
                </a:rPr>
                <a:t>hours a day</a:t>
              </a:r>
              <a:endParaRPr/>
            </a:p>
          </p:txBody>
        </p:sp>
      </p:grpSp>
      <p:grpSp>
        <p:nvGrpSpPr>
          <p:cNvPr id="1690" name="Shape 1690"/>
          <p:cNvGrpSpPr/>
          <p:nvPr/>
        </p:nvGrpSpPr>
        <p:grpSpPr>
          <a:xfrm>
            <a:off x="7650893" y="3980789"/>
            <a:ext cx="4751547" cy="1779788"/>
            <a:chOff x="7439162" y="4884693"/>
            <a:chExt cx="4848088" cy="1815949"/>
          </a:xfrm>
        </p:grpSpPr>
        <p:grpSp>
          <p:nvGrpSpPr>
            <p:cNvPr id="1691" name="Shape 1691"/>
            <p:cNvGrpSpPr/>
            <p:nvPr/>
          </p:nvGrpSpPr>
          <p:grpSpPr>
            <a:xfrm>
              <a:off x="7621319" y="4884693"/>
              <a:ext cx="3923266" cy="1211306"/>
              <a:chOff x="7923603" y="2665416"/>
              <a:chExt cx="4733633" cy="1461506"/>
            </a:xfrm>
          </p:grpSpPr>
          <p:pic>
            <p:nvPicPr>
              <p:cNvPr id="1692" name="Shape 1692"/>
              <p:cNvPicPr preferRelativeResize="0"/>
              <p:nvPr/>
            </p:nvPicPr>
            <p:blipFill rotWithShape="1">
              <a:blip r:embed="rId5">
                <a:alphaModFix/>
              </a:blip>
              <a:srcRect b="0" l="0" r="0" t="0"/>
              <a:stretch/>
            </p:blipFill>
            <p:spPr>
              <a:xfrm>
                <a:off x="11535201" y="2665416"/>
                <a:ext cx="1122035" cy="1461506"/>
              </a:xfrm>
              <a:prstGeom prst="rect">
                <a:avLst/>
              </a:prstGeom>
              <a:noFill/>
              <a:ln>
                <a:noFill/>
              </a:ln>
            </p:spPr>
          </p:pic>
          <p:grpSp>
            <p:nvGrpSpPr>
              <p:cNvPr id="1693" name="Shape 1693"/>
              <p:cNvGrpSpPr/>
              <p:nvPr/>
            </p:nvGrpSpPr>
            <p:grpSpPr>
              <a:xfrm>
                <a:off x="10808515" y="3185504"/>
                <a:ext cx="538859" cy="538859"/>
                <a:chOff x="5773271" y="1992850"/>
                <a:chExt cx="539076" cy="539076"/>
              </a:xfrm>
            </p:grpSpPr>
            <p:sp>
              <p:nvSpPr>
                <p:cNvPr id="1694" name="Shape 1694"/>
                <p:cNvSpPr/>
                <p:nvPr/>
              </p:nvSpPr>
              <p:spPr>
                <a:xfrm>
                  <a:off x="5991555" y="1992850"/>
                  <a:ext cx="102310" cy="539076"/>
                </a:xfrm>
                <a:prstGeom prst="rect">
                  <a:avLst/>
                </a:prstGeom>
                <a:solidFill>
                  <a:srgbClr val="7FBA00"/>
                </a:solidFill>
                <a:ln>
                  <a:noFill/>
                </a:ln>
              </p:spPr>
              <p:txBody>
                <a:bodyPr anchorCtr="0" anchor="t" bIns="143325" lIns="179150" spcFirstLastPara="1" rIns="179150" wrap="square" tIns="143325">
                  <a:noAutofit/>
                </a:bodyPr>
                <a:lstStyle/>
                <a:p>
                  <a:pPr indent="0" lvl="0" marL="0" marR="0" rtl="0" algn="ctr">
                    <a:lnSpc>
                      <a:spcPct val="90000"/>
                    </a:lnSpc>
                    <a:spcBef>
                      <a:spcPts val="0"/>
                    </a:spcBef>
                    <a:spcAft>
                      <a:spcPts val="0"/>
                    </a:spcAft>
                    <a:buNone/>
                  </a:pPr>
                  <a:r>
                    <a:t/>
                  </a:r>
                  <a:endParaRPr sz="2351">
                    <a:solidFill>
                      <a:srgbClr val="FFFFFF"/>
                    </a:solidFill>
                    <a:latin typeface="Quattrocento Sans"/>
                    <a:ea typeface="Quattrocento Sans"/>
                    <a:cs typeface="Quattrocento Sans"/>
                    <a:sym typeface="Quattrocento Sans"/>
                  </a:endParaRPr>
                </a:p>
              </p:txBody>
            </p:sp>
            <p:sp>
              <p:nvSpPr>
                <p:cNvPr id="1695" name="Shape 1695"/>
                <p:cNvSpPr/>
                <p:nvPr/>
              </p:nvSpPr>
              <p:spPr>
                <a:xfrm rot="5400000">
                  <a:off x="5991654" y="1992850"/>
                  <a:ext cx="102310" cy="539076"/>
                </a:xfrm>
                <a:prstGeom prst="rect">
                  <a:avLst/>
                </a:prstGeom>
                <a:solidFill>
                  <a:srgbClr val="7FBA00"/>
                </a:solidFill>
                <a:ln>
                  <a:noFill/>
                </a:ln>
              </p:spPr>
              <p:txBody>
                <a:bodyPr anchorCtr="0" anchor="t" bIns="143325" lIns="179150" spcFirstLastPara="1" rIns="179150" wrap="square" tIns="143325">
                  <a:noAutofit/>
                </a:bodyPr>
                <a:lstStyle/>
                <a:p>
                  <a:pPr indent="0" lvl="0" marL="0" marR="0" rtl="0" algn="ctr">
                    <a:lnSpc>
                      <a:spcPct val="90000"/>
                    </a:lnSpc>
                    <a:spcBef>
                      <a:spcPts val="0"/>
                    </a:spcBef>
                    <a:spcAft>
                      <a:spcPts val="0"/>
                    </a:spcAft>
                    <a:buNone/>
                  </a:pPr>
                  <a:r>
                    <a:t/>
                  </a:r>
                  <a:endParaRPr sz="2351">
                    <a:solidFill>
                      <a:srgbClr val="FFFFFF"/>
                    </a:solidFill>
                    <a:latin typeface="Quattrocento Sans"/>
                    <a:ea typeface="Quattrocento Sans"/>
                    <a:cs typeface="Quattrocento Sans"/>
                    <a:sym typeface="Quattrocento Sans"/>
                  </a:endParaRPr>
                </a:p>
              </p:txBody>
            </p:sp>
          </p:grpSp>
          <p:grpSp>
            <p:nvGrpSpPr>
              <p:cNvPr id="1696" name="Shape 1696"/>
              <p:cNvGrpSpPr/>
              <p:nvPr/>
            </p:nvGrpSpPr>
            <p:grpSpPr>
              <a:xfrm>
                <a:off x="7923603" y="2722726"/>
                <a:ext cx="2634471" cy="1282267"/>
                <a:chOff x="7924287" y="998522"/>
                <a:chExt cx="4814754" cy="2343470"/>
              </a:xfrm>
            </p:grpSpPr>
            <p:pic>
              <p:nvPicPr>
                <p:cNvPr id="1697" name="Shape 1697"/>
                <p:cNvPicPr preferRelativeResize="0"/>
                <p:nvPr/>
              </p:nvPicPr>
              <p:blipFill rotWithShape="1">
                <a:blip r:embed="rId6">
                  <a:alphaModFix/>
                </a:blip>
                <a:srcRect b="0" l="0" r="0" t="0"/>
                <a:stretch/>
              </p:blipFill>
              <p:spPr>
                <a:xfrm>
                  <a:off x="7924287" y="2212961"/>
                  <a:ext cx="1547702" cy="1129031"/>
                </a:xfrm>
                <a:prstGeom prst="rect">
                  <a:avLst/>
                </a:prstGeom>
                <a:noFill/>
                <a:ln>
                  <a:noFill/>
                </a:ln>
              </p:spPr>
            </p:pic>
            <p:pic>
              <p:nvPicPr>
                <p:cNvPr id="1698" name="Shape 1698"/>
                <p:cNvPicPr preferRelativeResize="0"/>
                <p:nvPr/>
              </p:nvPicPr>
              <p:blipFill rotWithShape="1">
                <a:blip r:embed="rId6">
                  <a:alphaModFix/>
                </a:blip>
                <a:srcRect b="0" l="0" r="0" t="0"/>
                <a:stretch/>
              </p:blipFill>
              <p:spPr>
                <a:xfrm>
                  <a:off x="7924287" y="998522"/>
                  <a:ext cx="1547702" cy="1129031"/>
                </a:xfrm>
                <a:prstGeom prst="rect">
                  <a:avLst/>
                </a:prstGeom>
                <a:noFill/>
                <a:ln>
                  <a:noFill/>
                </a:ln>
              </p:spPr>
            </p:pic>
            <p:pic>
              <p:nvPicPr>
                <p:cNvPr id="1699" name="Shape 1699"/>
                <p:cNvPicPr preferRelativeResize="0"/>
                <p:nvPr/>
              </p:nvPicPr>
              <p:blipFill rotWithShape="1">
                <a:blip r:embed="rId6">
                  <a:alphaModFix/>
                </a:blip>
                <a:srcRect b="0" l="0" r="0" t="0"/>
                <a:stretch/>
              </p:blipFill>
              <p:spPr>
                <a:xfrm>
                  <a:off x="9553062" y="2212961"/>
                  <a:ext cx="1547702" cy="1129031"/>
                </a:xfrm>
                <a:prstGeom prst="rect">
                  <a:avLst/>
                </a:prstGeom>
                <a:noFill/>
                <a:ln>
                  <a:noFill/>
                </a:ln>
              </p:spPr>
            </p:pic>
            <p:pic>
              <p:nvPicPr>
                <p:cNvPr id="1700" name="Shape 1700"/>
                <p:cNvPicPr preferRelativeResize="0"/>
                <p:nvPr/>
              </p:nvPicPr>
              <p:blipFill rotWithShape="1">
                <a:blip r:embed="rId6">
                  <a:alphaModFix/>
                </a:blip>
                <a:srcRect b="0" l="0" r="0" t="0"/>
                <a:stretch/>
              </p:blipFill>
              <p:spPr>
                <a:xfrm>
                  <a:off x="9553062" y="998522"/>
                  <a:ext cx="1547702" cy="1129031"/>
                </a:xfrm>
                <a:prstGeom prst="rect">
                  <a:avLst/>
                </a:prstGeom>
                <a:noFill/>
                <a:ln>
                  <a:noFill/>
                </a:ln>
              </p:spPr>
            </p:pic>
            <p:pic>
              <p:nvPicPr>
                <p:cNvPr id="1701" name="Shape 1701"/>
                <p:cNvPicPr preferRelativeResize="0"/>
                <p:nvPr/>
              </p:nvPicPr>
              <p:blipFill rotWithShape="1">
                <a:blip r:embed="rId6">
                  <a:alphaModFix/>
                </a:blip>
                <a:srcRect b="0" l="0" r="0" t="0"/>
                <a:stretch/>
              </p:blipFill>
              <p:spPr>
                <a:xfrm>
                  <a:off x="11191339" y="2212961"/>
                  <a:ext cx="1547702" cy="1129031"/>
                </a:xfrm>
                <a:prstGeom prst="rect">
                  <a:avLst/>
                </a:prstGeom>
                <a:noFill/>
                <a:ln>
                  <a:noFill/>
                </a:ln>
              </p:spPr>
            </p:pic>
            <p:pic>
              <p:nvPicPr>
                <p:cNvPr id="1702" name="Shape 1702"/>
                <p:cNvPicPr preferRelativeResize="0"/>
                <p:nvPr/>
              </p:nvPicPr>
              <p:blipFill rotWithShape="1">
                <a:blip r:embed="rId6">
                  <a:alphaModFix/>
                </a:blip>
                <a:srcRect b="0" l="0" r="0" t="0"/>
                <a:stretch/>
              </p:blipFill>
              <p:spPr>
                <a:xfrm>
                  <a:off x="11191339" y="998522"/>
                  <a:ext cx="1547702" cy="1129031"/>
                </a:xfrm>
                <a:prstGeom prst="rect">
                  <a:avLst/>
                </a:prstGeom>
                <a:noFill/>
                <a:ln>
                  <a:noFill/>
                </a:ln>
              </p:spPr>
            </p:pic>
          </p:grpSp>
        </p:grpSp>
        <p:sp>
          <p:nvSpPr>
            <p:cNvPr id="1703" name="Shape 1703"/>
            <p:cNvSpPr txBox="1"/>
            <p:nvPr/>
          </p:nvSpPr>
          <p:spPr>
            <a:xfrm>
              <a:off x="7439162" y="6128295"/>
              <a:ext cx="4848088" cy="572347"/>
            </a:xfrm>
            <a:prstGeom prst="rect">
              <a:avLst/>
            </a:prstGeom>
            <a:noFill/>
            <a:ln>
              <a:noFill/>
            </a:ln>
          </p:spPr>
          <p:txBody>
            <a:bodyPr anchorCtr="0" anchor="t" bIns="143325" lIns="179150" spcFirstLastPara="1" rIns="179150" wrap="square" tIns="143325">
              <a:noAutofit/>
            </a:bodyPr>
            <a:lstStyle/>
            <a:p>
              <a:pPr indent="0" lvl="0" marL="0" marR="0" rtl="0" algn="l">
                <a:lnSpc>
                  <a:spcPct val="90000"/>
                </a:lnSpc>
                <a:spcBef>
                  <a:spcPts val="0"/>
                </a:spcBef>
                <a:spcAft>
                  <a:spcPts val="0"/>
                </a:spcAft>
                <a:buNone/>
              </a:pPr>
              <a:r>
                <a:rPr lang="en-US" sz="1960">
                  <a:solidFill>
                    <a:srgbClr val="FFFFFF"/>
                  </a:solidFill>
                  <a:latin typeface="Quattrocento Sans"/>
                  <a:ea typeface="Quattrocento Sans"/>
                  <a:cs typeface="Quattrocento Sans"/>
                  <a:sym typeface="Quattrocento Sans"/>
                </a:rPr>
                <a:t>Up to </a:t>
              </a:r>
              <a:r>
                <a:rPr b="1" lang="en-US" sz="1960">
                  <a:solidFill>
                    <a:srgbClr val="7FBA00"/>
                  </a:solidFill>
                  <a:latin typeface="Quattrocento Sans"/>
                  <a:ea typeface="Quattrocento Sans"/>
                  <a:cs typeface="Quattrocento Sans"/>
                  <a:sym typeface="Quattrocento Sans"/>
                </a:rPr>
                <a:t>500</a:t>
              </a:r>
              <a:r>
                <a:rPr lang="en-US" sz="1960">
                  <a:solidFill>
                    <a:srgbClr val="BDCD40"/>
                  </a:solidFill>
                  <a:latin typeface="Quattrocento Sans"/>
                  <a:ea typeface="Quattrocento Sans"/>
                  <a:cs typeface="Quattrocento Sans"/>
                  <a:sym typeface="Quattrocento Sans"/>
                </a:rPr>
                <a:t> </a:t>
              </a:r>
              <a:r>
                <a:rPr lang="en-US" sz="1960">
                  <a:solidFill>
                    <a:srgbClr val="FFFFFF"/>
                  </a:solidFill>
                  <a:latin typeface="Quattrocento Sans"/>
                  <a:ea typeface="Quattrocento Sans"/>
                  <a:cs typeface="Quattrocento Sans"/>
                  <a:sym typeface="Quattrocento Sans"/>
                </a:rPr>
                <a:t>web sites plus </a:t>
              </a:r>
              <a:r>
                <a:rPr b="1" lang="en-US" sz="1960">
                  <a:solidFill>
                    <a:srgbClr val="7FBA00"/>
                  </a:solidFill>
                  <a:latin typeface="Quattrocento Sans"/>
                  <a:ea typeface="Quattrocento Sans"/>
                  <a:cs typeface="Quattrocento Sans"/>
                  <a:sym typeface="Quattrocento Sans"/>
                </a:rPr>
                <a:t>SQL DB</a:t>
              </a:r>
              <a:endParaRPr/>
            </a:p>
          </p:txBody>
        </p:sp>
      </p:grpSp>
      <p:sp>
        <p:nvSpPr>
          <p:cNvPr id="1704" name="Shape 1704"/>
          <p:cNvSpPr txBox="1"/>
          <p:nvPr>
            <p:ph type="title"/>
          </p:nvPr>
        </p:nvSpPr>
        <p:spPr>
          <a:xfrm>
            <a:off x="519112" y="494600"/>
            <a:ext cx="11149013" cy="747897"/>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lt1"/>
              </a:buClr>
              <a:buSzPts val="5400"/>
              <a:buFont typeface="Quattrocento Sans"/>
              <a:buNone/>
            </a:pPr>
            <a:r>
              <a:rPr b="0" i="0" lang="en-US" sz="5400" u="none" cap="none" strike="noStrike">
                <a:solidFill>
                  <a:schemeClr val="lt1"/>
                </a:solidFill>
                <a:latin typeface="Quattrocento Sans"/>
                <a:ea typeface="Quattrocento Sans"/>
                <a:cs typeface="Quattrocento Sans"/>
                <a:sym typeface="Quattrocento Sans"/>
              </a:rPr>
              <a:t>MSDN Credits with Windows Azure</a:t>
            </a:r>
            <a:endParaRPr/>
          </a:p>
        </p:txBody>
      </p:sp>
      <p:sp>
        <p:nvSpPr>
          <p:cNvPr id="1705" name="Shape 1705"/>
          <p:cNvSpPr/>
          <p:nvPr/>
        </p:nvSpPr>
        <p:spPr>
          <a:xfrm>
            <a:off x="2879835" y="2340068"/>
            <a:ext cx="6092857" cy="68961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lang="en-US" sz="1960">
                <a:solidFill>
                  <a:srgbClr val="FFFFFF"/>
                </a:solidFill>
                <a:latin typeface="Quattrocento Sans"/>
                <a:ea typeface="Quattrocento Sans"/>
                <a:cs typeface="Quattrocento Sans"/>
                <a:sym typeface="Quattrocento Sans"/>
              </a:rPr>
              <a:t>for Visual Studio Professional</a:t>
            </a:r>
            <a:br>
              <a:rPr b="1" lang="en-US" sz="2352">
                <a:solidFill>
                  <a:srgbClr val="FFFFFF"/>
                </a:solidFill>
                <a:latin typeface="Quattrocento Sans"/>
                <a:ea typeface="Quattrocento Sans"/>
                <a:cs typeface="Quattrocento Sans"/>
                <a:sym typeface="Quattrocento Sans"/>
              </a:rPr>
            </a:br>
            <a:endParaRPr sz="2352">
              <a:solidFill>
                <a:srgbClr val="FFFFFF"/>
              </a:solidFill>
              <a:latin typeface="Quattrocento Sans"/>
              <a:ea typeface="Quattrocento Sans"/>
              <a:cs typeface="Quattrocento Sans"/>
              <a:sym typeface="Quattrocento Sans"/>
            </a:endParaRPr>
          </a:p>
        </p:txBody>
      </p:sp>
      <p:sp>
        <p:nvSpPr>
          <p:cNvPr id="1706" name="Shape 1706"/>
          <p:cNvSpPr/>
          <p:nvPr/>
        </p:nvSpPr>
        <p:spPr>
          <a:xfrm>
            <a:off x="2776624" y="3308439"/>
            <a:ext cx="4324372" cy="606597"/>
          </a:xfrm>
          <a:prstGeom prst="roundRect">
            <a:avLst>
              <a:gd fmla="val 0" name="adj"/>
            </a:avLst>
          </a:prstGeom>
          <a:noFill/>
          <a:ln>
            <a:noFill/>
          </a:ln>
        </p:spPr>
        <p:txBody>
          <a:bodyPr anchorCtr="0" anchor="b" bIns="143325" lIns="179150" spcFirstLastPara="1" rIns="179150" wrap="square" tIns="143325">
            <a:noAutofit/>
          </a:bodyPr>
          <a:lstStyle/>
          <a:p>
            <a:pPr indent="0" lvl="0" marL="0" marR="0" rtl="0" algn="l">
              <a:lnSpc>
                <a:spcPct val="90000"/>
              </a:lnSpc>
              <a:spcBef>
                <a:spcPts val="0"/>
              </a:spcBef>
              <a:spcAft>
                <a:spcPts val="0"/>
              </a:spcAft>
              <a:buNone/>
            </a:pPr>
            <a:r>
              <a:rPr lang="en-US" sz="3920">
                <a:solidFill>
                  <a:srgbClr val="FFFFFF"/>
                </a:solidFill>
                <a:latin typeface="Quattrocento Sans"/>
                <a:ea typeface="Quattrocento Sans"/>
                <a:cs typeface="Quattrocento Sans"/>
                <a:sym typeface="Quattrocento Sans"/>
              </a:rPr>
              <a:t>per month </a:t>
            </a:r>
            <a:endParaRPr sz="1960">
              <a:solidFill>
                <a:srgbClr val="FFFFFF"/>
              </a:solidFill>
              <a:latin typeface="Quattrocento Sans"/>
              <a:ea typeface="Quattrocento Sans"/>
              <a:cs typeface="Quattrocento Sans"/>
              <a:sym typeface="Quattrocento Sans"/>
            </a:endParaRPr>
          </a:p>
        </p:txBody>
      </p:sp>
      <p:sp>
        <p:nvSpPr>
          <p:cNvPr id="1707" name="Shape 1707"/>
          <p:cNvSpPr/>
          <p:nvPr/>
        </p:nvSpPr>
        <p:spPr>
          <a:xfrm>
            <a:off x="2894455" y="3787775"/>
            <a:ext cx="6092857" cy="68961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lang="en-US" sz="1960">
                <a:solidFill>
                  <a:srgbClr val="FFFFFF"/>
                </a:solidFill>
                <a:latin typeface="Quattrocento Sans"/>
                <a:ea typeface="Quattrocento Sans"/>
                <a:cs typeface="Quattrocento Sans"/>
                <a:sym typeface="Quattrocento Sans"/>
              </a:rPr>
              <a:t>for Visual Studio Premium</a:t>
            </a:r>
            <a:br>
              <a:rPr b="1" lang="en-US" sz="2352">
                <a:solidFill>
                  <a:srgbClr val="FFFFFF"/>
                </a:solidFill>
                <a:latin typeface="Quattrocento Sans"/>
                <a:ea typeface="Quattrocento Sans"/>
                <a:cs typeface="Quattrocento Sans"/>
                <a:sym typeface="Quattrocento Sans"/>
              </a:rPr>
            </a:br>
            <a:endParaRPr sz="2352">
              <a:solidFill>
                <a:srgbClr val="FFFFFF"/>
              </a:solidFill>
              <a:latin typeface="Quattrocento Sans"/>
              <a:ea typeface="Quattrocento Sans"/>
              <a:cs typeface="Quattrocento Sans"/>
              <a:sym typeface="Quattrocento Sans"/>
            </a:endParaRPr>
          </a:p>
        </p:txBody>
      </p:sp>
      <p:sp>
        <p:nvSpPr>
          <p:cNvPr id="1708" name="Shape 1708"/>
          <p:cNvSpPr/>
          <p:nvPr/>
        </p:nvSpPr>
        <p:spPr>
          <a:xfrm>
            <a:off x="2832543" y="4784108"/>
            <a:ext cx="4324372" cy="606597"/>
          </a:xfrm>
          <a:prstGeom prst="roundRect">
            <a:avLst>
              <a:gd fmla="val 0" name="adj"/>
            </a:avLst>
          </a:prstGeom>
          <a:noFill/>
          <a:ln>
            <a:noFill/>
          </a:ln>
        </p:spPr>
        <p:txBody>
          <a:bodyPr anchorCtr="0" anchor="b" bIns="143325" lIns="179150" spcFirstLastPara="1" rIns="179150" wrap="square" tIns="143325">
            <a:noAutofit/>
          </a:bodyPr>
          <a:lstStyle/>
          <a:p>
            <a:pPr indent="0" lvl="0" marL="0" marR="0" rtl="0" algn="l">
              <a:lnSpc>
                <a:spcPct val="90000"/>
              </a:lnSpc>
              <a:spcBef>
                <a:spcPts val="0"/>
              </a:spcBef>
              <a:spcAft>
                <a:spcPts val="0"/>
              </a:spcAft>
              <a:buNone/>
            </a:pPr>
            <a:r>
              <a:rPr lang="en-US" sz="3920">
                <a:solidFill>
                  <a:srgbClr val="FFFFFF"/>
                </a:solidFill>
                <a:latin typeface="Quattrocento Sans"/>
                <a:ea typeface="Quattrocento Sans"/>
                <a:cs typeface="Quattrocento Sans"/>
                <a:sym typeface="Quattrocento Sans"/>
              </a:rPr>
              <a:t>per month </a:t>
            </a:r>
            <a:endParaRPr sz="1960">
              <a:solidFill>
                <a:srgbClr val="FFFFFF"/>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8"/>
                                        </p:tgtEl>
                                        <p:attrNameLst>
                                          <p:attrName>style.visibility</p:attrName>
                                        </p:attrNameLst>
                                      </p:cBhvr>
                                      <p:to>
                                        <p:strVal val="visible"/>
                                      </p:to>
                                    </p:set>
                                    <p:animEffect filter="fade" transition="in">
                                      <p:cBhvr>
                                        <p:cTn dur="500"/>
                                        <p:tgtEl>
                                          <p:spTgt spid="1668"/>
                                        </p:tgtEl>
                                      </p:cBhvr>
                                    </p:animEffect>
                                  </p:childTnLst>
                                </p:cTn>
                              </p:par>
                              <p:par>
                                <p:cTn fill="hold" nodeType="withEffect" presetClass="entr" presetID="10" presetSubtype="0">
                                  <p:stCondLst>
                                    <p:cond delay="250"/>
                                  </p:stCondLst>
                                  <p:childTnLst>
                                    <p:set>
                                      <p:cBhvr>
                                        <p:cTn dur="1" fill="hold">
                                          <p:stCondLst>
                                            <p:cond delay="0"/>
                                          </p:stCondLst>
                                        </p:cTn>
                                        <p:tgtEl>
                                          <p:spTgt spid="1679"/>
                                        </p:tgtEl>
                                        <p:attrNameLst>
                                          <p:attrName>style.visibility</p:attrName>
                                        </p:attrNameLst>
                                      </p:cBhvr>
                                      <p:to>
                                        <p:strVal val="visible"/>
                                      </p:to>
                                    </p:set>
                                    <p:animEffect filter="fade" transition="in">
                                      <p:cBhvr>
                                        <p:cTn dur="500"/>
                                        <p:tgtEl>
                                          <p:spTgt spid="1679"/>
                                        </p:tgtEl>
                                      </p:cBhvr>
                                    </p:animEffect>
                                  </p:childTnLst>
                                </p:cTn>
                              </p:par>
                              <p:par>
                                <p:cTn fill="hold" nodeType="withEffect" presetClass="entr" presetID="10" presetSubtype="0">
                                  <p:stCondLst>
                                    <p:cond delay="250"/>
                                  </p:stCondLst>
                                  <p:childTnLst>
                                    <p:set>
                                      <p:cBhvr>
                                        <p:cTn dur="1" fill="hold">
                                          <p:stCondLst>
                                            <p:cond delay="0"/>
                                          </p:stCondLst>
                                        </p:cTn>
                                        <p:tgtEl>
                                          <p:spTgt spid="1678"/>
                                        </p:tgtEl>
                                        <p:attrNameLst>
                                          <p:attrName>style.visibility</p:attrName>
                                        </p:attrNameLst>
                                      </p:cBhvr>
                                      <p:to>
                                        <p:strVal val="visible"/>
                                      </p:to>
                                    </p:set>
                                    <p:animEffect filter="fade" transition="in">
                                      <p:cBhvr>
                                        <p:cTn dur="500"/>
                                        <p:tgtEl>
                                          <p:spTgt spid="1678"/>
                                        </p:tgtEl>
                                      </p:cBhvr>
                                    </p:animEffect>
                                  </p:childTnLst>
                                </p:cTn>
                              </p:par>
                              <p:par>
                                <p:cTn fill="hold" nodeType="withEffect" presetClass="entr" presetID="10" presetSubtype="0">
                                  <p:stCondLst>
                                    <p:cond delay="250"/>
                                  </p:stCondLst>
                                  <p:childTnLst>
                                    <p:set>
                                      <p:cBhvr>
                                        <p:cTn dur="1" fill="hold">
                                          <p:stCondLst>
                                            <p:cond delay="0"/>
                                          </p:stCondLst>
                                        </p:cTn>
                                        <p:tgtEl>
                                          <p:spTgt spid="1690"/>
                                        </p:tgtEl>
                                        <p:attrNameLst>
                                          <p:attrName>style.visibility</p:attrName>
                                        </p:attrNameLst>
                                      </p:cBhvr>
                                      <p:to>
                                        <p:strVal val="visible"/>
                                      </p:to>
                                    </p:set>
                                    <p:animEffect filter="fade" transition="in">
                                      <p:cBhvr>
                                        <p:cTn dur="500"/>
                                        <p:tgtEl>
                                          <p:spTgt spid="16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3" name="Shape 1713"/>
        <p:cNvGrpSpPr/>
        <p:nvPr/>
      </p:nvGrpSpPr>
      <p:grpSpPr>
        <a:xfrm>
          <a:off x="0" y="0"/>
          <a:ext cx="0" cy="0"/>
          <a:chOff x="0" y="0"/>
          <a:chExt cx="0" cy="0"/>
        </a:xfrm>
      </p:grpSpPr>
      <p:sp>
        <p:nvSpPr>
          <p:cNvPr id="1714" name="Shape 1714"/>
          <p:cNvSpPr txBox="1"/>
          <p:nvPr>
            <p:ph idx="4294967295" type="title"/>
          </p:nvPr>
        </p:nvSpPr>
        <p:spPr>
          <a:xfrm>
            <a:off x="0" y="2265363"/>
            <a:ext cx="12188825" cy="221615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8000"/>
              <a:buFont typeface="Quattrocento Sans"/>
              <a:buNone/>
            </a:pPr>
            <a:r>
              <a:rPr b="0" i="0" lang="en-US" sz="8000" u="none" cap="none" strike="noStrike">
                <a:solidFill>
                  <a:schemeClr val="lt1"/>
                </a:solidFill>
                <a:latin typeface="Quattrocento Sans"/>
                <a:ea typeface="Quattrocento Sans"/>
                <a:cs typeface="Quattrocento Sans"/>
                <a:sym typeface="Quattrocento Sans"/>
              </a:rPr>
              <a:t>focus on apps, </a:t>
            </a:r>
            <a:br>
              <a:rPr b="0" i="0" lang="en-US" sz="8000" u="none" cap="none" strike="noStrike">
                <a:solidFill>
                  <a:schemeClr val="lt1"/>
                </a:solidFill>
                <a:latin typeface="Quattrocento Sans"/>
                <a:ea typeface="Quattrocento Sans"/>
                <a:cs typeface="Quattrocento Sans"/>
                <a:sym typeface="Quattrocento Sans"/>
              </a:rPr>
            </a:br>
            <a:r>
              <a:rPr b="0" i="0" lang="en-US" sz="8000" u="none" cap="none" strike="noStrike">
                <a:solidFill>
                  <a:schemeClr val="lt1"/>
                </a:solidFill>
                <a:latin typeface="Quattrocento Sans"/>
                <a:ea typeface="Quattrocento Sans"/>
                <a:cs typeface="Quattrocento Sans"/>
                <a:sym typeface="Quattrocento Sans"/>
              </a:rPr>
              <a:t>not infrastructure</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14"/>
                                        </p:tgtEl>
                                        <p:attrNameLst>
                                          <p:attrName>style.visibility</p:attrName>
                                        </p:attrNameLst>
                                      </p:cBhvr>
                                      <p:to>
                                        <p:strVal val="visible"/>
                                      </p:to>
                                    </p:set>
                                    <p:animEffect filter="fade" transition="in">
                                      <p:cBhvr>
                                        <p:cTn dur="500"/>
                                        <p:tgtEl>
                                          <p:spTgt spid="17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9" name="Shape 1719"/>
        <p:cNvGrpSpPr/>
        <p:nvPr/>
      </p:nvGrpSpPr>
      <p:grpSpPr>
        <a:xfrm>
          <a:off x="0" y="0"/>
          <a:ext cx="0" cy="0"/>
          <a:chOff x="0" y="0"/>
          <a:chExt cx="0" cy="0"/>
        </a:xfrm>
      </p:grpSpPr>
      <p:sp>
        <p:nvSpPr>
          <p:cNvPr id="1720" name="Shape 1720"/>
          <p:cNvSpPr txBox="1"/>
          <p:nvPr/>
        </p:nvSpPr>
        <p:spPr>
          <a:xfrm>
            <a:off x="5137259" y="2281272"/>
            <a:ext cx="6369515" cy="747897"/>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lt1"/>
              </a:buClr>
              <a:buSzPts val="5400"/>
              <a:buFont typeface="Quattrocento Sans"/>
              <a:buNone/>
            </a:pPr>
            <a:r>
              <a:rPr b="0" lang="en-US" sz="5400" cap="none">
                <a:solidFill>
                  <a:schemeClr val="lt1"/>
                </a:solidFill>
                <a:latin typeface="Quattrocento Sans"/>
                <a:ea typeface="Quattrocento Sans"/>
                <a:cs typeface="Quattrocento Sans"/>
                <a:sym typeface="Quattrocento Sans"/>
              </a:rPr>
              <a:t>SQL Database</a:t>
            </a:r>
            <a:endParaRPr/>
          </a:p>
        </p:txBody>
      </p:sp>
      <p:sp>
        <p:nvSpPr>
          <p:cNvPr id="1721" name="Shape 1721"/>
          <p:cNvSpPr txBox="1"/>
          <p:nvPr>
            <p:ph idx="1" type="body"/>
          </p:nvPr>
        </p:nvSpPr>
        <p:spPr>
          <a:xfrm>
            <a:off x="5131596" y="3271520"/>
            <a:ext cx="6222365" cy="1523494"/>
          </a:xfrm>
          <a:prstGeom prst="rect">
            <a:avLst/>
          </a:prstGeom>
          <a:noFill/>
          <a:ln>
            <a:noFill/>
          </a:ln>
        </p:spPr>
        <p:txBody>
          <a:bodyPr anchorCtr="0" anchor="t" bIns="0" lIns="0" spcFirstLastPara="1" rIns="0" wrap="square" tIns="0">
            <a:noAutofit/>
          </a:bodyPr>
          <a:lstStyle/>
          <a:p>
            <a:pPr indent="-457200" lvl="0" marL="460375" marR="0" rtl="0" algn="l">
              <a:lnSpc>
                <a:spcPct val="100000"/>
              </a:lnSpc>
              <a:spcBef>
                <a:spcPts val="0"/>
              </a:spcBef>
              <a:spcAft>
                <a:spcPts val="0"/>
              </a:spcAft>
              <a:buClr>
                <a:srgbClr val="92D050"/>
              </a:buClr>
              <a:buSzPts val="2240"/>
              <a:buFont typeface="Noto Sans Symbols"/>
              <a:buChar char="←"/>
            </a:pPr>
            <a:r>
              <a:rPr b="0" i="0" lang="en-US" sz="2800" u="none" cap="none" strike="noStrike">
                <a:solidFill>
                  <a:schemeClr val="lt1"/>
                </a:solidFill>
                <a:latin typeface="Quattrocento Sans"/>
                <a:ea typeface="Quattrocento Sans"/>
                <a:cs typeface="Quattrocento Sans"/>
                <a:sym typeface="Quattrocento Sans"/>
              </a:rPr>
              <a:t>Relational SQL Server Engine in the Cloud</a:t>
            </a:r>
            <a:endParaRPr/>
          </a:p>
          <a:p>
            <a:pPr indent="-457200" lvl="0" marL="460375" marR="0" rtl="0" algn="l">
              <a:lnSpc>
                <a:spcPct val="100000"/>
              </a:lnSpc>
              <a:spcBef>
                <a:spcPts val="900"/>
              </a:spcBef>
              <a:spcAft>
                <a:spcPts val="0"/>
              </a:spcAft>
              <a:buClr>
                <a:srgbClr val="92D050"/>
              </a:buClr>
              <a:buSzPts val="2240"/>
              <a:buFont typeface="Noto Sans Symbols"/>
              <a:buChar char="←"/>
            </a:pPr>
            <a:r>
              <a:rPr b="0" i="0" lang="en-US" sz="2800" u="none" cap="none" strike="noStrike">
                <a:solidFill>
                  <a:schemeClr val="lt1"/>
                </a:solidFill>
                <a:latin typeface="Quattrocento Sans"/>
                <a:ea typeface="Quattrocento Sans"/>
                <a:cs typeface="Quattrocento Sans"/>
                <a:sym typeface="Quattrocento Sans"/>
              </a:rPr>
              <a:t>Clustered for high availability</a:t>
            </a:r>
            <a:endParaRPr/>
          </a:p>
          <a:p>
            <a:pPr indent="-457200" lvl="0" marL="460375" marR="0" rtl="0" algn="l">
              <a:lnSpc>
                <a:spcPct val="100000"/>
              </a:lnSpc>
              <a:spcBef>
                <a:spcPts val="900"/>
              </a:spcBef>
              <a:spcAft>
                <a:spcPts val="0"/>
              </a:spcAft>
              <a:buClr>
                <a:srgbClr val="92D050"/>
              </a:buClr>
              <a:buSzPts val="2240"/>
              <a:buFont typeface="Noto Sans Symbols"/>
              <a:buChar char="←"/>
            </a:pPr>
            <a:r>
              <a:rPr b="0" i="0" lang="en-US" sz="2800" u="none" cap="none" strike="noStrike">
                <a:solidFill>
                  <a:schemeClr val="lt1"/>
                </a:solidFill>
                <a:latin typeface="Quattrocento Sans"/>
                <a:ea typeface="Quattrocento Sans"/>
                <a:cs typeface="Quattrocento Sans"/>
                <a:sym typeface="Quattrocento Sans"/>
              </a:rPr>
              <a:t>Fully Managed Service</a:t>
            </a:r>
            <a:endParaRPr/>
          </a:p>
        </p:txBody>
      </p:sp>
      <p:pic>
        <p:nvPicPr>
          <p:cNvPr id="1722" name="Shape 1722"/>
          <p:cNvPicPr preferRelativeResize="0"/>
          <p:nvPr/>
        </p:nvPicPr>
        <p:blipFill rotWithShape="1">
          <a:blip r:embed="rId3">
            <a:alphaModFix/>
          </a:blip>
          <a:srcRect b="0" l="0" r="0" t="0"/>
          <a:stretch/>
        </p:blipFill>
        <p:spPr>
          <a:xfrm>
            <a:off x="1381850" y="2178241"/>
            <a:ext cx="2781081" cy="2781081"/>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22"/>
                                        </p:tgtEl>
                                        <p:attrNameLst>
                                          <p:attrName>style.visibility</p:attrName>
                                        </p:attrNameLst>
                                      </p:cBhvr>
                                      <p:to>
                                        <p:strVal val="visible"/>
                                      </p:to>
                                    </p:set>
                                    <p:animEffect filter="fade" transition="in">
                                      <p:cBhvr>
                                        <p:cTn dur="250"/>
                                        <p:tgtEl>
                                          <p:spTgt spid="1722"/>
                                        </p:tgtEl>
                                      </p:cBhvr>
                                    </p:animEffect>
                                  </p:childTnLst>
                                </p:cTn>
                              </p:par>
                              <p:par>
                                <p:cTn fill="hold" nodeType="withEffect" presetClass="entr" presetID="10" presetSubtype="0">
                                  <p:stCondLst>
                                    <p:cond delay="250"/>
                                  </p:stCondLst>
                                  <p:childTnLst>
                                    <p:set>
                                      <p:cBhvr>
                                        <p:cTn dur="1" fill="hold">
                                          <p:stCondLst>
                                            <p:cond delay="0"/>
                                          </p:stCondLst>
                                        </p:cTn>
                                        <p:tgtEl>
                                          <p:spTgt spid="1720"/>
                                        </p:tgtEl>
                                        <p:attrNameLst>
                                          <p:attrName>style.visibility</p:attrName>
                                        </p:attrNameLst>
                                      </p:cBhvr>
                                      <p:to>
                                        <p:strVal val="visible"/>
                                      </p:to>
                                    </p:set>
                                    <p:animEffect filter="fade" transition="in">
                                      <p:cBhvr>
                                        <p:cTn dur="250"/>
                                        <p:tgtEl>
                                          <p:spTgt spid="1720"/>
                                        </p:tgtEl>
                                      </p:cBhvr>
                                    </p:animEffect>
                                  </p:childTnLst>
                                </p:cTn>
                              </p:par>
                              <p:par>
                                <p:cTn fill="hold" nodeType="withEffect" presetClass="entr" presetID="10" presetSubtype="0">
                                  <p:stCondLst>
                                    <p:cond delay="500"/>
                                  </p:stCondLst>
                                  <p:childTnLst>
                                    <p:set>
                                      <p:cBhvr>
                                        <p:cTn dur="1" fill="hold">
                                          <p:stCondLst>
                                            <p:cond delay="0"/>
                                          </p:stCondLst>
                                        </p:cTn>
                                        <p:tgtEl>
                                          <p:spTgt spid="1721">
                                            <p:txEl>
                                              <p:pRg end="0" st="0"/>
                                            </p:txEl>
                                          </p:spTgt>
                                        </p:tgtEl>
                                        <p:attrNameLst>
                                          <p:attrName>style.visibility</p:attrName>
                                        </p:attrNameLst>
                                      </p:cBhvr>
                                      <p:to>
                                        <p:strVal val="visible"/>
                                      </p:to>
                                    </p:set>
                                    <p:animEffect filter="fade" transition="in">
                                      <p:cBhvr>
                                        <p:cTn dur="250"/>
                                        <p:tgtEl>
                                          <p:spTgt spid="1721">
                                            <p:txEl>
                                              <p:pRg end="0" st="0"/>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721">
                                            <p:txEl>
                                              <p:pRg end="1" st="1"/>
                                            </p:txEl>
                                          </p:spTgt>
                                        </p:tgtEl>
                                        <p:attrNameLst>
                                          <p:attrName>style.visibility</p:attrName>
                                        </p:attrNameLst>
                                      </p:cBhvr>
                                      <p:to>
                                        <p:strVal val="visible"/>
                                      </p:to>
                                    </p:set>
                                    <p:animEffect filter="fade" transition="in">
                                      <p:cBhvr>
                                        <p:cTn dur="250"/>
                                        <p:tgtEl>
                                          <p:spTgt spid="1721">
                                            <p:txEl>
                                              <p:pRg end="1" st="1"/>
                                            </p:txEl>
                                          </p:spTgt>
                                        </p:tgtEl>
                                      </p:cBhvr>
                                    </p:animEffect>
                                  </p:childTnLst>
                                </p:cTn>
                              </p:par>
                              <p:par>
                                <p:cTn fill="hold" nodeType="withEffect" presetClass="entr" presetID="10" presetSubtype="0">
                                  <p:stCondLst>
                                    <p:cond delay="500"/>
                                  </p:stCondLst>
                                  <p:childTnLst>
                                    <p:set>
                                      <p:cBhvr>
                                        <p:cTn dur="1" fill="hold">
                                          <p:stCondLst>
                                            <p:cond delay="0"/>
                                          </p:stCondLst>
                                        </p:cTn>
                                        <p:tgtEl>
                                          <p:spTgt spid="1721">
                                            <p:txEl>
                                              <p:pRg end="2" st="2"/>
                                            </p:txEl>
                                          </p:spTgt>
                                        </p:tgtEl>
                                        <p:attrNameLst>
                                          <p:attrName>style.visibility</p:attrName>
                                        </p:attrNameLst>
                                      </p:cBhvr>
                                      <p:to>
                                        <p:strVal val="visible"/>
                                      </p:to>
                                    </p:set>
                                    <p:animEffect filter="fade" transition="in">
                                      <p:cBhvr>
                                        <p:cTn dur="250"/>
                                        <p:tgtEl>
                                          <p:spTgt spid="172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7" name="Shape 1727"/>
        <p:cNvGrpSpPr/>
        <p:nvPr/>
      </p:nvGrpSpPr>
      <p:grpSpPr>
        <a:xfrm>
          <a:off x="0" y="0"/>
          <a:ext cx="0" cy="0"/>
          <a:chOff x="0" y="0"/>
          <a:chExt cx="0" cy="0"/>
        </a:xfrm>
      </p:grpSpPr>
      <p:sp>
        <p:nvSpPr>
          <p:cNvPr id="1728" name="Shape 1728"/>
          <p:cNvSpPr/>
          <p:nvPr/>
        </p:nvSpPr>
        <p:spPr>
          <a:xfrm>
            <a:off x="8526780" y="1474470"/>
            <a:ext cx="2858662" cy="1977390"/>
          </a:xfrm>
          <a:custGeom>
            <a:pathLst>
              <a:path extrusionOk="0" h="1977390" w="2858662">
                <a:moveTo>
                  <a:pt x="0" y="0"/>
                </a:moveTo>
                <a:cubicBezTo>
                  <a:pt x="327483" y="9097"/>
                  <a:pt x="323059" y="2250"/>
                  <a:pt x="560070" y="22860"/>
                </a:cubicBezTo>
                <a:cubicBezTo>
                  <a:pt x="598216" y="26177"/>
                  <a:pt x="636561" y="28241"/>
                  <a:pt x="674370" y="34290"/>
                </a:cubicBezTo>
                <a:cubicBezTo>
                  <a:pt x="731920" y="43498"/>
                  <a:pt x="788478" y="58154"/>
                  <a:pt x="845820" y="68580"/>
                </a:cubicBezTo>
                <a:lnTo>
                  <a:pt x="1177290" y="125730"/>
                </a:lnTo>
                <a:cubicBezTo>
                  <a:pt x="1207611" y="130647"/>
                  <a:pt x="1238508" y="131665"/>
                  <a:pt x="1268730" y="137160"/>
                </a:cubicBezTo>
                <a:cubicBezTo>
                  <a:pt x="1342728" y="150614"/>
                  <a:pt x="1494626" y="181528"/>
                  <a:pt x="1565910" y="217170"/>
                </a:cubicBezTo>
                <a:cubicBezTo>
                  <a:pt x="1619250" y="243840"/>
                  <a:pt x="1676310" y="264100"/>
                  <a:pt x="1725930" y="297180"/>
                </a:cubicBezTo>
                <a:cubicBezTo>
                  <a:pt x="1748790" y="312420"/>
                  <a:pt x="1772906" y="325926"/>
                  <a:pt x="1794510" y="342900"/>
                </a:cubicBezTo>
                <a:cubicBezTo>
                  <a:pt x="1870070" y="402268"/>
                  <a:pt x="1896293" y="430123"/>
                  <a:pt x="1954530" y="502920"/>
                </a:cubicBezTo>
                <a:cubicBezTo>
                  <a:pt x="1978331" y="532671"/>
                  <a:pt x="1998719" y="565091"/>
                  <a:pt x="2023110" y="594360"/>
                </a:cubicBezTo>
                <a:cubicBezTo>
                  <a:pt x="2036908" y="610917"/>
                  <a:pt x="2055269" y="623328"/>
                  <a:pt x="2068830" y="640080"/>
                </a:cubicBezTo>
                <a:cubicBezTo>
                  <a:pt x="2091033" y="667507"/>
                  <a:pt x="2227996" y="856396"/>
                  <a:pt x="2286000" y="914400"/>
                </a:cubicBezTo>
                <a:cubicBezTo>
                  <a:pt x="2358001" y="986401"/>
                  <a:pt x="2280785" y="863295"/>
                  <a:pt x="2366010" y="994410"/>
                </a:cubicBezTo>
                <a:cubicBezTo>
                  <a:pt x="2402332" y="1050290"/>
                  <a:pt x="2434227" y="1108930"/>
                  <a:pt x="2468880" y="1165860"/>
                </a:cubicBezTo>
                <a:cubicBezTo>
                  <a:pt x="2487569" y="1196563"/>
                  <a:pt x="2509956" y="1225151"/>
                  <a:pt x="2526030" y="1257300"/>
                </a:cubicBezTo>
                <a:cubicBezTo>
                  <a:pt x="2537460" y="1280160"/>
                  <a:pt x="2546774" y="1304207"/>
                  <a:pt x="2560320" y="1325880"/>
                </a:cubicBezTo>
                <a:cubicBezTo>
                  <a:pt x="2584969" y="1365318"/>
                  <a:pt x="2613858" y="1401942"/>
                  <a:pt x="2640330" y="1440180"/>
                </a:cubicBezTo>
                <a:cubicBezTo>
                  <a:pt x="2655026" y="1461407"/>
                  <a:pt x="2702379" y="1534886"/>
                  <a:pt x="2708910" y="1543050"/>
                </a:cubicBezTo>
                <a:cubicBezTo>
                  <a:pt x="2750397" y="1594908"/>
                  <a:pt x="2754111" y="1591368"/>
                  <a:pt x="2777490" y="1645920"/>
                </a:cubicBezTo>
                <a:cubicBezTo>
                  <a:pt x="2788887" y="1672513"/>
                  <a:pt x="2796516" y="1710525"/>
                  <a:pt x="2800350" y="1737360"/>
                </a:cubicBezTo>
                <a:cubicBezTo>
                  <a:pt x="2805229" y="1771514"/>
                  <a:pt x="2800870" y="1807499"/>
                  <a:pt x="2811780" y="1840230"/>
                </a:cubicBezTo>
                <a:cubicBezTo>
                  <a:pt x="2870180" y="2015431"/>
                  <a:pt x="2857500" y="1808448"/>
                  <a:pt x="2857500" y="1977390"/>
                </a:cubicBezTo>
              </a:path>
            </a:pathLst>
          </a:cu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Quattrocento Sans"/>
              <a:ea typeface="Quattrocento Sans"/>
              <a:cs typeface="Quattrocento Sans"/>
              <a:sym typeface="Quattrocento Sans"/>
            </a:endParaRPr>
          </a:p>
        </p:txBody>
      </p:sp>
      <p:sp>
        <p:nvSpPr>
          <p:cNvPr id="1729" name="Shape 1729"/>
          <p:cNvSpPr txBox="1"/>
          <p:nvPr>
            <p:ph type="title"/>
          </p:nvPr>
        </p:nvSpPr>
        <p:spPr>
          <a:xfrm>
            <a:off x="918213" y="392500"/>
            <a:ext cx="11149013" cy="747897"/>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lt1"/>
              </a:buClr>
              <a:buSzPts val="5400"/>
              <a:buFont typeface="Quattrocento Sans"/>
              <a:buNone/>
            </a:pPr>
            <a:r>
              <a:rPr b="0" i="0" lang="en-US" sz="5400" u="none" cap="none" strike="noStrike">
                <a:solidFill>
                  <a:schemeClr val="lt1"/>
                </a:solidFill>
                <a:latin typeface="Quattrocento Sans"/>
                <a:ea typeface="Quattrocento Sans"/>
                <a:cs typeface="Quattrocento Sans"/>
                <a:sym typeface="Quattrocento Sans"/>
              </a:rPr>
              <a:t>Dev/Ops Workflow</a:t>
            </a:r>
            <a:endParaRPr/>
          </a:p>
        </p:txBody>
      </p:sp>
      <p:grpSp>
        <p:nvGrpSpPr>
          <p:cNvPr id="1730" name="Shape 1730"/>
          <p:cNvGrpSpPr/>
          <p:nvPr/>
        </p:nvGrpSpPr>
        <p:grpSpPr>
          <a:xfrm>
            <a:off x="622398" y="1950351"/>
            <a:ext cx="5412642" cy="3718930"/>
            <a:chOff x="307537" y="1744610"/>
            <a:chExt cx="7054393" cy="4645257"/>
          </a:xfrm>
        </p:grpSpPr>
        <p:sp>
          <p:nvSpPr>
            <p:cNvPr id="1731" name="Shape 1731"/>
            <p:cNvSpPr/>
            <p:nvPr/>
          </p:nvSpPr>
          <p:spPr>
            <a:xfrm>
              <a:off x="1808382" y="2412227"/>
              <a:ext cx="4055165" cy="3302773"/>
            </a:xfrm>
            <a:prstGeom prst="ellipse">
              <a:avLst/>
            </a:prstGeom>
            <a:noFill/>
            <a:ln cap="flat" cmpd="sng" w="57150">
              <a:solidFill>
                <a:schemeClr val="lt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200">
                <a:solidFill>
                  <a:srgbClr val="FFFFFF"/>
                </a:solidFill>
                <a:latin typeface="Quattrocento Sans"/>
                <a:ea typeface="Quattrocento Sans"/>
                <a:cs typeface="Quattrocento Sans"/>
                <a:sym typeface="Quattrocento Sans"/>
              </a:endParaRPr>
            </a:p>
          </p:txBody>
        </p:sp>
        <p:sp>
          <p:nvSpPr>
            <p:cNvPr id="1732" name="Shape 1732"/>
            <p:cNvSpPr txBox="1"/>
            <p:nvPr/>
          </p:nvSpPr>
          <p:spPr>
            <a:xfrm>
              <a:off x="2963104" y="1744610"/>
              <a:ext cx="1948158" cy="553592"/>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3200">
                  <a:solidFill>
                    <a:schemeClr val="lt1"/>
                  </a:solidFill>
                  <a:latin typeface="Quattrocento Sans"/>
                  <a:ea typeface="Quattrocento Sans"/>
                  <a:cs typeface="Quattrocento Sans"/>
                  <a:sym typeface="Quattrocento Sans"/>
                </a:rPr>
                <a:t>Develop</a:t>
              </a:r>
              <a:endParaRPr/>
            </a:p>
          </p:txBody>
        </p:sp>
        <p:sp>
          <p:nvSpPr>
            <p:cNvPr id="1733" name="Shape 1733"/>
            <p:cNvSpPr txBox="1"/>
            <p:nvPr/>
          </p:nvSpPr>
          <p:spPr>
            <a:xfrm>
              <a:off x="6077924" y="3628950"/>
              <a:ext cx="1284006" cy="44319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3200">
                  <a:solidFill>
                    <a:schemeClr val="lt1"/>
                  </a:solidFill>
                  <a:latin typeface="Quattrocento Sans"/>
                  <a:ea typeface="Quattrocento Sans"/>
                  <a:cs typeface="Quattrocento Sans"/>
                  <a:sym typeface="Quattrocento Sans"/>
                </a:rPr>
                <a:t>Deploy</a:t>
              </a:r>
              <a:endParaRPr/>
            </a:p>
          </p:txBody>
        </p:sp>
        <p:sp>
          <p:nvSpPr>
            <p:cNvPr id="1734" name="Shape 1734"/>
            <p:cNvSpPr txBox="1"/>
            <p:nvPr/>
          </p:nvSpPr>
          <p:spPr>
            <a:xfrm>
              <a:off x="3113951" y="5946669"/>
              <a:ext cx="1468351" cy="44319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3200">
                  <a:solidFill>
                    <a:schemeClr val="lt1"/>
                  </a:solidFill>
                  <a:latin typeface="Quattrocento Sans"/>
                  <a:ea typeface="Quattrocento Sans"/>
                  <a:cs typeface="Quattrocento Sans"/>
                  <a:sym typeface="Quattrocento Sans"/>
                </a:rPr>
                <a:t>Operate</a:t>
              </a:r>
              <a:endParaRPr/>
            </a:p>
          </p:txBody>
        </p:sp>
        <p:sp>
          <p:nvSpPr>
            <p:cNvPr id="1735" name="Shape 1735"/>
            <p:cNvSpPr txBox="1"/>
            <p:nvPr/>
          </p:nvSpPr>
          <p:spPr>
            <a:xfrm>
              <a:off x="307537" y="3657504"/>
              <a:ext cx="991425" cy="44319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3200">
                  <a:solidFill>
                    <a:schemeClr val="lt1"/>
                  </a:solidFill>
                  <a:latin typeface="Quattrocento Sans"/>
                  <a:ea typeface="Quattrocento Sans"/>
                  <a:cs typeface="Quattrocento Sans"/>
                  <a:sym typeface="Quattrocento Sans"/>
                </a:rPr>
                <a:t>Learn</a:t>
              </a:r>
              <a:endParaRPr/>
            </a:p>
          </p:txBody>
        </p:sp>
        <p:cxnSp>
          <p:nvCxnSpPr>
            <p:cNvPr id="1736" name="Shape 1736"/>
            <p:cNvCxnSpPr>
              <a:stCxn id="1731" idx="7"/>
            </p:cNvCxnSpPr>
            <p:nvPr/>
          </p:nvCxnSpPr>
          <p:spPr>
            <a:xfrm rot="10800000">
              <a:off x="5269682" y="2583007"/>
              <a:ext cx="0" cy="312900"/>
            </a:xfrm>
            <a:prstGeom prst="straightConnector1">
              <a:avLst/>
            </a:prstGeom>
            <a:noFill/>
            <a:ln cap="flat" cmpd="sng" w="57150">
              <a:solidFill>
                <a:schemeClr val="lt1"/>
              </a:solidFill>
              <a:prstDash val="solid"/>
              <a:round/>
              <a:headEnd len="sm" w="sm" type="none"/>
              <a:tailEnd len="sm" w="sm" type="none"/>
            </a:ln>
          </p:spPr>
        </p:cxnSp>
        <p:cxnSp>
          <p:nvCxnSpPr>
            <p:cNvPr id="1737" name="Shape 1737"/>
            <p:cNvCxnSpPr>
              <a:stCxn id="1731" idx="7"/>
            </p:cNvCxnSpPr>
            <p:nvPr/>
          </p:nvCxnSpPr>
          <p:spPr>
            <a:xfrm rot="10800000">
              <a:off x="4934282" y="2895907"/>
              <a:ext cx="335400" cy="0"/>
            </a:xfrm>
            <a:prstGeom prst="straightConnector1">
              <a:avLst/>
            </a:prstGeom>
            <a:noFill/>
            <a:ln cap="flat" cmpd="sng" w="57150">
              <a:solidFill>
                <a:schemeClr val="lt1"/>
              </a:solidFill>
              <a:prstDash val="solid"/>
              <a:round/>
              <a:headEnd len="sm" w="sm" type="none"/>
              <a:tailEnd len="sm" w="sm" type="none"/>
            </a:ln>
          </p:spPr>
        </p:cxnSp>
        <p:cxnSp>
          <p:nvCxnSpPr>
            <p:cNvPr id="1738" name="Shape 1738"/>
            <p:cNvCxnSpPr/>
            <p:nvPr/>
          </p:nvCxnSpPr>
          <p:spPr>
            <a:xfrm>
              <a:off x="5269682" y="5261484"/>
              <a:ext cx="323274" cy="0"/>
            </a:xfrm>
            <a:prstGeom prst="straightConnector1">
              <a:avLst/>
            </a:prstGeom>
            <a:noFill/>
            <a:ln cap="flat" cmpd="sng" w="57150">
              <a:solidFill>
                <a:schemeClr val="lt1"/>
              </a:solidFill>
              <a:prstDash val="solid"/>
              <a:round/>
              <a:headEnd len="sm" w="sm" type="none"/>
              <a:tailEnd len="sm" w="sm" type="none"/>
            </a:ln>
          </p:spPr>
        </p:cxnSp>
        <p:cxnSp>
          <p:nvCxnSpPr>
            <p:cNvPr id="1739" name="Shape 1739"/>
            <p:cNvCxnSpPr/>
            <p:nvPr/>
          </p:nvCxnSpPr>
          <p:spPr>
            <a:xfrm rot="10800000">
              <a:off x="5269682" y="4907280"/>
              <a:ext cx="9626" cy="354204"/>
            </a:xfrm>
            <a:prstGeom prst="straightConnector1">
              <a:avLst/>
            </a:prstGeom>
            <a:noFill/>
            <a:ln cap="flat" cmpd="sng" w="57150">
              <a:solidFill>
                <a:schemeClr val="lt1"/>
              </a:solidFill>
              <a:prstDash val="solid"/>
              <a:round/>
              <a:headEnd len="sm" w="sm" type="none"/>
              <a:tailEnd len="sm" w="sm" type="none"/>
            </a:ln>
          </p:spPr>
        </p:cxnSp>
        <p:cxnSp>
          <p:nvCxnSpPr>
            <p:cNvPr id="1740" name="Shape 1740"/>
            <p:cNvCxnSpPr/>
            <p:nvPr/>
          </p:nvCxnSpPr>
          <p:spPr>
            <a:xfrm>
              <a:off x="2297963" y="5124324"/>
              <a:ext cx="147868" cy="327786"/>
            </a:xfrm>
            <a:prstGeom prst="straightConnector1">
              <a:avLst/>
            </a:prstGeom>
            <a:noFill/>
            <a:ln cap="flat" cmpd="sng" w="57150">
              <a:solidFill>
                <a:schemeClr val="lt1"/>
              </a:solidFill>
              <a:prstDash val="solid"/>
              <a:round/>
              <a:headEnd len="sm" w="sm" type="none"/>
              <a:tailEnd len="sm" w="sm" type="none"/>
            </a:ln>
          </p:spPr>
        </p:cxnSp>
        <p:cxnSp>
          <p:nvCxnSpPr>
            <p:cNvPr id="1741" name="Shape 1741"/>
            <p:cNvCxnSpPr/>
            <p:nvPr/>
          </p:nvCxnSpPr>
          <p:spPr>
            <a:xfrm flipH="1" rot="10800000">
              <a:off x="2307589" y="5084382"/>
              <a:ext cx="292119" cy="39942"/>
            </a:xfrm>
            <a:prstGeom prst="straightConnector1">
              <a:avLst/>
            </a:prstGeom>
            <a:noFill/>
            <a:ln cap="flat" cmpd="sng" w="57150">
              <a:solidFill>
                <a:schemeClr val="lt1"/>
              </a:solidFill>
              <a:prstDash val="solid"/>
              <a:round/>
              <a:headEnd len="sm" w="sm" type="none"/>
              <a:tailEnd len="sm" w="sm" type="none"/>
            </a:ln>
          </p:spPr>
        </p:cxnSp>
        <p:cxnSp>
          <p:nvCxnSpPr>
            <p:cNvPr id="1742" name="Shape 1742"/>
            <p:cNvCxnSpPr/>
            <p:nvPr/>
          </p:nvCxnSpPr>
          <p:spPr>
            <a:xfrm rot="10800000">
              <a:off x="2061204" y="2895907"/>
              <a:ext cx="301068" cy="0"/>
            </a:xfrm>
            <a:prstGeom prst="straightConnector1">
              <a:avLst/>
            </a:prstGeom>
            <a:noFill/>
            <a:ln cap="flat" cmpd="sng" w="57150">
              <a:solidFill>
                <a:schemeClr val="lt1"/>
              </a:solidFill>
              <a:prstDash val="solid"/>
              <a:round/>
              <a:headEnd len="sm" w="sm" type="none"/>
              <a:tailEnd len="sm" w="sm" type="none"/>
            </a:ln>
          </p:spPr>
        </p:cxnSp>
        <p:cxnSp>
          <p:nvCxnSpPr>
            <p:cNvPr id="1743" name="Shape 1743"/>
            <p:cNvCxnSpPr/>
            <p:nvPr/>
          </p:nvCxnSpPr>
          <p:spPr>
            <a:xfrm>
              <a:off x="2371897" y="2895907"/>
              <a:ext cx="60595" cy="258773"/>
            </a:xfrm>
            <a:prstGeom prst="straightConnector1">
              <a:avLst/>
            </a:prstGeom>
            <a:noFill/>
            <a:ln cap="flat" cmpd="sng" w="57150">
              <a:solidFill>
                <a:schemeClr val="lt1"/>
              </a:solidFill>
              <a:prstDash val="solid"/>
              <a:round/>
              <a:headEnd len="sm" w="sm" type="none"/>
              <a:tailEnd len="sm" w="sm" type="none"/>
            </a:ln>
          </p:spPr>
        </p:cxnSp>
      </p:grpSp>
      <p:sp>
        <p:nvSpPr>
          <p:cNvPr id="1744" name="Shape 1744"/>
          <p:cNvSpPr txBox="1"/>
          <p:nvPr>
            <p:ph idx="1" type="body"/>
          </p:nvPr>
        </p:nvSpPr>
        <p:spPr>
          <a:xfrm>
            <a:off x="7541133" y="2315463"/>
            <a:ext cx="3964916" cy="2340641"/>
          </a:xfrm>
          <a:prstGeom prst="rect">
            <a:avLst/>
          </a:prstGeom>
          <a:noFill/>
          <a:ln>
            <a:noFill/>
          </a:ln>
        </p:spPr>
        <p:txBody>
          <a:bodyPr anchorCtr="0" anchor="t" bIns="0" lIns="0" spcFirstLastPara="1" rIns="0" wrap="square" tIns="0">
            <a:noAutofit/>
          </a:bodyPr>
          <a:lstStyle/>
          <a:p>
            <a:pPr indent="-571500" lvl="0" marL="574675" marR="0" rtl="0" algn="l">
              <a:lnSpc>
                <a:spcPct val="90000"/>
              </a:lnSpc>
              <a:spcBef>
                <a:spcPts val="0"/>
              </a:spcBef>
              <a:spcAft>
                <a:spcPts val="0"/>
              </a:spcAft>
              <a:buClr>
                <a:srgbClr val="92D050"/>
              </a:buClr>
              <a:buSzPts val="2880"/>
              <a:buFont typeface="Noto Sans Symbols"/>
              <a:buChar char="✓"/>
            </a:pPr>
            <a:r>
              <a:rPr b="0" i="0" lang="en-US" sz="3600" u="none" cap="none" strike="noStrike">
                <a:solidFill>
                  <a:schemeClr val="lt1"/>
                </a:solidFill>
                <a:latin typeface="Quattrocento Sans"/>
                <a:ea typeface="Quattrocento Sans"/>
                <a:cs typeface="Quattrocento Sans"/>
                <a:sym typeface="Quattrocento Sans"/>
              </a:rPr>
              <a:t>Repeatable</a:t>
            </a:r>
            <a:endParaRPr/>
          </a:p>
          <a:p>
            <a:pPr indent="-571500" lvl="0" marL="574675" marR="0" rtl="0" algn="l">
              <a:lnSpc>
                <a:spcPct val="90000"/>
              </a:lnSpc>
              <a:spcBef>
                <a:spcPts val="900"/>
              </a:spcBef>
              <a:spcAft>
                <a:spcPts val="0"/>
              </a:spcAft>
              <a:buClr>
                <a:srgbClr val="92D050"/>
              </a:buClr>
              <a:buSzPts val="2880"/>
              <a:buFont typeface="Noto Sans Symbols"/>
              <a:buChar char="✓"/>
            </a:pPr>
            <a:r>
              <a:rPr b="0" i="0" lang="en-US" sz="3600" u="none" cap="none" strike="noStrike">
                <a:solidFill>
                  <a:schemeClr val="lt1"/>
                </a:solidFill>
                <a:latin typeface="Quattrocento Sans"/>
                <a:ea typeface="Quattrocento Sans"/>
                <a:cs typeface="Quattrocento Sans"/>
                <a:sym typeface="Quattrocento Sans"/>
              </a:rPr>
              <a:t>Reliable</a:t>
            </a:r>
            <a:endParaRPr/>
          </a:p>
          <a:p>
            <a:pPr indent="-571500" lvl="0" marL="574675" marR="0" rtl="0" algn="l">
              <a:lnSpc>
                <a:spcPct val="90000"/>
              </a:lnSpc>
              <a:spcBef>
                <a:spcPts val="900"/>
              </a:spcBef>
              <a:spcAft>
                <a:spcPts val="0"/>
              </a:spcAft>
              <a:buClr>
                <a:srgbClr val="92D050"/>
              </a:buClr>
              <a:buSzPts val="2880"/>
              <a:buFont typeface="Noto Sans Symbols"/>
              <a:buChar char="✓"/>
            </a:pPr>
            <a:r>
              <a:rPr b="0" i="0" lang="en-US" sz="3600" u="none" cap="none" strike="noStrike">
                <a:solidFill>
                  <a:schemeClr val="lt1"/>
                </a:solidFill>
                <a:latin typeface="Quattrocento Sans"/>
                <a:ea typeface="Quattrocento Sans"/>
                <a:cs typeface="Quattrocento Sans"/>
                <a:sym typeface="Quattrocento Sans"/>
              </a:rPr>
              <a:t>Predictable</a:t>
            </a:r>
            <a:endParaRPr/>
          </a:p>
          <a:p>
            <a:pPr indent="-571500" lvl="0" marL="574675" marR="0" rtl="0" algn="l">
              <a:lnSpc>
                <a:spcPct val="90000"/>
              </a:lnSpc>
              <a:spcBef>
                <a:spcPts val="900"/>
              </a:spcBef>
              <a:spcAft>
                <a:spcPts val="0"/>
              </a:spcAft>
              <a:buClr>
                <a:srgbClr val="92D050"/>
              </a:buClr>
              <a:buSzPts val="2880"/>
              <a:buFont typeface="Noto Sans Symbols"/>
              <a:buChar char="✓"/>
            </a:pPr>
            <a:r>
              <a:rPr b="0" i="0" lang="en-US" sz="3600" u="none" cap="none" strike="noStrike">
                <a:solidFill>
                  <a:schemeClr val="lt1"/>
                </a:solidFill>
                <a:latin typeface="Quattrocento Sans"/>
                <a:ea typeface="Quattrocento Sans"/>
                <a:cs typeface="Quattrocento Sans"/>
                <a:sym typeface="Quattrocento Sans"/>
              </a:rPr>
              <a:t>Low Cycle Time</a:t>
            </a:r>
            <a:endParaRPr/>
          </a:p>
        </p:txBody>
      </p:sp>
      <p:pic>
        <p:nvPicPr>
          <p:cNvPr id="1745" name="Shape 1745"/>
          <p:cNvPicPr preferRelativeResize="0"/>
          <p:nvPr/>
        </p:nvPicPr>
        <p:blipFill rotWithShape="1">
          <a:blip r:embed="rId3">
            <a:alphaModFix/>
          </a:blip>
          <a:srcRect b="0" l="0" r="0" t="0"/>
          <a:stretch/>
        </p:blipFill>
        <p:spPr>
          <a:xfrm>
            <a:off x="120012" y="165100"/>
            <a:ext cx="798201" cy="1049983"/>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4">
                                            <p:txEl>
                                              <p:pRg end="0" st="0"/>
                                            </p:txEl>
                                          </p:spTgt>
                                        </p:tgtEl>
                                        <p:attrNameLst>
                                          <p:attrName>style.visibility</p:attrName>
                                        </p:attrNameLst>
                                      </p:cBhvr>
                                      <p:to>
                                        <p:strVal val="visible"/>
                                      </p:to>
                                    </p:set>
                                    <p:animEffect filter="fade" transition="in">
                                      <p:cBhvr>
                                        <p:cTn dur="500"/>
                                        <p:tgtEl>
                                          <p:spTgt spid="17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4">
                                            <p:txEl>
                                              <p:pRg end="1" st="1"/>
                                            </p:txEl>
                                          </p:spTgt>
                                        </p:tgtEl>
                                        <p:attrNameLst>
                                          <p:attrName>style.visibility</p:attrName>
                                        </p:attrNameLst>
                                      </p:cBhvr>
                                      <p:to>
                                        <p:strVal val="visible"/>
                                      </p:to>
                                    </p:set>
                                    <p:animEffect filter="fade" transition="in">
                                      <p:cBhvr>
                                        <p:cTn dur="500"/>
                                        <p:tgtEl>
                                          <p:spTgt spid="17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4">
                                            <p:txEl>
                                              <p:pRg end="2" st="2"/>
                                            </p:txEl>
                                          </p:spTgt>
                                        </p:tgtEl>
                                        <p:attrNameLst>
                                          <p:attrName>style.visibility</p:attrName>
                                        </p:attrNameLst>
                                      </p:cBhvr>
                                      <p:to>
                                        <p:strVal val="visible"/>
                                      </p:to>
                                    </p:set>
                                    <p:animEffect filter="fade" transition="in">
                                      <p:cBhvr>
                                        <p:cTn dur="500"/>
                                        <p:tgtEl>
                                          <p:spTgt spid="17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4">
                                            <p:txEl>
                                              <p:pRg end="3" st="3"/>
                                            </p:txEl>
                                          </p:spTgt>
                                        </p:tgtEl>
                                        <p:attrNameLst>
                                          <p:attrName>style.visibility</p:attrName>
                                        </p:attrNameLst>
                                      </p:cBhvr>
                                      <p:to>
                                        <p:strVal val="visible"/>
                                      </p:to>
                                    </p:set>
                                    <p:animEffect filter="fade" transition="in">
                                      <p:cBhvr>
                                        <p:cTn dur="500"/>
                                        <p:tgtEl>
                                          <p:spTgt spid="174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0" name="Shape 1750"/>
        <p:cNvGrpSpPr/>
        <p:nvPr/>
      </p:nvGrpSpPr>
      <p:grpSpPr>
        <a:xfrm>
          <a:off x="0" y="0"/>
          <a:ext cx="0" cy="0"/>
          <a:chOff x="0" y="0"/>
          <a:chExt cx="0" cy="0"/>
        </a:xfrm>
      </p:grpSpPr>
      <p:sp>
        <p:nvSpPr>
          <p:cNvPr id="1751" name="Shape 1751"/>
          <p:cNvSpPr txBox="1"/>
          <p:nvPr>
            <p:ph type="title"/>
          </p:nvPr>
        </p:nvSpPr>
        <p:spPr>
          <a:xfrm>
            <a:off x="4430109" y="2281272"/>
            <a:ext cx="7205455" cy="747897"/>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lt1"/>
              </a:buClr>
              <a:buSzPts val="5400"/>
              <a:buFont typeface="Quattrocento Sans"/>
              <a:buNone/>
            </a:pPr>
            <a:r>
              <a:rPr b="0" i="0" lang="en-US" sz="5400" u="none" cap="none" strike="noStrike">
                <a:solidFill>
                  <a:schemeClr val="lt1"/>
                </a:solidFill>
                <a:latin typeface="Quattrocento Sans"/>
                <a:ea typeface="Quattrocento Sans"/>
                <a:cs typeface="Quattrocento Sans"/>
                <a:sym typeface="Quattrocento Sans"/>
              </a:rPr>
              <a:t>Storage</a:t>
            </a:r>
            <a:endParaRPr/>
          </a:p>
        </p:txBody>
      </p:sp>
      <p:sp>
        <p:nvSpPr>
          <p:cNvPr id="1752" name="Shape 1752"/>
          <p:cNvSpPr txBox="1"/>
          <p:nvPr>
            <p:ph idx="1" type="body"/>
          </p:nvPr>
        </p:nvSpPr>
        <p:spPr>
          <a:xfrm>
            <a:off x="4430109" y="3197088"/>
            <a:ext cx="7217605" cy="2108269"/>
          </a:xfrm>
          <a:prstGeom prst="rect">
            <a:avLst/>
          </a:prstGeom>
          <a:noFill/>
          <a:ln>
            <a:noFill/>
          </a:ln>
        </p:spPr>
        <p:txBody>
          <a:bodyPr anchorCtr="0" anchor="t" bIns="0" lIns="0" spcFirstLastPara="1" rIns="0" wrap="square" tIns="0">
            <a:noAutofit/>
          </a:bodyPr>
          <a:lstStyle/>
          <a:p>
            <a:pPr indent="-457200" lvl="0" marL="460375" marR="0" rtl="0" algn="l">
              <a:lnSpc>
                <a:spcPct val="100000"/>
              </a:lnSpc>
              <a:spcBef>
                <a:spcPts val="0"/>
              </a:spcBef>
              <a:spcAft>
                <a:spcPts val="0"/>
              </a:spcAft>
              <a:buClr>
                <a:srgbClr val="92D050"/>
              </a:buClr>
              <a:buSzPts val="2240"/>
              <a:buFont typeface="Noto Sans Symbols"/>
              <a:buChar char="←"/>
            </a:pPr>
            <a:r>
              <a:rPr b="0" i="0" lang="en-US" sz="2800" u="none" cap="none" strike="noStrike">
                <a:solidFill>
                  <a:schemeClr val="lt1"/>
                </a:solidFill>
                <a:latin typeface="Quattrocento Sans"/>
                <a:ea typeface="Quattrocento Sans"/>
                <a:cs typeface="Quattrocento Sans"/>
                <a:sym typeface="Quattrocento Sans"/>
              </a:rPr>
              <a:t>Highly scalable, durable, available storage system</a:t>
            </a:r>
            <a:endParaRPr/>
          </a:p>
          <a:p>
            <a:pPr indent="-457200" lvl="0" marL="460375" marR="0" rtl="0" algn="l">
              <a:lnSpc>
                <a:spcPct val="100000"/>
              </a:lnSpc>
              <a:spcBef>
                <a:spcPts val="1000"/>
              </a:spcBef>
              <a:spcAft>
                <a:spcPts val="0"/>
              </a:spcAft>
              <a:buClr>
                <a:srgbClr val="92D050"/>
              </a:buClr>
              <a:buSzPts val="2240"/>
              <a:buFont typeface="Noto Sans Symbols"/>
              <a:buChar char="←"/>
            </a:pPr>
            <a:r>
              <a:rPr b="0" i="0" lang="en-US" sz="2800" u="none" cap="none" strike="noStrike">
                <a:solidFill>
                  <a:schemeClr val="lt1"/>
                </a:solidFill>
                <a:latin typeface="Quattrocento Sans"/>
                <a:ea typeface="Quattrocento Sans"/>
                <a:cs typeface="Quattrocento Sans"/>
                <a:sym typeface="Quattrocento Sans"/>
              </a:rPr>
              <a:t>Blobs can be exposed over http (JSON + CORS)</a:t>
            </a:r>
            <a:endParaRPr/>
          </a:p>
          <a:p>
            <a:pPr indent="-457200" lvl="0" marL="460375" marR="0" rtl="0" algn="l">
              <a:lnSpc>
                <a:spcPct val="100000"/>
              </a:lnSpc>
              <a:spcBef>
                <a:spcPts val="1000"/>
              </a:spcBef>
              <a:spcAft>
                <a:spcPts val="0"/>
              </a:spcAft>
              <a:buClr>
                <a:srgbClr val="92D050"/>
              </a:buClr>
              <a:buSzPts val="2240"/>
              <a:buFont typeface="Noto Sans Symbols"/>
              <a:buChar char="←"/>
            </a:pPr>
            <a:r>
              <a:rPr b="0" i="0" lang="en-US" sz="2800" u="none" cap="none" strike="noStrike">
                <a:solidFill>
                  <a:schemeClr val="lt1"/>
                </a:solidFill>
                <a:latin typeface="Quattrocento Sans"/>
                <a:ea typeface="Quattrocento Sans"/>
                <a:cs typeface="Quattrocento Sans"/>
                <a:sym typeface="Quattrocento Sans"/>
              </a:rPr>
              <a:t>Optionally enable client apps short term access</a:t>
            </a:r>
            <a:endParaRPr/>
          </a:p>
          <a:p>
            <a:pPr indent="-457200" lvl="0" marL="460375" marR="0" rtl="0" algn="l">
              <a:lnSpc>
                <a:spcPct val="100000"/>
              </a:lnSpc>
              <a:spcBef>
                <a:spcPts val="1000"/>
              </a:spcBef>
              <a:spcAft>
                <a:spcPts val="0"/>
              </a:spcAft>
              <a:buClr>
                <a:srgbClr val="92D050"/>
              </a:buClr>
              <a:buSzPts val="2240"/>
              <a:buFont typeface="Noto Sans Symbols"/>
              <a:buChar char="←"/>
            </a:pPr>
            <a:r>
              <a:rPr b="0" i="0" lang="en-US" sz="2800" u="none" cap="none" strike="noStrike">
                <a:solidFill>
                  <a:schemeClr val="lt1"/>
                </a:solidFill>
                <a:latin typeface="Quattrocento Sans"/>
                <a:ea typeface="Quattrocento Sans"/>
                <a:cs typeface="Quattrocento Sans"/>
                <a:sym typeface="Quattrocento Sans"/>
              </a:rPr>
              <a:t>Import / Export Service with Physical Drives</a:t>
            </a:r>
            <a:endParaRPr/>
          </a:p>
        </p:txBody>
      </p:sp>
      <p:pic>
        <p:nvPicPr>
          <p:cNvPr id="1753" name="Shape 1753"/>
          <p:cNvPicPr preferRelativeResize="0"/>
          <p:nvPr/>
        </p:nvPicPr>
        <p:blipFill rotWithShape="1">
          <a:blip r:embed="rId3">
            <a:alphaModFix/>
          </a:blip>
          <a:srcRect b="0" l="0" r="0" t="0"/>
          <a:stretch/>
        </p:blipFill>
        <p:spPr>
          <a:xfrm>
            <a:off x="547620" y="1974005"/>
            <a:ext cx="3212327" cy="2909990"/>
          </a:xfrm>
          <a:prstGeom prst="rect">
            <a:avLst/>
          </a:prstGeom>
          <a:noFill/>
          <a:ln>
            <a:noFill/>
          </a:ln>
        </p:spPr>
      </p:pic>
      <p:pic>
        <p:nvPicPr>
          <p:cNvPr id="1754" name="Shape 1754"/>
          <p:cNvPicPr preferRelativeResize="0"/>
          <p:nvPr/>
        </p:nvPicPr>
        <p:blipFill rotWithShape="1">
          <a:blip r:embed="rId4">
            <a:alphaModFix/>
          </a:blip>
          <a:srcRect b="0" l="0" r="0" t="0"/>
          <a:stretch/>
        </p:blipFill>
        <p:spPr>
          <a:xfrm>
            <a:off x="120012" y="165100"/>
            <a:ext cx="798201" cy="104998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9" name="Shape 1759"/>
        <p:cNvGrpSpPr/>
        <p:nvPr/>
      </p:nvGrpSpPr>
      <p:grpSpPr>
        <a:xfrm>
          <a:off x="0" y="0"/>
          <a:ext cx="0" cy="0"/>
          <a:chOff x="0" y="0"/>
          <a:chExt cx="0" cy="0"/>
        </a:xfrm>
      </p:grpSpPr>
      <p:sp>
        <p:nvSpPr>
          <p:cNvPr id="1760" name="Shape 1760"/>
          <p:cNvSpPr txBox="1"/>
          <p:nvPr/>
        </p:nvSpPr>
        <p:spPr>
          <a:xfrm>
            <a:off x="5137259" y="1824072"/>
            <a:ext cx="6369515" cy="747897"/>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lt1"/>
              </a:buClr>
              <a:buSzPts val="5400"/>
              <a:buFont typeface="Quattrocento Sans"/>
              <a:buNone/>
            </a:pPr>
            <a:r>
              <a:rPr b="0" lang="en-US" sz="5400" cap="none">
                <a:solidFill>
                  <a:schemeClr val="lt1"/>
                </a:solidFill>
                <a:latin typeface="Quattrocento Sans"/>
                <a:ea typeface="Quattrocento Sans"/>
                <a:cs typeface="Quattrocento Sans"/>
                <a:sym typeface="Quattrocento Sans"/>
              </a:rPr>
              <a:t>Active Directory</a:t>
            </a:r>
            <a:endParaRPr/>
          </a:p>
        </p:txBody>
      </p:sp>
      <p:sp>
        <p:nvSpPr>
          <p:cNvPr id="1761" name="Shape 1761"/>
          <p:cNvSpPr txBox="1"/>
          <p:nvPr>
            <p:ph idx="1" type="body"/>
          </p:nvPr>
        </p:nvSpPr>
        <p:spPr>
          <a:xfrm>
            <a:off x="5138669" y="2739888"/>
            <a:ext cx="6380255" cy="2069797"/>
          </a:xfrm>
          <a:prstGeom prst="rect">
            <a:avLst/>
          </a:prstGeom>
          <a:noFill/>
          <a:ln>
            <a:noFill/>
          </a:ln>
        </p:spPr>
        <p:txBody>
          <a:bodyPr anchorCtr="0" anchor="t" bIns="0" lIns="0" spcFirstLastPara="1" rIns="0" wrap="square" tIns="0">
            <a:noAutofit/>
          </a:bodyPr>
          <a:lstStyle/>
          <a:p>
            <a:pPr indent="-457200" lvl="0" marL="460375" marR="0" rtl="0" algn="l">
              <a:lnSpc>
                <a:spcPct val="100000"/>
              </a:lnSpc>
              <a:spcBef>
                <a:spcPts val="0"/>
              </a:spcBef>
              <a:spcAft>
                <a:spcPts val="0"/>
              </a:spcAft>
              <a:buClr>
                <a:srgbClr val="92D050"/>
              </a:buClr>
              <a:buSzPts val="2240"/>
              <a:buFont typeface="Noto Sans Symbols"/>
              <a:buChar char="←"/>
            </a:pPr>
            <a:r>
              <a:rPr b="0" i="0" lang="en-US" sz="2800" u="none" cap="none" strike="noStrike">
                <a:solidFill>
                  <a:schemeClr val="lt1"/>
                </a:solidFill>
                <a:latin typeface="Quattrocento Sans"/>
                <a:ea typeface="Quattrocento Sans"/>
                <a:cs typeface="Quattrocento Sans"/>
                <a:sym typeface="Quattrocento Sans"/>
              </a:rPr>
              <a:t>Active Directory in the Cloud</a:t>
            </a:r>
            <a:endParaRPr/>
          </a:p>
          <a:p>
            <a:pPr indent="-457200" lvl="0" marL="460375" marR="0" rtl="0" algn="l">
              <a:lnSpc>
                <a:spcPct val="100000"/>
              </a:lnSpc>
              <a:spcBef>
                <a:spcPts val="900"/>
              </a:spcBef>
              <a:spcAft>
                <a:spcPts val="0"/>
              </a:spcAft>
              <a:buClr>
                <a:srgbClr val="92D050"/>
              </a:buClr>
              <a:buSzPts val="2240"/>
              <a:buFont typeface="Noto Sans Symbols"/>
              <a:buChar char="←"/>
            </a:pPr>
            <a:r>
              <a:rPr b="0" i="0" lang="en-US" sz="2800" u="none" cap="none" strike="noStrike">
                <a:solidFill>
                  <a:schemeClr val="lt1"/>
                </a:solidFill>
                <a:latin typeface="Quattrocento Sans"/>
                <a:ea typeface="Quattrocento Sans"/>
                <a:cs typeface="Quattrocento Sans"/>
                <a:sym typeface="Quattrocento Sans"/>
              </a:rPr>
              <a:t>Integrate with on-premises Active Directory</a:t>
            </a:r>
            <a:endParaRPr/>
          </a:p>
          <a:p>
            <a:pPr indent="-457200" lvl="0" marL="460375" marR="0" rtl="0" algn="l">
              <a:lnSpc>
                <a:spcPct val="100000"/>
              </a:lnSpc>
              <a:spcBef>
                <a:spcPts val="900"/>
              </a:spcBef>
              <a:spcAft>
                <a:spcPts val="0"/>
              </a:spcAft>
              <a:buClr>
                <a:srgbClr val="92D050"/>
              </a:buClr>
              <a:buSzPts val="2240"/>
              <a:buFont typeface="Noto Sans Symbols"/>
              <a:buChar char="←"/>
            </a:pPr>
            <a:r>
              <a:rPr b="0" i="0" lang="en-US" sz="2800" u="none" cap="none" strike="noStrike">
                <a:solidFill>
                  <a:schemeClr val="lt1"/>
                </a:solidFill>
                <a:latin typeface="Quattrocento Sans"/>
                <a:ea typeface="Quattrocento Sans"/>
                <a:cs typeface="Quattrocento Sans"/>
                <a:sym typeface="Quattrocento Sans"/>
              </a:rPr>
              <a:t>Enable single sign-on within your apps</a:t>
            </a:r>
            <a:endParaRPr/>
          </a:p>
          <a:p>
            <a:pPr indent="-457200" lvl="0" marL="460375" marR="0" rtl="0" algn="l">
              <a:lnSpc>
                <a:spcPct val="100000"/>
              </a:lnSpc>
              <a:spcBef>
                <a:spcPts val="900"/>
              </a:spcBef>
              <a:spcAft>
                <a:spcPts val="0"/>
              </a:spcAft>
              <a:buClr>
                <a:srgbClr val="92D050"/>
              </a:buClr>
              <a:buSzPts val="2240"/>
              <a:buFont typeface="Noto Sans Symbols"/>
              <a:buChar char="←"/>
            </a:pPr>
            <a:r>
              <a:rPr b="0" i="0" lang="en-US" sz="2800" u="none" cap="none" strike="noStrike">
                <a:solidFill>
                  <a:schemeClr val="lt1"/>
                </a:solidFill>
                <a:latin typeface="Quattrocento Sans"/>
                <a:ea typeface="Quattrocento Sans"/>
                <a:cs typeface="Quattrocento Sans"/>
                <a:sym typeface="Quattrocento Sans"/>
              </a:rPr>
              <a:t>Supports SAML, WS-Fed, and OAuth 2.0</a:t>
            </a:r>
            <a:endParaRPr/>
          </a:p>
        </p:txBody>
      </p:sp>
      <p:pic>
        <p:nvPicPr>
          <p:cNvPr id="1762" name="Shape 1762"/>
          <p:cNvPicPr preferRelativeResize="0"/>
          <p:nvPr/>
        </p:nvPicPr>
        <p:blipFill rotWithShape="1">
          <a:blip r:embed="rId3">
            <a:alphaModFix/>
          </a:blip>
          <a:srcRect b="0" l="0" r="0" t="0"/>
          <a:stretch/>
        </p:blipFill>
        <p:spPr>
          <a:xfrm>
            <a:off x="1313270" y="1695895"/>
            <a:ext cx="3208438" cy="3208438"/>
          </a:xfrm>
          <a:prstGeom prst="rect">
            <a:avLst/>
          </a:prstGeom>
          <a:noFill/>
          <a:ln>
            <a:noFill/>
          </a:ln>
        </p:spPr>
      </p:pic>
      <p:pic>
        <p:nvPicPr>
          <p:cNvPr id="1763" name="Shape 1763"/>
          <p:cNvPicPr preferRelativeResize="0"/>
          <p:nvPr/>
        </p:nvPicPr>
        <p:blipFill rotWithShape="1">
          <a:blip r:embed="rId4">
            <a:alphaModFix/>
          </a:blip>
          <a:srcRect b="0" l="0" r="0" t="0"/>
          <a:stretch/>
        </p:blipFill>
        <p:spPr>
          <a:xfrm>
            <a:off x="120012" y="165100"/>
            <a:ext cx="798201" cy="1049983"/>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62"/>
                                        </p:tgtEl>
                                        <p:attrNameLst>
                                          <p:attrName>style.visibility</p:attrName>
                                        </p:attrNameLst>
                                      </p:cBhvr>
                                      <p:to>
                                        <p:strVal val="visible"/>
                                      </p:to>
                                    </p:set>
                                    <p:animEffect filter="fade" transition="in">
                                      <p:cBhvr>
                                        <p:cTn dur="250"/>
                                        <p:tgtEl>
                                          <p:spTgt spid="1762"/>
                                        </p:tgtEl>
                                      </p:cBhvr>
                                    </p:animEffect>
                                  </p:childTnLst>
                                </p:cTn>
                              </p:par>
                            </p:childTnLst>
                          </p:cTn>
                        </p:par>
                        <p:par>
                          <p:cTn fill="hold">
                            <p:stCondLst>
                              <p:cond delay="250"/>
                            </p:stCondLst>
                            <p:childTnLst>
                              <p:par>
                                <p:cTn fill="hold" nodeType="afterEffect" presetClass="entr" presetID="10" presetSubtype="0">
                                  <p:stCondLst>
                                    <p:cond delay="0"/>
                                  </p:stCondLst>
                                  <p:childTnLst>
                                    <p:set>
                                      <p:cBhvr>
                                        <p:cTn dur="1" fill="hold">
                                          <p:stCondLst>
                                            <p:cond delay="0"/>
                                          </p:stCondLst>
                                        </p:cTn>
                                        <p:tgtEl>
                                          <p:spTgt spid="1760"/>
                                        </p:tgtEl>
                                        <p:attrNameLst>
                                          <p:attrName>style.visibility</p:attrName>
                                        </p:attrNameLst>
                                      </p:cBhvr>
                                      <p:to>
                                        <p:strVal val="visible"/>
                                      </p:to>
                                    </p:set>
                                    <p:animEffect filter="fade" transition="in">
                                      <p:cBhvr>
                                        <p:cTn dur="250"/>
                                        <p:tgtEl>
                                          <p:spTgt spid="176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61">
                                            <p:txEl>
                                              <p:pRg end="0" st="0"/>
                                            </p:txEl>
                                          </p:spTgt>
                                        </p:tgtEl>
                                        <p:attrNameLst>
                                          <p:attrName>style.visibility</p:attrName>
                                        </p:attrNameLst>
                                      </p:cBhvr>
                                      <p:to>
                                        <p:strVal val="visible"/>
                                      </p:to>
                                    </p:set>
                                    <p:animEffect filter="fade" transition="in">
                                      <p:cBhvr>
                                        <p:cTn dur="250"/>
                                        <p:tgtEl>
                                          <p:spTgt spid="1761">
                                            <p:txEl>
                                              <p:pRg end="0" st="0"/>
                                            </p:txEl>
                                          </p:spTgt>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1761">
                                            <p:txEl>
                                              <p:pRg end="1" st="1"/>
                                            </p:txEl>
                                          </p:spTgt>
                                        </p:tgtEl>
                                        <p:attrNameLst>
                                          <p:attrName>style.visibility</p:attrName>
                                        </p:attrNameLst>
                                      </p:cBhvr>
                                      <p:to>
                                        <p:strVal val="visible"/>
                                      </p:to>
                                    </p:set>
                                    <p:animEffect filter="fade" transition="in">
                                      <p:cBhvr>
                                        <p:cTn dur="250"/>
                                        <p:tgtEl>
                                          <p:spTgt spid="1761">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61">
                                            <p:txEl>
                                              <p:pRg end="2" st="2"/>
                                            </p:txEl>
                                          </p:spTgt>
                                        </p:tgtEl>
                                        <p:attrNameLst>
                                          <p:attrName>style.visibility</p:attrName>
                                        </p:attrNameLst>
                                      </p:cBhvr>
                                      <p:to>
                                        <p:strVal val="visible"/>
                                      </p:to>
                                    </p:set>
                                    <p:animEffect filter="fade" transition="in">
                                      <p:cBhvr>
                                        <p:cTn dur="250"/>
                                        <p:tgtEl>
                                          <p:spTgt spid="1761">
                                            <p:txEl>
                                              <p:pRg end="2" st="2"/>
                                            </p:txEl>
                                          </p:spTgt>
                                        </p:tgtEl>
                                      </p:cBhvr>
                                    </p:animEffect>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1761">
                                            <p:txEl>
                                              <p:pRg end="3" st="3"/>
                                            </p:txEl>
                                          </p:spTgt>
                                        </p:tgtEl>
                                        <p:attrNameLst>
                                          <p:attrName>style.visibility</p:attrName>
                                        </p:attrNameLst>
                                      </p:cBhvr>
                                      <p:to>
                                        <p:strVal val="visible"/>
                                      </p:to>
                                    </p:set>
                                    <p:animEffect filter="fade" transition="in">
                                      <p:cBhvr>
                                        <p:cTn dur="250"/>
                                        <p:tgtEl>
                                          <p:spTgt spid="176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8" name="Shape 1768"/>
        <p:cNvGrpSpPr/>
        <p:nvPr/>
      </p:nvGrpSpPr>
      <p:grpSpPr>
        <a:xfrm>
          <a:off x="0" y="0"/>
          <a:ext cx="0" cy="0"/>
          <a:chOff x="0" y="0"/>
          <a:chExt cx="0" cy="0"/>
        </a:xfrm>
      </p:grpSpPr>
      <p:sp>
        <p:nvSpPr>
          <p:cNvPr id="1769" name="Shape 1769"/>
          <p:cNvSpPr/>
          <p:nvPr/>
        </p:nvSpPr>
        <p:spPr>
          <a:xfrm>
            <a:off x="2830882" y="4244061"/>
            <a:ext cx="5616630" cy="2051165"/>
          </a:xfrm>
          <a:prstGeom prst="ellipse">
            <a:avLst/>
          </a:prstGeom>
          <a:solidFill>
            <a:srgbClr val="3D3D3D"/>
          </a:solidFill>
          <a:ln>
            <a:noFill/>
          </a:ln>
        </p:spPr>
        <p:txBody>
          <a:bodyPr anchorCtr="0" anchor="ctr" bIns="54850" lIns="109700" spcFirstLastPara="1" rIns="109700" wrap="square" tIns="54850">
            <a:noAutofit/>
          </a:bodyPr>
          <a:lstStyle/>
          <a:p>
            <a:pPr indent="0" lvl="0" marL="0" marR="0" rtl="0" algn="ctr">
              <a:spcBef>
                <a:spcPts val="0"/>
              </a:spcBef>
              <a:spcAft>
                <a:spcPts val="0"/>
              </a:spcAft>
              <a:buNone/>
            </a:pPr>
            <a:r>
              <a:t/>
            </a:r>
            <a:endParaRPr sz="2699">
              <a:solidFill>
                <a:srgbClr val="595959"/>
              </a:solidFill>
              <a:latin typeface="Quattrocento Sans"/>
              <a:ea typeface="Quattrocento Sans"/>
              <a:cs typeface="Quattrocento Sans"/>
              <a:sym typeface="Quattrocento Sans"/>
            </a:endParaRPr>
          </a:p>
        </p:txBody>
      </p:sp>
      <p:grpSp>
        <p:nvGrpSpPr>
          <p:cNvPr id="1770" name="Shape 1770"/>
          <p:cNvGrpSpPr/>
          <p:nvPr/>
        </p:nvGrpSpPr>
        <p:grpSpPr>
          <a:xfrm>
            <a:off x="4976550" y="4401280"/>
            <a:ext cx="808741" cy="523348"/>
            <a:chOff x="1840649" y="4818296"/>
            <a:chExt cx="966161" cy="691914"/>
          </a:xfrm>
        </p:grpSpPr>
        <p:sp>
          <p:nvSpPr>
            <p:cNvPr id="1771" name="Shape 1771"/>
            <p:cNvSpPr/>
            <p:nvPr/>
          </p:nvSpPr>
          <p:spPr>
            <a:xfrm>
              <a:off x="1840649" y="4818298"/>
              <a:ext cx="483049" cy="691912"/>
            </a:xfrm>
            <a:custGeom>
              <a:pathLst>
                <a:path extrusionOk="0" h="1143" w="690">
                  <a:moveTo>
                    <a:pt x="690" y="0"/>
                  </a:moveTo>
                  <a:lnTo>
                    <a:pt x="0" y="1003"/>
                  </a:lnTo>
                  <a:lnTo>
                    <a:pt x="689" y="1143"/>
                  </a:lnTo>
                  <a:lnTo>
                    <a:pt x="690" y="0"/>
                  </a:lnTo>
                  <a:close/>
                </a:path>
              </a:pathLst>
            </a:custGeom>
            <a:solidFill>
              <a:srgbClr val="8CC6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sp>
          <p:nvSpPr>
            <p:cNvPr id="1772" name="Shape 1772"/>
            <p:cNvSpPr/>
            <p:nvPr/>
          </p:nvSpPr>
          <p:spPr>
            <a:xfrm flipH="1">
              <a:off x="2323761" y="4818296"/>
              <a:ext cx="483049" cy="691912"/>
            </a:xfrm>
            <a:custGeom>
              <a:pathLst>
                <a:path extrusionOk="0" h="1143" w="690">
                  <a:moveTo>
                    <a:pt x="690" y="0"/>
                  </a:moveTo>
                  <a:lnTo>
                    <a:pt x="0" y="1003"/>
                  </a:lnTo>
                  <a:lnTo>
                    <a:pt x="689" y="1143"/>
                  </a:lnTo>
                  <a:lnTo>
                    <a:pt x="690" y="0"/>
                  </a:lnTo>
                  <a:close/>
                </a:path>
              </a:pathLst>
            </a:custGeom>
            <a:solidFill>
              <a:srgbClr val="6994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sp>
          <p:nvSpPr>
            <p:cNvPr id="1773" name="Shape 1773"/>
            <p:cNvSpPr/>
            <p:nvPr/>
          </p:nvSpPr>
          <p:spPr>
            <a:xfrm>
              <a:off x="2201709" y="4985896"/>
              <a:ext cx="91441" cy="91439"/>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sp>
          <p:nvSpPr>
            <p:cNvPr id="1774" name="Shape 1774"/>
            <p:cNvSpPr/>
            <p:nvPr/>
          </p:nvSpPr>
          <p:spPr>
            <a:xfrm flipH="1">
              <a:off x="2351276" y="4985914"/>
              <a:ext cx="91440" cy="9144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sp>
          <p:nvSpPr>
            <p:cNvPr id="1775" name="Shape 1775"/>
            <p:cNvSpPr/>
            <p:nvPr/>
          </p:nvSpPr>
          <p:spPr>
            <a:xfrm>
              <a:off x="2201709" y="5317092"/>
              <a:ext cx="91440" cy="9144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sp>
          <p:nvSpPr>
            <p:cNvPr id="1776" name="Shape 1776"/>
            <p:cNvSpPr/>
            <p:nvPr/>
          </p:nvSpPr>
          <p:spPr>
            <a:xfrm flipH="1">
              <a:off x="2351276" y="5317110"/>
              <a:ext cx="91440" cy="9144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sp>
          <p:nvSpPr>
            <p:cNvPr id="1777" name="Shape 1777"/>
            <p:cNvSpPr/>
            <p:nvPr/>
          </p:nvSpPr>
          <p:spPr>
            <a:xfrm flipH="1">
              <a:off x="2477440" y="5293282"/>
              <a:ext cx="91440" cy="9144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sp>
          <p:nvSpPr>
            <p:cNvPr id="1778" name="Shape 1778"/>
            <p:cNvSpPr/>
            <p:nvPr/>
          </p:nvSpPr>
          <p:spPr>
            <a:xfrm>
              <a:off x="2077441" y="5293282"/>
              <a:ext cx="91440" cy="9144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sp>
          <p:nvSpPr>
            <p:cNvPr id="1779" name="Shape 1779"/>
            <p:cNvSpPr/>
            <p:nvPr/>
          </p:nvSpPr>
          <p:spPr>
            <a:xfrm flipH="1">
              <a:off x="2603604" y="5277799"/>
              <a:ext cx="91440" cy="9144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sp>
          <p:nvSpPr>
            <p:cNvPr id="1780" name="Shape 1780"/>
            <p:cNvSpPr/>
            <p:nvPr/>
          </p:nvSpPr>
          <p:spPr>
            <a:xfrm flipH="1">
              <a:off x="1953173" y="5277799"/>
              <a:ext cx="91440" cy="9144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sp>
          <p:nvSpPr>
            <p:cNvPr id="1781" name="Shape 1781"/>
            <p:cNvSpPr/>
            <p:nvPr/>
          </p:nvSpPr>
          <p:spPr>
            <a:xfrm rot="5012506">
              <a:off x="2200463" y="5152334"/>
              <a:ext cx="197274" cy="174698"/>
            </a:xfrm>
            <a:prstGeom prst="arc">
              <a:avLst>
                <a:gd fmla="val 16200000" name="adj1"/>
                <a:gd fmla="val 814800" name="adj2"/>
              </a:avLst>
            </a:prstGeom>
            <a:no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sp>
          <p:nvSpPr>
            <p:cNvPr id="1782" name="Shape 1782"/>
            <p:cNvSpPr/>
            <p:nvPr/>
          </p:nvSpPr>
          <p:spPr>
            <a:xfrm flipH="1" rot="-5012506">
              <a:off x="2252986" y="5152334"/>
              <a:ext cx="197274" cy="174698"/>
            </a:xfrm>
            <a:prstGeom prst="arc">
              <a:avLst>
                <a:gd fmla="val 16200000" name="adj1"/>
                <a:gd fmla="val 814800" name="adj2"/>
              </a:avLst>
            </a:prstGeom>
            <a:no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sp>
          <p:nvSpPr>
            <p:cNvPr id="1783" name="Shape 1783"/>
            <p:cNvSpPr/>
            <p:nvPr/>
          </p:nvSpPr>
          <p:spPr>
            <a:xfrm rot="7395384">
              <a:off x="2218960" y="4926421"/>
              <a:ext cx="150756" cy="174698"/>
            </a:xfrm>
            <a:prstGeom prst="arc">
              <a:avLst>
                <a:gd fmla="val 16200000" name="adj1"/>
                <a:gd fmla="val 21459126" name="adj2"/>
              </a:avLst>
            </a:prstGeom>
            <a:no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cxnSp>
          <p:nvCxnSpPr>
            <p:cNvPr id="1784" name="Shape 1784"/>
            <p:cNvCxnSpPr>
              <a:stCxn id="1773" idx="4"/>
              <a:endCxn id="1775" idx="0"/>
            </p:cNvCxnSpPr>
            <p:nvPr/>
          </p:nvCxnSpPr>
          <p:spPr>
            <a:xfrm>
              <a:off x="2247429" y="5077335"/>
              <a:ext cx="0" cy="239700"/>
            </a:xfrm>
            <a:prstGeom prst="straightConnector1">
              <a:avLst/>
            </a:prstGeom>
            <a:noFill/>
            <a:ln cap="flat" cmpd="sng" w="9525">
              <a:solidFill>
                <a:srgbClr val="FFFFFF"/>
              </a:solidFill>
              <a:prstDash val="solid"/>
              <a:round/>
              <a:headEnd len="sm" w="sm" type="none"/>
              <a:tailEnd len="sm" w="sm" type="none"/>
            </a:ln>
          </p:spPr>
        </p:cxnSp>
        <p:sp>
          <p:nvSpPr>
            <p:cNvPr id="1785" name="Shape 1785"/>
            <p:cNvSpPr/>
            <p:nvPr/>
          </p:nvSpPr>
          <p:spPr>
            <a:xfrm>
              <a:off x="2201709" y="5139927"/>
              <a:ext cx="91440" cy="9144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cxnSp>
          <p:nvCxnSpPr>
            <p:cNvPr id="1786" name="Shape 1786"/>
            <p:cNvCxnSpPr>
              <a:stCxn id="1774" idx="4"/>
              <a:endCxn id="1776" idx="0"/>
            </p:cNvCxnSpPr>
            <p:nvPr/>
          </p:nvCxnSpPr>
          <p:spPr>
            <a:xfrm>
              <a:off x="2396996" y="5077354"/>
              <a:ext cx="0" cy="239700"/>
            </a:xfrm>
            <a:prstGeom prst="straightConnector1">
              <a:avLst/>
            </a:prstGeom>
            <a:noFill/>
            <a:ln cap="flat" cmpd="sng" w="9525">
              <a:solidFill>
                <a:srgbClr val="FFFFFF"/>
              </a:solidFill>
              <a:prstDash val="solid"/>
              <a:round/>
              <a:headEnd len="sm" w="sm" type="none"/>
              <a:tailEnd len="sm" w="sm" type="none"/>
            </a:ln>
          </p:spPr>
        </p:cxnSp>
        <p:sp>
          <p:nvSpPr>
            <p:cNvPr id="1787" name="Shape 1787"/>
            <p:cNvSpPr/>
            <p:nvPr/>
          </p:nvSpPr>
          <p:spPr>
            <a:xfrm flipH="1">
              <a:off x="2351275" y="5139945"/>
              <a:ext cx="91440" cy="9144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cxnSp>
          <p:nvCxnSpPr>
            <p:cNvPr id="1788" name="Shape 1788"/>
            <p:cNvCxnSpPr>
              <a:stCxn id="1774" idx="3"/>
              <a:endCxn id="1779" idx="7"/>
            </p:cNvCxnSpPr>
            <p:nvPr/>
          </p:nvCxnSpPr>
          <p:spPr>
            <a:xfrm>
              <a:off x="2429325" y="5063963"/>
              <a:ext cx="187800" cy="227400"/>
            </a:xfrm>
            <a:prstGeom prst="straightConnector1">
              <a:avLst/>
            </a:prstGeom>
            <a:noFill/>
            <a:ln cap="flat" cmpd="sng" w="9525">
              <a:solidFill>
                <a:srgbClr val="FFFFFF"/>
              </a:solidFill>
              <a:prstDash val="solid"/>
              <a:round/>
              <a:headEnd len="sm" w="sm" type="none"/>
              <a:tailEnd len="sm" w="sm" type="none"/>
            </a:ln>
          </p:spPr>
        </p:cxnSp>
        <p:sp>
          <p:nvSpPr>
            <p:cNvPr id="1789" name="Shape 1789"/>
            <p:cNvSpPr/>
            <p:nvPr/>
          </p:nvSpPr>
          <p:spPr>
            <a:xfrm flipH="1">
              <a:off x="2477440" y="5131857"/>
              <a:ext cx="91440" cy="9144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cxnSp>
          <p:nvCxnSpPr>
            <p:cNvPr id="1790" name="Shape 1790"/>
            <p:cNvCxnSpPr>
              <a:stCxn id="1773" idx="3"/>
              <a:endCxn id="1780" idx="1"/>
            </p:cNvCxnSpPr>
            <p:nvPr/>
          </p:nvCxnSpPr>
          <p:spPr>
            <a:xfrm flipH="1">
              <a:off x="2031200" y="5063944"/>
              <a:ext cx="183900" cy="227400"/>
            </a:xfrm>
            <a:prstGeom prst="straightConnector1">
              <a:avLst/>
            </a:prstGeom>
            <a:noFill/>
            <a:ln cap="flat" cmpd="sng" w="9525">
              <a:solidFill>
                <a:srgbClr val="FFFFFF"/>
              </a:solidFill>
              <a:prstDash val="solid"/>
              <a:round/>
              <a:headEnd len="sm" w="sm" type="none"/>
              <a:tailEnd len="sm" w="sm" type="none"/>
            </a:ln>
          </p:spPr>
        </p:cxnSp>
        <p:sp>
          <p:nvSpPr>
            <p:cNvPr id="1791" name="Shape 1791"/>
            <p:cNvSpPr/>
            <p:nvPr/>
          </p:nvSpPr>
          <p:spPr>
            <a:xfrm>
              <a:off x="2082174" y="5131848"/>
              <a:ext cx="91440" cy="9144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cxnSp>
          <p:nvCxnSpPr>
            <p:cNvPr id="1792" name="Shape 1792"/>
            <p:cNvCxnSpPr>
              <a:stCxn id="1785" idx="3"/>
              <a:endCxn id="1778" idx="7"/>
            </p:cNvCxnSpPr>
            <p:nvPr/>
          </p:nvCxnSpPr>
          <p:spPr>
            <a:xfrm flipH="1">
              <a:off x="2155700" y="5217976"/>
              <a:ext cx="59400" cy="88800"/>
            </a:xfrm>
            <a:prstGeom prst="straightConnector1">
              <a:avLst/>
            </a:prstGeom>
            <a:noFill/>
            <a:ln cap="flat" cmpd="sng" w="9525">
              <a:solidFill>
                <a:srgbClr val="FFFFFF"/>
              </a:solidFill>
              <a:prstDash val="solid"/>
              <a:round/>
              <a:headEnd len="sm" w="sm" type="none"/>
              <a:tailEnd len="sm" w="sm" type="none"/>
            </a:ln>
          </p:spPr>
        </p:cxnSp>
        <p:cxnSp>
          <p:nvCxnSpPr>
            <p:cNvPr id="1793" name="Shape 1793"/>
            <p:cNvCxnSpPr>
              <a:stCxn id="1787" idx="3"/>
              <a:endCxn id="1777" idx="7"/>
            </p:cNvCxnSpPr>
            <p:nvPr/>
          </p:nvCxnSpPr>
          <p:spPr>
            <a:xfrm>
              <a:off x="2429324" y="5217994"/>
              <a:ext cx="61500" cy="88800"/>
            </a:xfrm>
            <a:prstGeom prst="straightConnector1">
              <a:avLst/>
            </a:prstGeom>
            <a:noFill/>
            <a:ln cap="flat" cmpd="sng" w="9525">
              <a:solidFill>
                <a:srgbClr val="FFFFFF"/>
              </a:solidFill>
              <a:prstDash val="solid"/>
              <a:round/>
              <a:headEnd len="sm" w="sm" type="none"/>
              <a:tailEnd len="sm" w="sm" type="none"/>
            </a:ln>
          </p:spPr>
        </p:cxnSp>
      </p:grpSp>
      <p:grpSp>
        <p:nvGrpSpPr>
          <p:cNvPr id="1794" name="Shape 1794"/>
          <p:cNvGrpSpPr/>
          <p:nvPr/>
        </p:nvGrpSpPr>
        <p:grpSpPr>
          <a:xfrm>
            <a:off x="6266732" y="4672055"/>
            <a:ext cx="808741" cy="523348"/>
            <a:chOff x="1840649" y="4818296"/>
            <a:chExt cx="966161" cy="691914"/>
          </a:xfrm>
        </p:grpSpPr>
        <p:sp>
          <p:nvSpPr>
            <p:cNvPr id="1795" name="Shape 1795"/>
            <p:cNvSpPr/>
            <p:nvPr/>
          </p:nvSpPr>
          <p:spPr>
            <a:xfrm>
              <a:off x="1840649" y="4818298"/>
              <a:ext cx="483049" cy="691912"/>
            </a:xfrm>
            <a:custGeom>
              <a:pathLst>
                <a:path extrusionOk="0" h="1143" w="690">
                  <a:moveTo>
                    <a:pt x="690" y="0"/>
                  </a:moveTo>
                  <a:lnTo>
                    <a:pt x="0" y="1003"/>
                  </a:lnTo>
                  <a:lnTo>
                    <a:pt x="689" y="1143"/>
                  </a:lnTo>
                  <a:lnTo>
                    <a:pt x="690" y="0"/>
                  </a:lnTo>
                  <a:close/>
                </a:path>
              </a:pathLst>
            </a:custGeom>
            <a:solidFill>
              <a:srgbClr val="8CC6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sp>
          <p:nvSpPr>
            <p:cNvPr id="1796" name="Shape 1796"/>
            <p:cNvSpPr/>
            <p:nvPr/>
          </p:nvSpPr>
          <p:spPr>
            <a:xfrm flipH="1">
              <a:off x="2323761" y="4818296"/>
              <a:ext cx="483049" cy="691912"/>
            </a:xfrm>
            <a:custGeom>
              <a:pathLst>
                <a:path extrusionOk="0" h="1143" w="690">
                  <a:moveTo>
                    <a:pt x="690" y="0"/>
                  </a:moveTo>
                  <a:lnTo>
                    <a:pt x="0" y="1003"/>
                  </a:lnTo>
                  <a:lnTo>
                    <a:pt x="689" y="1143"/>
                  </a:lnTo>
                  <a:lnTo>
                    <a:pt x="690" y="0"/>
                  </a:lnTo>
                  <a:close/>
                </a:path>
              </a:pathLst>
            </a:custGeom>
            <a:solidFill>
              <a:srgbClr val="6994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sp>
          <p:nvSpPr>
            <p:cNvPr id="1797" name="Shape 1797"/>
            <p:cNvSpPr/>
            <p:nvPr/>
          </p:nvSpPr>
          <p:spPr>
            <a:xfrm>
              <a:off x="2201709" y="4985896"/>
              <a:ext cx="91441" cy="91439"/>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sp>
          <p:nvSpPr>
            <p:cNvPr id="1798" name="Shape 1798"/>
            <p:cNvSpPr/>
            <p:nvPr/>
          </p:nvSpPr>
          <p:spPr>
            <a:xfrm flipH="1">
              <a:off x="2351276" y="4985914"/>
              <a:ext cx="91440" cy="9144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sp>
          <p:nvSpPr>
            <p:cNvPr id="1799" name="Shape 1799"/>
            <p:cNvSpPr/>
            <p:nvPr/>
          </p:nvSpPr>
          <p:spPr>
            <a:xfrm>
              <a:off x="2201709" y="5317092"/>
              <a:ext cx="91440" cy="9144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sp>
          <p:nvSpPr>
            <p:cNvPr id="1800" name="Shape 1800"/>
            <p:cNvSpPr/>
            <p:nvPr/>
          </p:nvSpPr>
          <p:spPr>
            <a:xfrm flipH="1">
              <a:off x="2351276" y="5317110"/>
              <a:ext cx="91440" cy="9144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sp>
          <p:nvSpPr>
            <p:cNvPr id="1801" name="Shape 1801"/>
            <p:cNvSpPr/>
            <p:nvPr/>
          </p:nvSpPr>
          <p:spPr>
            <a:xfrm flipH="1">
              <a:off x="2477440" y="5293282"/>
              <a:ext cx="91440" cy="9144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sp>
          <p:nvSpPr>
            <p:cNvPr id="1802" name="Shape 1802"/>
            <p:cNvSpPr/>
            <p:nvPr/>
          </p:nvSpPr>
          <p:spPr>
            <a:xfrm>
              <a:off x="2077441" y="5293282"/>
              <a:ext cx="91440" cy="9144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sp>
          <p:nvSpPr>
            <p:cNvPr id="1803" name="Shape 1803"/>
            <p:cNvSpPr/>
            <p:nvPr/>
          </p:nvSpPr>
          <p:spPr>
            <a:xfrm flipH="1">
              <a:off x="2603604" y="5277799"/>
              <a:ext cx="91440" cy="9144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sp>
          <p:nvSpPr>
            <p:cNvPr id="1804" name="Shape 1804"/>
            <p:cNvSpPr/>
            <p:nvPr/>
          </p:nvSpPr>
          <p:spPr>
            <a:xfrm flipH="1">
              <a:off x="1953173" y="5277799"/>
              <a:ext cx="91440" cy="9144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sp>
          <p:nvSpPr>
            <p:cNvPr id="1805" name="Shape 1805"/>
            <p:cNvSpPr/>
            <p:nvPr/>
          </p:nvSpPr>
          <p:spPr>
            <a:xfrm rot="5012506">
              <a:off x="2200463" y="5152334"/>
              <a:ext cx="197274" cy="174698"/>
            </a:xfrm>
            <a:prstGeom prst="arc">
              <a:avLst>
                <a:gd fmla="val 16200000" name="adj1"/>
                <a:gd fmla="val 814800" name="adj2"/>
              </a:avLst>
            </a:prstGeom>
            <a:no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sp>
          <p:nvSpPr>
            <p:cNvPr id="1806" name="Shape 1806"/>
            <p:cNvSpPr/>
            <p:nvPr/>
          </p:nvSpPr>
          <p:spPr>
            <a:xfrm flipH="1" rot="-5012506">
              <a:off x="2252986" y="5152334"/>
              <a:ext cx="197274" cy="174698"/>
            </a:xfrm>
            <a:prstGeom prst="arc">
              <a:avLst>
                <a:gd fmla="val 16200000" name="adj1"/>
                <a:gd fmla="val 814800" name="adj2"/>
              </a:avLst>
            </a:prstGeom>
            <a:no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sp>
          <p:nvSpPr>
            <p:cNvPr id="1807" name="Shape 1807"/>
            <p:cNvSpPr/>
            <p:nvPr/>
          </p:nvSpPr>
          <p:spPr>
            <a:xfrm rot="7395384">
              <a:off x="2218960" y="4926421"/>
              <a:ext cx="150756" cy="174698"/>
            </a:xfrm>
            <a:prstGeom prst="arc">
              <a:avLst>
                <a:gd fmla="val 16200000" name="adj1"/>
                <a:gd fmla="val 21459126" name="adj2"/>
              </a:avLst>
            </a:prstGeom>
            <a:no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cxnSp>
          <p:nvCxnSpPr>
            <p:cNvPr id="1808" name="Shape 1808"/>
            <p:cNvCxnSpPr>
              <a:stCxn id="1797" idx="4"/>
              <a:endCxn id="1799" idx="0"/>
            </p:cNvCxnSpPr>
            <p:nvPr/>
          </p:nvCxnSpPr>
          <p:spPr>
            <a:xfrm>
              <a:off x="2247429" y="5077335"/>
              <a:ext cx="0" cy="239700"/>
            </a:xfrm>
            <a:prstGeom prst="straightConnector1">
              <a:avLst/>
            </a:prstGeom>
            <a:noFill/>
            <a:ln cap="flat" cmpd="sng" w="9525">
              <a:solidFill>
                <a:srgbClr val="FFFFFF"/>
              </a:solidFill>
              <a:prstDash val="solid"/>
              <a:round/>
              <a:headEnd len="sm" w="sm" type="none"/>
              <a:tailEnd len="sm" w="sm" type="none"/>
            </a:ln>
          </p:spPr>
        </p:cxnSp>
        <p:sp>
          <p:nvSpPr>
            <p:cNvPr id="1809" name="Shape 1809"/>
            <p:cNvSpPr/>
            <p:nvPr/>
          </p:nvSpPr>
          <p:spPr>
            <a:xfrm>
              <a:off x="2201709" y="5139927"/>
              <a:ext cx="91440" cy="9144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cxnSp>
          <p:nvCxnSpPr>
            <p:cNvPr id="1810" name="Shape 1810"/>
            <p:cNvCxnSpPr>
              <a:stCxn id="1798" idx="4"/>
              <a:endCxn id="1800" idx="0"/>
            </p:cNvCxnSpPr>
            <p:nvPr/>
          </p:nvCxnSpPr>
          <p:spPr>
            <a:xfrm>
              <a:off x="2396996" y="5077354"/>
              <a:ext cx="0" cy="239700"/>
            </a:xfrm>
            <a:prstGeom prst="straightConnector1">
              <a:avLst/>
            </a:prstGeom>
            <a:noFill/>
            <a:ln cap="flat" cmpd="sng" w="9525">
              <a:solidFill>
                <a:srgbClr val="FFFFFF"/>
              </a:solidFill>
              <a:prstDash val="solid"/>
              <a:round/>
              <a:headEnd len="sm" w="sm" type="none"/>
              <a:tailEnd len="sm" w="sm" type="none"/>
            </a:ln>
          </p:spPr>
        </p:cxnSp>
        <p:sp>
          <p:nvSpPr>
            <p:cNvPr id="1811" name="Shape 1811"/>
            <p:cNvSpPr/>
            <p:nvPr/>
          </p:nvSpPr>
          <p:spPr>
            <a:xfrm flipH="1">
              <a:off x="2351275" y="5139945"/>
              <a:ext cx="91440" cy="9144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cxnSp>
          <p:nvCxnSpPr>
            <p:cNvPr id="1812" name="Shape 1812"/>
            <p:cNvCxnSpPr>
              <a:stCxn id="1798" idx="3"/>
              <a:endCxn id="1803" idx="7"/>
            </p:cNvCxnSpPr>
            <p:nvPr/>
          </p:nvCxnSpPr>
          <p:spPr>
            <a:xfrm>
              <a:off x="2429325" y="5063963"/>
              <a:ext cx="187800" cy="227400"/>
            </a:xfrm>
            <a:prstGeom prst="straightConnector1">
              <a:avLst/>
            </a:prstGeom>
            <a:noFill/>
            <a:ln cap="flat" cmpd="sng" w="9525">
              <a:solidFill>
                <a:srgbClr val="FFFFFF"/>
              </a:solidFill>
              <a:prstDash val="solid"/>
              <a:round/>
              <a:headEnd len="sm" w="sm" type="none"/>
              <a:tailEnd len="sm" w="sm" type="none"/>
            </a:ln>
          </p:spPr>
        </p:cxnSp>
        <p:sp>
          <p:nvSpPr>
            <p:cNvPr id="1813" name="Shape 1813"/>
            <p:cNvSpPr/>
            <p:nvPr/>
          </p:nvSpPr>
          <p:spPr>
            <a:xfrm flipH="1">
              <a:off x="2477440" y="5131857"/>
              <a:ext cx="91440" cy="9144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cxnSp>
          <p:nvCxnSpPr>
            <p:cNvPr id="1814" name="Shape 1814"/>
            <p:cNvCxnSpPr>
              <a:stCxn id="1797" idx="3"/>
              <a:endCxn id="1804" idx="1"/>
            </p:cNvCxnSpPr>
            <p:nvPr/>
          </p:nvCxnSpPr>
          <p:spPr>
            <a:xfrm flipH="1">
              <a:off x="2031200" y="5063944"/>
              <a:ext cx="183900" cy="227400"/>
            </a:xfrm>
            <a:prstGeom prst="straightConnector1">
              <a:avLst/>
            </a:prstGeom>
            <a:noFill/>
            <a:ln cap="flat" cmpd="sng" w="9525">
              <a:solidFill>
                <a:srgbClr val="FFFFFF"/>
              </a:solidFill>
              <a:prstDash val="solid"/>
              <a:round/>
              <a:headEnd len="sm" w="sm" type="none"/>
              <a:tailEnd len="sm" w="sm" type="none"/>
            </a:ln>
          </p:spPr>
        </p:cxnSp>
        <p:sp>
          <p:nvSpPr>
            <p:cNvPr id="1815" name="Shape 1815"/>
            <p:cNvSpPr/>
            <p:nvPr/>
          </p:nvSpPr>
          <p:spPr>
            <a:xfrm>
              <a:off x="2082174" y="5131848"/>
              <a:ext cx="91440" cy="9144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cxnSp>
          <p:nvCxnSpPr>
            <p:cNvPr id="1816" name="Shape 1816"/>
            <p:cNvCxnSpPr>
              <a:stCxn id="1809" idx="3"/>
              <a:endCxn id="1802" idx="7"/>
            </p:cNvCxnSpPr>
            <p:nvPr/>
          </p:nvCxnSpPr>
          <p:spPr>
            <a:xfrm flipH="1">
              <a:off x="2155700" y="5217976"/>
              <a:ext cx="59400" cy="88800"/>
            </a:xfrm>
            <a:prstGeom prst="straightConnector1">
              <a:avLst/>
            </a:prstGeom>
            <a:noFill/>
            <a:ln cap="flat" cmpd="sng" w="9525">
              <a:solidFill>
                <a:srgbClr val="FFFFFF"/>
              </a:solidFill>
              <a:prstDash val="solid"/>
              <a:round/>
              <a:headEnd len="sm" w="sm" type="none"/>
              <a:tailEnd len="sm" w="sm" type="none"/>
            </a:ln>
          </p:spPr>
        </p:cxnSp>
        <p:cxnSp>
          <p:nvCxnSpPr>
            <p:cNvPr id="1817" name="Shape 1817"/>
            <p:cNvCxnSpPr>
              <a:stCxn id="1811" idx="3"/>
              <a:endCxn id="1801" idx="7"/>
            </p:cNvCxnSpPr>
            <p:nvPr/>
          </p:nvCxnSpPr>
          <p:spPr>
            <a:xfrm>
              <a:off x="2429324" y="5217994"/>
              <a:ext cx="61500" cy="88800"/>
            </a:xfrm>
            <a:prstGeom prst="straightConnector1">
              <a:avLst/>
            </a:prstGeom>
            <a:noFill/>
            <a:ln cap="flat" cmpd="sng" w="9525">
              <a:solidFill>
                <a:srgbClr val="FFFFFF"/>
              </a:solidFill>
              <a:prstDash val="solid"/>
              <a:round/>
              <a:headEnd len="sm" w="sm" type="none"/>
              <a:tailEnd len="sm" w="sm" type="none"/>
            </a:ln>
          </p:spPr>
        </p:cxnSp>
      </p:grpSp>
      <p:sp>
        <p:nvSpPr>
          <p:cNvPr id="1818" name="Shape 1818"/>
          <p:cNvSpPr/>
          <p:nvPr/>
        </p:nvSpPr>
        <p:spPr>
          <a:xfrm>
            <a:off x="4515312" y="5305230"/>
            <a:ext cx="315457" cy="542416"/>
          </a:xfrm>
          <a:custGeom>
            <a:pathLst>
              <a:path extrusionOk="0" h="374" w="221">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anchorCtr="0" anchor="t" bIns="54850" lIns="109700" spcFirstLastPara="1" rIns="109700" wrap="square" tIns="54850">
            <a:noAutofit/>
          </a:bodyPr>
          <a:lstStyle/>
          <a:p>
            <a:pPr indent="0" lvl="0" marL="0" marR="0" rtl="0" algn="l">
              <a:spcBef>
                <a:spcPts val="0"/>
              </a:spcBef>
              <a:spcAft>
                <a:spcPts val="0"/>
              </a:spcAft>
              <a:buNone/>
            </a:pPr>
            <a:r>
              <a:t/>
            </a:r>
            <a:endParaRPr sz="1899">
              <a:solidFill>
                <a:schemeClr val="dk1"/>
              </a:solidFill>
              <a:latin typeface="Quattrocento Sans"/>
              <a:ea typeface="Quattrocento Sans"/>
              <a:cs typeface="Quattrocento Sans"/>
              <a:sym typeface="Quattrocento Sans"/>
            </a:endParaRPr>
          </a:p>
        </p:txBody>
      </p:sp>
      <p:sp>
        <p:nvSpPr>
          <p:cNvPr id="1819" name="Shape 1819"/>
          <p:cNvSpPr/>
          <p:nvPr/>
        </p:nvSpPr>
        <p:spPr>
          <a:xfrm>
            <a:off x="5355551" y="5579926"/>
            <a:ext cx="315457" cy="542416"/>
          </a:xfrm>
          <a:custGeom>
            <a:pathLst>
              <a:path extrusionOk="0" h="374" w="221">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anchorCtr="0" anchor="t" bIns="54850" lIns="109700" spcFirstLastPara="1" rIns="109700" wrap="square" tIns="54850">
            <a:noAutofit/>
          </a:bodyPr>
          <a:lstStyle/>
          <a:p>
            <a:pPr indent="0" lvl="0" marL="0" marR="0" rtl="0" algn="l">
              <a:spcBef>
                <a:spcPts val="0"/>
              </a:spcBef>
              <a:spcAft>
                <a:spcPts val="0"/>
              </a:spcAft>
              <a:buNone/>
            </a:pPr>
            <a:r>
              <a:t/>
            </a:r>
            <a:endParaRPr sz="1899">
              <a:solidFill>
                <a:schemeClr val="dk1"/>
              </a:solidFill>
              <a:latin typeface="Quattrocento Sans"/>
              <a:ea typeface="Quattrocento Sans"/>
              <a:cs typeface="Quattrocento Sans"/>
              <a:sym typeface="Quattrocento Sans"/>
            </a:endParaRPr>
          </a:p>
        </p:txBody>
      </p:sp>
      <p:sp>
        <p:nvSpPr>
          <p:cNvPr id="1820" name="Shape 1820"/>
          <p:cNvSpPr/>
          <p:nvPr/>
        </p:nvSpPr>
        <p:spPr>
          <a:xfrm>
            <a:off x="6195788" y="5579926"/>
            <a:ext cx="315457" cy="542416"/>
          </a:xfrm>
          <a:custGeom>
            <a:pathLst>
              <a:path extrusionOk="0" h="374" w="221">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anchorCtr="0" anchor="t" bIns="54850" lIns="109700" spcFirstLastPara="1" rIns="109700" wrap="square" tIns="54850">
            <a:noAutofit/>
          </a:bodyPr>
          <a:lstStyle/>
          <a:p>
            <a:pPr indent="0" lvl="0" marL="0" marR="0" rtl="0" algn="l">
              <a:spcBef>
                <a:spcPts val="0"/>
              </a:spcBef>
              <a:spcAft>
                <a:spcPts val="0"/>
              </a:spcAft>
              <a:buNone/>
            </a:pPr>
            <a:r>
              <a:t/>
            </a:r>
            <a:endParaRPr sz="1899">
              <a:solidFill>
                <a:schemeClr val="dk1"/>
              </a:solidFill>
              <a:latin typeface="Quattrocento Sans"/>
              <a:ea typeface="Quattrocento Sans"/>
              <a:cs typeface="Quattrocento Sans"/>
              <a:sym typeface="Quattrocento Sans"/>
            </a:endParaRPr>
          </a:p>
        </p:txBody>
      </p:sp>
      <p:sp>
        <p:nvSpPr>
          <p:cNvPr id="1821" name="Shape 1821"/>
          <p:cNvSpPr/>
          <p:nvPr/>
        </p:nvSpPr>
        <p:spPr>
          <a:xfrm>
            <a:off x="7036026" y="5305230"/>
            <a:ext cx="315457" cy="542416"/>
          </a:xfrm>
          <a:custGeom>
            <a:pathLst>
              <a:path extrusionOk="0" h="374" w="221">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anchorCtr="0" anchor="t" bIns="54850" lIns="109700" spcFirstLastPara="1" rIns="109700" wrap="square" tIns="54850">
            <a:noAutofit/>
          </a:bodyPr>
          <a:lstStyle/>
          <a:p>
            <a:pPr indent="0" lvl="0" marL="0" marR="0" rtl="0" algn="l">
              <a:spcBef>
                <a:spcPts val="0"/>
              </a:spcBef>
              <a:spcAft>
                <a:spcPts val="0"/>
              </a:spcAft>
              <a:buNone/>
            </a:pPr>
            <a:r>
              <a:t/>
            </a:r>
            <a:endParaRPr sz="1899">
              <a:solidFill>
                <a:schemeClr val="dk1"/>
              </a:solidFill>
              <a:latin typeface="Quattrocento Sans"/>
              <a:ea typeface="Quattrocento Sans"/>
              <a:cs typeface="Quattrocento Sans"/>
              <a:sym typeface="Quattrocento Sans"/>
            </a:endParaRPr>
          </a:p>
        </p:txBody>
      </p:sp>
      <p:sp>
        <p:nvSpPr>
          <p:cNvPr id="1822" name="Shape 1822"/>
          <p:cNvSpPr/>
          <p:nvPr/>
        </p:nvSpPr>
        <p:spPr>
          <a:xfrm>
            <a:off x="7876263" y="5030532"/>
            <a:ext cx="315457" cy="542416"/>
          </a:xfrm>
          <a:custGeom>
            <a:pathLst>
              <a:path extrusionOk="0" h="374" w="221">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anchorCtr="0" anchor="t" bIns="54850" lIns="109700" spcFirstLastPara="1" rIns="109700" wrap="square" tIns="54850">
            <a:noAutofit/>
          </a:bodyPr>
          <a:lstStyle/>
          <a:p>
            <a:pPr indent="0" lvl="0" marL="0" marR="0" rtl="0" algn="l">
              <a:spcBef>
                <a:spcPts val="0"/>
              </a:spcBef>
              <a:spcAft>
                <a:spcPts val="0"/>
              </a:spcAft>
              <a:buNone/>
            </a:pPr>
            <a:r>
              <a:t/>
            </a:r>
            <a:endParaRPr sz="1899">
              <a:solidFill>
                <a:schemeClr val="dk1"/>
              </a:solidFill>
              <a:latin typeface="Quattrocento Sans"/>
              <a:ea typeface="Quattrocento Sans"/>
              <a:cs typeface="Quattrocento Sans"/>
              <a:sym typeface="Quattrocento Sans"/>
            </a:endParaRPr>
          </a:p>
        </p:txBody>
      </p:sp>
      <p:cxnSp>
        <p:nvCxnSpPr>
          <p:cNvPr id="1823" name="Shape 1823"/>
          <p:cNvCxnSpPr>
            <a:endCxn id="1818" idx="27"/>
          </p:cNvCxnSpPr>
          <p:nvPr/>
        </p:nvCxnSpPr>
        <p:spPr>
          <a:xfrm flipH="1">
            <a:off x="4790844" y="4933729"/>
            <a:ext cx="590100" cy="629700"/>
          </a:xfrm>
          <a:prstGeom prst="straightConnector1">
            <a:avLst/>
          </a:prstGeom>
          <a:noFill/>
          <a:ln cap="rnd" cmpd="sng" w="19050">
            <a:solidFill>
              <a:schemeClr val="dk2"/>
            </a:solidFill>
            <a:prstDash val="solid"/>
            <a:round/>
            <a:headEnd len="sm" w="sm" type="none"/>
            <a:tailEnd len="sm" w="sm" type="none"/>
          </a:ln>
        </p:spPr>
      </p:cxnSp>
      <p:cxnSp>
        <p:nvCxnSpPr>
          <p:cNvPr id="1824" name="Shape 1824"/>
          <p:cNvCxnSpPr>
            <a:endCxn id="1819" idx="0"/>
          </p:cNvCxnSpPr>
          <p:nvPr/>
        </p:nvCxnSpPr>
        <p:spPr>
          <a:xfrm>
            <a:off x="5380946" y="4924628"/>
            <a:ext cx="248700" cy="655200"/>
          </a:xfrm>
          <a:prstGeom prst="straightConnector1">
            <a:avLst/>
          </a:prstGeom>
          <a:noFill/>
          <a:ln cap="rnd" cmpd="sng" w="19050">
            <a:solidFill>
              <a:schemeClr val="dk2"/>
            </a:solidFill>
            <a:prstDash val="solid"/>
            <a:round/>
            <a:headEnd len="sm" w="sm" type="none"/>
            <a:tailEnd len="sm" w="sm" type="none"/>
          </a:ln>
        </p:spPr>
      </p:cxnSp>
      <p:cxnSp>
        <p:nvCxnSpPr>
          <p:cNvPr id="1825" name="Shape 1825"/>
          <p:cNvCxnSpPr>
            <a:endCxn id="1820" idx="0"/>
          </p:cNvCxnSpPr>
          <p:nvPr/>
        </p:nvCxnSpPr>
        <p:spPr>
          <a:xfrm flipH="1">
            <a:off x="6469758" y="5195401"/>
            <a:ext cx="224400" cy="384600"/>
          </a:xfrm>
          <a:prstGeom prst="straightConnector1">
            <a:avLst/>
          </a:prstGeom>
          <a:noFill/>
          <a:ln cap="rnd" cmpd="sng" w="19050">
            <a:solidFill>
              <a:schemeClr val="dk2"/>
            </a:solidFill>
            <a:prstDash val="solid"/>
            <a:round/>
            <a:headEnd len="sm" w="sm" type="none"/>
            <a:tailEnd len="sm" w="sm" type="none"/>
          </a:ln>
        </p:spPr>
      </p:cxnSp>
      <p:cxnSp>
        <p:nvCxnSpPr>
          <p:cNvPr id="1826" name="Shape 1826"/>
          <p:cNvCxnSpPr>
            <a:endCxn id="1821" idx="8"/>
          </p:cNvCxnSpPr>
          <p:nvPr/>
        </p:nvCxnSpPr>
        <p:spPr>
          <a:xfrm>
            <a:off x="6694158" y="5195402"/>
            <a:ext cx="383400" cy="109800"/>
          </a:xfrm>
          <a:prstGeom prst="straightConnector1">
            <a:avLst/>
          </a:prstGeom>
          <a:noFill/>
          <a:ln cap="rnd" cmpd="sng" w="19050">
            <a:solidFill>
              <a:schemeClr val="dk2"/>
            </a:solidFill>
            <a:prstDash val="solid"/>
            <a:round/>
            <a:headEnd len="sm" w="sm" type="none"/>
            <a:tailEnd len="sm" w="sm" type="none"/>
          </a:ln>
        </p:spPr>
      </p:cxnSp>
      <p:cxnSp>
        <p:nvCxnSpPr>
          <p:cNvPr id="1827" name="Shape 1827"/>
          <p:cNvCxnSpPr>
            <a:endCxn id="1822" idx="7"/>
          </p:cNvCxnSpPr>
          <p:nvPr/>
        </p:nvCxnSpPr>
        <p:spPr>
          <a:xfrm flipH="1" rot="10800000">
            <a:off x="6694158" y="5072703"/>
            <a:ext cx="1182000" cy="122700"/>
          </a:xfrm>
          <a:prstGeom prst="straightConnector1">
            <a:avLst/>
          </a:prstGeom>
          <a:noFill/>
          <a:ln cap="rnd" cmpd="sng" w="19050">
            <a:solidFill>
              <a:schemeClr val="dk2"/>
            </a:solidFill>
            <a:prstDash val="solid"/>
            <a:round/>
            <a:headEnd len="sm" w="sm" type="none"/>
            <a:tailEnd len="sm" w="sm" type="none"/>
          </a:ln>
        </p:spPr>
      </p:cxnSp>
      <p:cxnSp>
        <p:nvCxnSpPr>
          <p:cNvPr id="1828" name="Shape 1828"/>
          <p:cNvCxnSpPr/>
          <p:nvPr/>
        </p:nvCxnSpPr>
        <p:spPr>
          <a:xfrm rot="10800000">
            <a:off x="5547856" y="4597226"/>
            <a:ext cx="955357" cy="311003"/>
          </a:xfrm>
          <a:prstGeom prst="straightConnector1">
            <a:avLst/>
          </a:prstGeom>
          <a:noFill/>
          <a:ln cap="rnd" cmpd="sng" w="19050">
            <a:solidFill>
              <a:schemeClr val="dk2"/>
            </a:solidFill>
            <a:prstDash val="solid"/>
            <a:round/>
            <a:headEnd len="sm" w="sm" type="none"/>
            <a:tailEnd len="sm" w="sm" type="none"/>
          </a:ln>
        </p:spPr>
      </p:cxnSp>
      <p:grpSp>
        <p:nvGrpSpPr>
          <p:cNvPr id="1829" name="Shape 1829"/>
          <p:cNvGrpSpPr/>
          <p:nvPr/>
        </p:nvGrpSpPr>
        <p:grpSpPr>
          <a:xfrm>
            <a:off x="3336952" y="597544"/>
            <a:ext cx="5110559" cy="3101038"/>
            <a:chOff x="3336952" y="597544"/>
            <a:chExt cx="5110559" cy="3101038"/>
          </a:xfrm>
        </p:grpSpPr>
        <p:sp>
          <p:nvSpPr>
            <p:cNvPr id="1830" name="Shape 1830"/>
            <p:cNvSpPr/>
            <p:nvPr/>
          </p:nvSpPr>
          <p:spPr>
            <a:xfrm>
              <a:off x="3336952" y="597544"/>
              <a:ext cx="5110559" cy="3101038"/>
            </a:xfrm>
            <a:custGeom>
              <a:pathLst>
                <a:path extrusionOk="0" h="402" w="67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rgbClr val="3DB1FF"/>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1899">
                <a:solidFill>
                  <a:schemeClr val="dk1"/>
                </a:solidFill>
                <a:latin typeface="Quattrocento Sans"/>
                <a:ea typeface="Quattrocento Sans"/>
                <a:cs typeface="Quattrocento Sans"/>
                <a:sym typeface="Quattrocento Sans"/>
              </a:endParaRPr>
            </a:p>
          </p:txBody>
        </p:sp>
        <p:grpSp>
          <p:nvGrpSpPr>
            <p:cNvPr id="1831" name="Shape 1831"/>
            <p:cNvGrpSpPr/>
            <p:nvPr/>
          </p:nvGrpSpPr>
          <p:grpSpPr>
            <a:xfrm>
              <a:off x="4976550" y="2989816"/>
              <a:ext cx="808741" cy="523348"/>
              <a:chOff x="1840649" y="4818296"/>
              <a:chExt cx="966161" cy="691914"/>
            </a:xfrm>
          </p:grpSpPr>
          <p:sp>
            <p:nvSpPr>
              <p:cNvPr id="1832" name="Shape 1832"/>
              <p:cNvSpPr/>
              <p:nvPr/>
            </p:nvSpPr>
            <p:spPr>
              <a:xfrm>
                <a:off x="1840649" y="4818298"/>
                <a:ext cx="483049" cy="691912"/>
              </a:xfrm>
              <a:custGeom>
                <a:pathLst>
                  <a:path extrusionOk="0" h="1143" w="690">
                    <a:moveTo>
                      <a:pt x="690" y="0"/>
                    </a:moveTo>
                    <a:lnTo>
                      <a:pt x="0" y="1003"/>
                    </a:lnTo>
                    <a:lnTo>
                      <a:pt x="689" y="1143"/>
                    </a:lnTo>
                    <a:lnTo>
                      <a:pt x="690" y="0"/>
                    </a:lnTo>
                    <a:close/>
                  </a:path>
                </a:pathLst>
              </a:custGeom>
              <a:solidFill>
                <a:srgbClr val="8CC6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sp>
            <p:nvSpPr>
              <p:cNvPr id="1833" name="Shape 1833"/>
              <p:cNvSpPr/>
              <p:nvPr/>
            </p:nvSpPr>
            <p:spPr>
              <a:xfrm flipH="1">
                <a:off x="2323761" y="4818296"/>
                <a:ext cx="483049" cy="691912"/>
              </a:xfrm>
              <a:custGeom>
                <a:pathLst>
                  <a:path extrusionOk="0" h="1143" w="690">
                    <a:moveTo>
                      <a:pt x="690" y="0"/>
                    </a:moveTo>
                    <a:lnTo>
                      <a:pt x="0" y="1003"/>
                    </a:lnTo>
                    <a:lnTo>
                      <a:pt x="689" y="1143"/>
                    </a:lnTo>
                    <a:lnTo>
                      <a:pt x="690" y="0"/>
                    </a:lnTo>
                    <a:close/>
                  </a:path>
                </a:pathLst>
              </a:custGeom>
              <a:solidFill>
                <a:srgbClr val="6994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sp>
            <p:nvSpPr>
              <p:cNvPr id="1834" name="Shape 1834"/>
              <p:cNvSpPr/>
              <p:nvPr/>
            </p:nvSpPr>
            <p:spPr>
              <a:xfrm>
                <a:off x="2201709" y="4985896"/>
                <a:ext cx="91441" cy="91439"/>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sp>
            <p:nvSpPr>
              <p:cNvPr id="1835" name="Shape 1835"/>
              <p:cNvSpPr/>
              <p:nvPr/>
            </p:nvSpPr>
            <p:spPr>
              <a:xfrm flipH="1">
                <a:off x="2351276" y="4985914"/>
                <a:ext cx="91440" cy="9144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sp>
            <p:nvSpPr>
              <p:cNvPr id="1836" name="Shape 1836"/>
              <p:cNvSpPr/>
              <p:nvPr/>
            </p:nvSpPr>
            <p:spPr>
              <a:xfrm>
                <a:off x="2201709" y="5317092"/>
                <a:ext cx="91440" cy="9144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sp>
            <p:nvSpPr>
              <p:cNvPr id="1837" name="Shape 1837"/>
              <p:cNvSpPr/>
              <p:nvPr/>
            </p:nvSpPr>
            <p:spPr>
              <a:xfrm flipH="1">
                <a:off x="2351276" y="5317110"/>
                <a:ext cx="91440" cy="9144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sp>
            <p:nvSpPr>
              <p:cNvPr id="1838" name="Shape 1838"/>
              <p:cNvSpPr/>
              <p:nvPr/>
            </p:nvSpPr>
            <p:spPr>
              <a:xfrm flipH="1">
                <a:off x="2477440" y="5293282"/>
                <a:ext cx="91440" cy="9144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sp>
            <p:nvSpPr>
              <p:cNvPr id="1839" name="Shape 1839"/>
              <p:cNvSpPr/>
              <p:nvPr/>
            </p:nvSpPr>
            <p:spPr>
              <a:xfrm>
                <a:off x="2077441" y="5293282"/>
                <a:ext cx="91440" cy="9144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sp>
            <p:nvSpPr>
              <p:cNvPr id="1840" name="Shape 1840"/>
              <p:cNvSpPr/>
              <p:nvPr/>
            </p:nvSpPr>
            <p:spPr>
              <a:xfrm flipH="1">
                <a:off x="2603604" y="5277799"/>
                <a:ext cx="91440" cy="9144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sp>
            <p:nvSpPr>
              <p:cNvPr id="1841" name="Shape 1841"/>
              <p:cNvSpPr/>
              <p:nvPr/>
            </p:nvSpPr>
            <p:spPr>
              <a:xfrm flipH="1">
                <a:off x="1953173" y="5277799"/>
                <a:ext cx="91440" cy="9144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sp>
            <p:nvSpPr>
              <p:cNvPr id="1842" name="Shape 1842"/>
              <p:cNvSpPr/>
              <p:nvPr/>
            </p:nvSpPr>
            <p:spPr>
              <a:xfrm rot="5012506">
                <a:off x="2200463" y="5152334"/>
                <a:ext cx="197274" cy="174698"/>
              </a:xfrm>
              <a:prstGeom prst="arc">
                <a:avLst>
                  <a:gd fmla="val 16200000" name="adj1"/>
                  <a:gd fmla="val 814800" name="adj2"/>
                </a:avLst>
              </a:prstGeom>
              <a:no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sp>
            <p:nvSpPr>
              <p:cNvPr id="1843" name="Shape 1843"/>
              <p:cNvSpPr/>
              <p:nvPr/>
            </p:nvSpPr>
            <p:spPr>
              <a:xfrm flipH="1" rot="-5012506">
                <a:off x="2252986" y="5152334"/>
                <a:ext cx="197274" cy="174698"/>
              </a:xfrm>
              <a:prstGeom prst="arc">
                <a:avLst>
                  <a:gd fmla="val 16200000" name="adj1"/>
                  <a:gd fmla="val 814800" name="adj2"/>
                </a:avLst>
              </a:prstGeom>
              <a:no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sp>
            <p:nvSpPr>
              <p:cNvPr id="1844" name="Shape 1844"/>
              <p:cNvSpPr/>
              <p:nvPr/>
            </p:nvSpPr>
            <p:spPr>
              <a:xfrm rot="7395384">
                <a:off x="2218960" y="4926421"/>
                <a:ext cx="150756" cy="174698"/>
              </a:xfrm>
              <a:prstGeom prst="arc">
                <a:avLst>
                  <a:gd fmla="val 16200000" name="adj1"/>
                  <a:gd fmla="val 21459126" name="adj2"/>
                </a:avLst>
              </a:prstGeom>
              <a:no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cxnSp>
            <p:nvCxnSpPr>
              <p:cNvPr id="1845" name="Shape 1845"/>
              <p:cNvCxnSpPr>
                <a:stCxn id="1834" idx="4"/>
                <a:endCxn id="1836" idx="0"/>
              </p:cNvCxnSpPr>
              <p:nvPr/>
            </p:nvCxnSpPr>
            <p:spPr>
              <a:xfrm>
                <a:off x="2247429" y="5077335"/>
                <a:ext cx="0" cy="239700"/>
              </a:xfrm>
              <a:prstGeom prst="straightConnector1">
                <a:avLst/>
              </a:prstGeom>
              <a:noFill/>
              <a:ln cap="flat" cmpd="sng" w="9525">
                <a:solidFill>
                  <a:srgbClr val="FFFFFF"/>
                </a:solidFill>
                <a:prstDash val="solid"/>
                <a:round/>
                <a:headEnd len="sm" w="sm" type="none"/>
                <a:tailEnd len="sm" w="sm" type="none"/>
              </a:ln>
            </p:spPr>
          </p:cxnSp>
          <p:sp>
            <p:nvSpPr>
              <p:cNvPr id="1846" name="Shape 1846"/>
              <p:cNvSpPr/>
              <p:nvPr/>
            </p:nvSpPr>
            <p:spPr>
              <a:xfrm>
                <a:off x="2201709" y="5139927"/>
                <a:ext cx="91440" cy="9144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cxnSp>
            <p:nvCxnSpPr>
              <p:cNvPr id="1847" name="Shape 1847"/>
              <p:cNvCxnSpPr>
                <a:stCxn id="1835" idx="4"/>
                <a:endCxn id="1837" idx="0"/>
              </p:cNvCxnSpPr>
              <p:nvPr/>
            </p:nvCxnSpPr>
            <p:spPr>
              <a:xfrm>
                <a:off x="2396996" y="5077354"/>
                <a:ext cx="0" cy="239700"/>
              </a:xfrm>
              <a:prstGeom prst="straightConnector1">
                <a:avLst/>
              </a:prstGeom>
              <a:noFill/>
              <a:ln cap="flat" cmpd="sng" w="9525">
                <a:solidFill>
                  <a:srgbClr val="FFFFFF"/>
                </a:solidFill>
                <a:prstDash val="solid"/>
                <a:round/>
                <a:headEnd len="sm" w="sm" type="none"/>
                <a:tailEnd len="sm" w="sm" type="none"/>
              </a:ln>
            </p:spPr>
          </p:cxnSp>
          <p:sp>
            <p:nvSpPr>
              <p:cNvPr id="1848" name="Shape 1848"/>
              <p:cNvSpPr/>
              <p:nvPr/>
            </p:nvSpPr>
            <p:spPr>
              <a:xfrm flipH="1">
                <a:off x="2351275" y="5139945"/>
                <a:ext cx="91440" cy="9144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cxnSp>
            <p:nvCxnSpPr>
              <p:cNvPr id="1849" name="Shape 1849"/>
              <p:cNvCxnSpPr>
                <a:stCxn id="1835" idx="3"/>
                <a:endCxn id="1840" idx="7"/>
              </p:cNvCxnSpPr>
              <p:nvPr/>
            </p:nvCxnSpPr>
            <p:spPr>
              <a:xfrm>
                <a:off x="2429325" y="5063963"/>
                <a:ext cx="187800" cy="227400"/>
              </a:xfrm>
              <a:prstGeom prst="straightConnector1">
                <a:avLst/>
              </a:prstGeom>
              <a:noFill/>
              <a:ln cap="flat" cmpd="sng" w="9525">
                <a:solidFill>
                  <a:srgbClr val="FFFFFF"/>
                </a:solidFill>
                <a:prstDash val="solid"/>
                <a:round/>
                <a:headEnd len="sm" w="sm" type="none"/>
                <a:tailEnd len="sm" w="sm" type="none"/>
              </a:ln>
            </p:spPr>
          </p:cxnSp>
          <p:sp>
            <p:nvSpPr>
              <p:cNvPr id="1850" name="Shape 1850"/>
              <p:cNvSpPr/>
              <p:nvPr/>
            </p:nvSpPr>
            <p:spPr>
              <a:xfrm flipH="1">
                <a:off x="2477440" y="5131857"/>
                <a:ext cx="91440" cy="9144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cxnSp>
            <p:nvCxnSpPr>
              <p:cNvPr id="1851" name="Shape 1851"/>
              <p:cNvCxnSpPr>
                <a:stCxn id="1834" idx="3"/>
                <a:endCxn id="1841" idx="1"/>
              </p:cNvCxnSpPr>
              <p:nvPr/>
            </p:nvCxnSpPr>
            <p:spPr>
              <a:xfrm flipH="1">
                <a:off x="2031200" y="5063944"/>
                <a:ext cx="183900" cy="227400"/>
              </a:xfrm>
              <a:prstGeom prst="straightConnector1">
                <a:avLst/>
              </a:prstGeom>
              <a:noFill/>
              <a:ln cap="flat" cmpd="sng" w="9525">
                <a:solidFill>
                  <a:srgbClr val="FFFFFF"/>
                </a:solidFill>
                <a:prstDash val="solid"/>
                <a:round/>
                <a:headEnd len="sm" w="sm" type="none"/>
                <a:tailEnd len="sm" w="sm" type="none"/>
              </a:ln>
            </p:spPr>
          </p:cxnSp>
          <p:sp>
            <p:nvSpPr>
              <p:cNvPr id="1852" name="Shape 1852"/>
              <p:cNvSpPr/>
              <p:nvPr/>
            </p:nvSpPr>
            <p:spPr>
              <a:xfrm>
                <a:off x="2082174" y="5131848"/>
                <a:ext cx="91440" cy="9144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99">
                  <a:solidFill>
                    <a:srgbClr val="292929"/>
                  </a:solidFill>
                  <a:latin typeface="Quattrocento Sans"/>
                  <a:ea typeface="Quattrocento Sans"/>
                  <a:cs typeface="Quattrocento Sans"/>
                  <a:sym typeface="Quattrocento Sans"/>
                </a:endParaRPr>
              </a:p>
            </p:txBody>
          </p:sp>
          <p:cxnSp>
            <p:nvCxnSpPr>
              <p:cNvPr id="1853" name="Shape 1853"/>
              <p:cNvCxnSpPr>
                <a:stCxn id="1846" idx="3"/>
                <a:endCxn id="1839" idx="7"/>
              </p:cNvCxnSpPr>
              <p:nvPr/>
            </p:nvCxnSpPr>
            <p:spPr>
              <a:xfrm flipH="1">
                <a:off x="2155700" y="5217976"/>
                <a:ext cx="59400" cy="88800"/>
              </a:xfrm>
              <a:prstGeom prst="straightConnector1">
                <a:avLst/>
              </a:prstGeom>
              <a:noFill/>
              <a:ln cap="flat" cmpd="sng" w="9525">
                <a:solidFill>
                  <a:srgbClr val="FFFFFF"/>
                </a:solidFill>
                <a:prstDash val="solid"/>
                <a:round/>
                <a:headEnd len="sm" w="sm" type="none"/>
                <a:tailEnd len="sm" w="sm" type="none"/>
              </a:ln>
            </p:spPr>
          </p:cxnSp>
          <p:cxnSp>
            <p:nvCxnSpPr>
              <p:cNvPr id="1854" name="Shape 1854"/>
              <p:cNvCxnSpPr>
                <a:stCxn id="1848" idx="3"/>
                <a:endCxn id="1838" idx="7"/>
              </p:cNvCxnSpPr>
              <p:nvPr/>
            </p:nvCxnSpPr>
            <p:spPr>
              <a:xfrm>
                <a:off x="2429324" y="5217994"/>
                <a:ext cx="61500" cy="88800"/>
              </a:xfrm>
              <a:prstGeom prst="straightConnector1">
                <a:avLst/>
              </a:prstGeom>
              <a:noFill/>
              <a:ln cap="flat" cmpd="sng" w="9525">
                <a:solidFill>
                  <a:srgbClr val="FFFFFF"/>
                </a:solidFill>
                <a:prstDash val="solid"/>
                <a:round/>
                <a:headEnd len="sm" w="sm" type="none"/>
                <a:tailEnd len="sm" w="sm" type="none"/>
              </a:ln>
            </p:spPr>
          </p:cxnSp>
        </p:grpSp>
        <p:sp>
          <p:nvSpPr>
            <p:cNvPr id="1855" name="Shape 1855"/>
            <p:cNvSpPr/>
            <p:nvPr/>
          </p:nvSpPr>
          <p:spPr>
            <a:xfrm>
              <a:off x="4873282" y="2066126"/>
              <a:ext cx="1670329" cy="29225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899">
                  <a:solidFill>
                    <a:schemeClr val="dk1"/>
                  </a:solidFill>
                  <a:latin typeface="Quattrocento Sans"/>
                  <a:ea typeface="Quattrocento Sans"/>
                  <a:cs typeface="Quattrocento Sans"/>
                  <a:sym typeface="Quattrocento Sans"/>
                </a:rPr>
                <a:t>Windows Azure</a:t>
              </a:r>
              <a:endParaRPr/>
            </a:p>
          </p:txBody>
        </p:sp>
        <p:sp>
          <p:nvSpPr>
            <p:cNvPr id="1856" name="Shape 1856"/>
            <p:cNvSpPr/>
            <p:nvPr/>
          </p:nvSpPr>
          <p:spPr>
            <a:xfrm>
              <a:off x="6607233" y="2482171"/>
              <a:ext cx="690800" cy="400110"/>
            </a:xfrm>
            <a:prstGeom prst="rect">
              <a:avLst/>
            </a:prstGeom>
            <a:noFill/>
            <a:ln>
              <a:noFill/>
            </a:ln>
          </p:spPr>
          <p:txBody>
            <a:bodyPr anchorCtr="0" anchor="b" bIns="0" lIns="0" spcFirstLastPara="1" rIns="0" wrap="square" tIns="0">
              <a:noAutofit/>
            </a:bodyPr>
            <a:lstStyle/>
            <a:p>
              <a:pPr indent="0" lvl="0" marL="0" marR="0" rtl="0" algn="ctr">
                <a:spcBef>
                  <a:spcPts val="0"/>
                </a:spcBef>
                <a:spcAft>
                  <a:spcPts val="0"/>
                </a:spcAft>
                <a:buNone/>
              </a:pPr>
              <a:r>
                <a:rPr lang="en-US" sz="1300">
                  <a:solidFill>
                    <a:schemeClr val="dk1"/>
                  </a:solidFill>
                  <a:latin typeface="Quattrocento Sans"/>
                  <a:ea typeface="Quattrocento Sans"/>
                  <a:cs typeface="Quattrocento Sans"/>
                  <a:sym typeface="Quattrocento Sans"/>
                </a:rPr>
                <a:t>Your app in Azure</a:t>
              </a:r>
              <a:endParaRPr/>
            </a:p>
          </p:txBody>
        </p:sp>
        <p:sp>
          <p:nvSpPr>
            <p:cNvPr id="1857" name="Shape 1857"/>
            <p:cNvSpPr/>
            <p:nvPr/>
          </p:nvSpPr>
          <p:spPr>
            <a:xfrm>
              <a:off x="3458671" y="2795464"/>
              <a:ext cx="1550471" cy="492443"/>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600">
                  <a:solidFill>
                    <a:schemeClr val="dk1"/>
                  </a:solidFill>
                  <a:latin typeface="Quattrocento Sans"/>
                  <a:ea typeface="Quattrocento Sans"/>
                  <a:cs typeface="Quattrocento Sans"/>
                  <a:sym typeface="Quattrocento Sans"/>
                </a:rPr>
                <a:t>Windows Azure Active Directory</a:t>
              </a:r>
              <a:endParaRPr/>
            </a:p>
          </p:txBody>
        </p:sp>
        <p:sp>
          <p:nvSpPr>
            <p:cNvPr id="1858" name="Shape 1858"/>
            <p:cNvSpPr/>
            <p:nvPr/>
          </p:nvSpPr>
          <p:spPr>
            <a:xfrm>
              <a:off x="7532450" y="1379189"/>
              <a:ext cx="495962" cy="503454"/>
            </a:xfrm>
            <a:custGeom>
              <a:pathLst>
                <a:path extrusionOk="0" h="189" w="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anchorCtr="0" anchor="t" bIns="41125" lIns="82275" spcFirstLastPara="1" rIns="82275" wrap="square" tIns="41125">
              <a:noAutofit/>
            </a:bodyPr>
            <a:lstStyle/>
            <a:p>
              <a:pPr indent="0" lvl="0" marL="0" marR="0" rtl="0" algn="l">
                <a:spcBef>
                  <a:spcPts val="0"/>
                </a:spcBef>
                <a:spcAft>
                  <a:spcPts val="0"/>
                </a:spcAft>
                <a:buNone/>
              </a:pPr>
              <a:r>
                <a:t/>
              </a:r>
              <a:endParaRPr sz="1300">
                <a:solidFill>
                  <a:srgbClr val="000000"/>
                </a:solidFill>
                <a:latin typeface="Quattrocento Sans"/>
                <a:ea typeface="Quattrocento Sans"/>
                <a:cs typeface="Quattrocento Sans"/>
                <a:sym typeface="Quattrocento Sans"/>
              </a:endParaRPr>
            </a:p>
          </p:txBody>
        </p:sp>
        <p:sp>
          <p:nvSpPr>
            <p:cNvPr id="1859" name="Shape 1859"/>
            <p:cNvSpPr/>
            <p:nvPr/>
          </p:nvSpPr>
          <p:spPr>
            <a:xfrm>
              <a:off x="7435837" y="933261"/>
              <a:ext cx="712183" cy="400110"/>
            </a:xfrm>
            <a:prstGeom prst="rect">
              <a:avLst/>
            </a:prstGeom>
            <a:noFill/>
            <a:ln>
              <a:noFill/>
            </a:ln>
          </p:spPr>
          <p:txBody>
            <a:bodyPr anchorCtr="0" anchor="b" bIns="0" lIns="0" spcFirstLastPara="1" rIns="0" wrap="square" tIns="0">
              <a:noAutofit/>
            </a:bodyPr>
            <a:lstStyle/>
            <a:p>
              <a:pPr indent="0" lvl="0" marL="0" marR="0" rtl="0" algn="ctr">
                <a:spcBef>
                  <a:spcPts val="0"/>
                </a:spcBef>
                <a:spcAft>
                  <a:spcPts val="0"/>
                </a:spcAft>
                <a:buNone/>
              </a:pPr>
              <a:r>
                <a:rPr lang="en-US" sz="1300">
                  <a:solidFill>
                    <a:schemeClr val="dk1"/>
                  </a:solidFill>
                  <a:latin typeface="Quattrocento Sans"/>
                  <a:ea typeface="Quattrocento Sans"/>
                  <a:cs typeface="Quattrocento Sans"/>
                  <a:sym typeface="Quattrocento Sans"/>
                </a:rPr>
                <a:t>3rd party </a:t>
              </a:r>
              <a:br>
                <a:rPr lang="en-US" sz="1300">
                  <a:solidFill>
                    <a:schemeClr val="dk1"/>
                  </a:solidFill>
                  <a:latin typeface="Quattrocento Sans"/>
                  <a:ea typeface="Quattrocento Sans"/>
                  <a:cs typeface="Quattrocento Sans"/>
                  <a:sym typeface="Quattrocento Sans"/>
                </a:rPr>
              </a:br>
              <a:r>
                <a:rPr lang="en-US" sz="1300">
                  <a:solidFill>
                    <a:schemeClr val="dk1"/>
                  </a:solidFill>
                  <a:latin typeface="Quattrocento Sans"/>
                  <a:ea typeface="Quattrocento Sans"/>
                  <a:cs typeface="Quattrocento Sans"/>
                  <a:sym typeface="Quattrocento Sans"/>
                </a:rPr>
                <a:t>apps</a:t>
              </a:r>
              <a:endParaRPr/>
            </a:p>
          </p:txBody>
        </p:sp>
        <p:sp>
          <p:nvSpPr>
            <p:cNvPr id="1860" name="Shape 1860"/>
            <p:cNvSpPr/>
            <p:nvPr/>
          </p:nvSpPr>
          <p:spPr>
            <a:xfrm>
              <a:off x="6515905" y="2974263"/>
              <a:ext cx="495962" cy="503454"/>
            </a:xfrm>
            <a:custGeom>
              <a:pathLst>
                <a:path extrusionOk="0" h="189" w="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anchorCtr="0" anchor="t" bIns="41125" lIns="82275" spcFirstLastPara="1" rIns="82275" wrap="square" tIns="41125">
              <a:noAutofit/>
            </a:bodyPr>
            <a:lstStyle/>
            <a:p>
              <a:pPr indent="0" lvl="0" marL="0" marR="0" rtl="0" algn="l">
                <a:spcBef>
                  <a:spcPts val="0"/>
                </a:spcBef>
                <a:spcAft>
                  <a:spcPts val="0"/>
                </a:spcAft>
                <a:buNone/>
              </a:pPr>
              <a:r>
                <a:t/>
              </a:r>
              <a:endParaRPr sz="1300">
                <a:solidFill>
                  <a:srgbClr val="000000"/>
                </a:solidFill>
                <a:latin typeface="Quattrocento Sans"/>
                <a:ea typeface="Quattrocento Sans"/>
                <a:cs typeface="Quattrocento Sans"/>
                <a:sym typeface="Quattrocento Sans"/>
              </a:endParaRPr>
            </a:p>
          </p:txBody>
        </p:sp>
      </p:grpSp>
      <p:cxnSp>
        <p:nvCxnSpPr>
          <p:cNvPr id="1861" name="Shape 1861"/>
          <p:cNvCxnSpPr/>
          <p:nvPr/>
        </p:nvCxnSpPr>
        <p:spPr>
          <a:xfrm rot="10800000">
            <a:off x="5671007" y="3220926"/>
            <a:ext cx="793936" cy="0"/>
          </a:xfrm>
          <a:prstGeom prst="straightConnector1">
            <a:avLst/>
          </a:prstGeom>
          <a:noFill/>
          <a:ln cap="flat" cmpd="sng" w="38100">
            <a:solidFill>
              <a:srgbClr val="FFFFFF"/>
            </a:solidFill>
            <a:prstDash val="solid"/>
            <a:round/>
            <a:headEnd len="med" w="med" type="triangle"/>
            <a:tailEnd len="med" w="med" type="triangle"/>
          </a:ln>
        </p:spPr>
      </p:cxnSp>
      <p:cxnSp>
        <p:nvCxnSpPr>
          <p:cNvPr id="1862" name="Shape 1862"/>
          <p:cNvCxnSpPr/>
          <p:nvPr/>
        </p:nvCxnSpPr>
        <p:spPr>
          <a:xfrm flipH="1">
            <a:off x="5615192" y="1851545"/>
            <a:ext cx="1920932" cy="1210951"/>
          </a:xfrm>
          <a:prstGeom prst="straightConnector1">
            <a:avLst/>
          </a:prstGeom>
          <a:noFill/>
          <a:ln cap="flat" cmpd="sng" w="38100">
            <a:solidFill>
              <a:srgbClr val="FFFFFF"/>
            </a:solidFill>
            <a:prstDash val="solid"/>
            <a:round/>
            <a:headEnd len="med" w="med" type="triangle"/>
            <a:tailEnd len="med" w="med" type="triangle"/>
          </a:ln>
        </p:spPr>
      </p:cxnSp>
      <p:sp>
        <p:nvSpPr>
          <p:cNvPr id="1863" name="Shape 1863"/>
          <p:cNvSpPr/>
          <p:nvPr/>
        </p:nvSpPr>
        <p:spPr>
          <a:xfrm>
            <a:off x="3407182" y="4712438"/>
            <a:ext cx="1485410" cy="492443"/>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600">
                <a:solidFill>
                  <a:schemeClr val="lt1"/>
                </a:solidFill>
                <a:latin typeface="Quattrocento Sans"/>
                <a:ea typeface="Quattrocento Sans"/>
                <a:cs typeface="Quattrocento Sans"/>
                <a:sym typeface="Quattrocento Sans"/>
              </a:rPr>
              <a:t>Windows Server Active Directory</a:t>
            </a:r>
            <a:endParaRPr/>
          </a:p>
        </p:txBody>
      </p:sp>
      <p:sp>
        <p:nvSpPr>
          <p:cNvPr id="1864" name="Shape 1864"/>
          <p:cNvSpPr/>
          <p:nvPr/>
        </p:nvSpPr>
        <p:spPr>
          <a:xfrm>
            <a:off x="8147927" y="3714770"/>
            <a:ext cx="436622" cy="398406"/>
          </a:xfrm>
          <a:custGeom>
            <a:pathLst>
              <a:path extrusionOk="0" h="588" w="844">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chemeClr val="lt1"/>
          </a:solidFill>
          <a:ln>
            <a:noFill/>
          </a:ln>
        </p:spPr>
        <p:txBody>
          <a:bodyPr anchorCtr="0" anchor="t" bIns="41125" lIns="82275" spcFirstLastPara="1" rIns="82275" wrap="square" tIns="41125">
            <a:noAutofit/>
          </a:bodyPr>
          <a:lstStyle/>
          <a:p>
            <a:pPr indent="0" lvl="0" marL="0" marR="0" rtl="0" algn="l">
              <a:spcBef>
                <a:spcPts val="0"/>
              </a:spcBef>
              <a:spcAft>
                <a:spcPts val="0"/>
              </a:spcAft>
              <a:buNone/>
            </a:pPr>
            <a:r>
              <a:t/>
            </a:r>
            <a:endParaRPr sz="1000">
              <a:solidFill>
                <a:srgbClr val="FFFFFF"/>
              </a:solidFill>
              <a:latin typeface="Quattrocento Sans"/>
              <a:ea typeface="Quattrocento Sans"/>
              <a:cs typeface="Quattrocento Sans"/>
              <a:sym typeface="Quattrocento Sans"/>
            </a:endParaRPr>
          </a:p>
        </p:txBody>
      </p:sp>
      <p:pic>
        <p:nvPicPr>
          <p:cNvPr id="1865" name="Shape 1865"/>
          <p:cNvPicPr preferRelativeResize="0"/>
          <p:nvPr/>
        </p:nvPicPr>
        <p:blipFill rotWithShape="1">
          <a:blip r:embed="rId3">
            <a:alphaModFix/>
          </a:blip>
          <a:srcRect b="0" l="0" r="0" t="0"/>
          <a:stretch/>
        </p:blipFill>
        <p:spPr>
          <a:xfrm>
            <a:off x="7780431" y="4126544"/>
            <a:ext cx="174750" cy="315796"/>
          </a:xfrm>
          <a:prstGeom prst="rect">
            <a:avLst/>
          </a:prstGeom>
          <a:solidFill>
            <a:schemeClr val="lt1"/>
          </a:solidFill>
          <a:ln>
            <a:noFill/>
          </a:ln>
        </p:spPr>
      </p:pic>
      <p:sp>
        <p:nvSpPr>
          <p:cNvPr id="1866" name="Shape 1866"/>
          <p:cNvSpPr/>
          <p:nvPr/>
        </p:nvSpPr>
        <p:spPr>
          <a:xfrm>
            <a:off x="7754510" y="3384244"/>
            <a:ext cx="311362" cy="419643"/>
          </a:xfrm>
          <a:custGeom>
            <a:pathLst>
              <a:path extrusionOk="0" h="1315152" w="972859">
                <a:moveTo>
                  <a:pt x="481193" y="1210796"/>
                </a:moveTo>
                <a:cubicBezTo>
                  <a:pt x="460084" y="1210796"/>
                  <a:pt x="442971" y="1227887"/>
                  <a:pt x="442971" y="1248969"/>
                </a:cubicBezTo>
                <a:cubicBezTo>
                  <a:pt x="442971" y="1270051"/>
                  <a:pt x="460084" y="1287142"/>
                  <a:pt x="481193" y="1287142"/>
                </a:cubicBezTo>
                <a:cubicBezTo>
                  <a:pt x="502302" y="1287142"/>
                  <a:pt x="519415" y="1270051"/>
                  <a:pt x="519415" y="1248969"/>
                </a:cubicBezTo>
                <a:cubicBezTo>
                  <a:pt x="519415" y="1227887"/>
                  <a:pt x="502302" y="1210796"/>
                  <a:pt x="481193" y="1210796"/>
                </a:cubicBezTo>
                <a:close/>
                <a:moveTo>
                  <a:pt x="124209" y="103179"/>
                </a:moveTo>
                <a:lnTo>
                  <a:pt x="124209" y="1173063"/>
                </a:lnTo>
                <a:lnTo>
                  <a:pt x="855062" y="1173063"/>
                </a:lnTo>
                <a:lnTo>
                  <a:pt x="855062" y="103179"/>
                </a:lnTo>
                <a:close/>
                <a:moveTo>
                  <a:pt x="50054" y="0"/>
                </a:moveTo>
                <a:lnTo>
                  <a:pt x="922805" y="0"/>
                </a:lnTo>
                <a:cubicBezTo>
                  <a:pt x="950449" y="0"/>
                  <a:pt x="972859" y="22410"/>
                  <a:pt x="972859" y="50054"/>
                </a:cubicBezTo>
                <a:lnTo>
                  <a:pt x="972859" y="1265098"/>
                </a:lnTo>
                <a:cubicBezTo>
                  <a:pt x="972859" y="1292742"/>
                  <a:pt x="950449" y="1315152"/>
                  <a:pt x="922805" y="1315152"/>
                </a:cubicBezTo>
                <a:lnTo>
                  <a:pt x="50054" y="1315152"/>
                </a:lnTo>
                <a:cubicBezTo>
                  <a:pt x="22410" y="1315152"/>
                  <a:pt x="0" y="1292742"/>
                  <a:pt x="0" y="1265098"/>
                </a:cubicBezTo>
                <a:lnTo>
                  <a:pt x="0" y="50054"/>
                </a:lnTo>
                <a:cubicBezTo>
                  <a:pt x="0" y="22410"/>
                  <a:pt x="22410" y="0"/>
                  <a:pt x="5005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99">
              <a:solidFill>
                <a:schemeClr val="dk1"/>
              </a:solidFill>
              <a:latin typeface="Quattrocento Sans"/>
              <a:ea typeface="Quattrocento Sans"/>
              <a:cs typeface="Quattrocento Sans"/>
              <a:sym typeface="Quattrocento Sans"/>
            </a:endParaRPr>
          </a:p>
        </p:txBody>
      </p:sp>
      <p:cxnSp>
        <p:nvCxnSpPr>
          <p:cNvPr id="1867" name="Shape 1867"/>
          <p:cNvCxnSpPr/>
          <p:nvPr/>
        </p:nvCxnSpPr>
        <p:spPr>
          <a:xfrm rot="10800000">
            <a:off x="5820773" y="3477718"/>
            <a:ext cx="1827290" cy="415036"/>
          </a:xfrm>
          <a:prstGeom prst="straightConnector1">
            <a:avLst/>
          </a:prstGeom>
          <a:noFill/>
          <a:ln cap="flat" cmpd="sng" w="38100">
            <a:solidFill>
              <a:srgbClr val="FFFFFF"/>
            </a:solidFill>
            <a:prstDash val="solid"/>
            <a:round/>
            <a:headEnd len="med" w="med" type="triangle"/>
            <a:tailEnd len="med" w="med" type="triangle"/>
          </a:ln>
        </p:spPr>
      </p:cxnSp>
      <p:cxnSp>
        <p:nvCxnSpPr>
          <p:cNvPr id="1868" name="Shape 1868"/>
          <p:cNvCxnSpPr/>
          <p:nvPr/>
        </p:nvCxnSpPr>
        <p:spPr>
          <a:xfrm flipH="1">
            <a:off x="5668255" y="4113177"/>
            <a:ext cx="1979808" cy="326167"/>
          </a:xfrm>
          <a:prstGeom prst="straightConnector1">
            <a:avLst/>
          </a:prstGeom>
          <a:noFill/>
          <a:ln cap="flat" cmpd="sng" w="38100">
            <a:solidFill>
              <a:srgbClr val="FFFFFF"/>
            </a:solidFill>
            <a:prstDash val="solid"/>
            <a:round/>
            <a:headEnd len="med" w="med" type="triangle"/>
            <a:tailEnd len="med" w="med" type="triangle"/>
          </a:ln>
        </p:spPr>
      </p:cxnSp>
      <p:cxnSp>
        <p:nvCxnSpPr>
          <p:cNvPr id="1869" name="Shape 1869"/>
          <p:cNvCxnSpPr/>
          <p:nvPr/>
        </p:nvCxnSpPr>
        <p:spPr>
          <a:xfrm rot="10800000">
            <a:off x="5380919" y="3531779"/>
            <a:ext cx="0" cy="869502"/>
          </a:xfrm>
          <a:prstGeom prst="straightConnector1">
            <a:avLst/>
          </a:prstGeom>
          <a:noFill/>
          <a:ln cap="flat" cmpd="sng" w="38100">
            <a:solidFill>
              <a:schemeClr val="lt1"/>
            </a:solidFill>
            <a:prstDash val="solid"/>
            <a:round/>
            <a:headEnd len="med" w="med" type="triangle"/>
            <a:tailEnd len="med" w="med" type="triangle"/>
          </a:ln>
        </p:spPr>
      </p:cxnSp>
      <p:pic>
        <p:nvPicPr>
          <p:cNvPr id="1870" name="Shape 1870"/>
          <p:cNvPicPr preferRelativeResize="0"/>
          <p:nvPr/>
        </p:nvPicPr>
        <p:blipFill rotWithShape="1">
          <a:blip r:embed="rId4">
            <a:alphaModFix/>
          </a:blip>
          <a:srcRect b="0" l="0" r="0" t="0"/>
          <a:stretch/>
        </p:blipFill>
        <p:spPr>
          <a:xfrm>
            <a:off x="120012" y="165100"/>
            <a:ext cx="798201" cy="1049983"/>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9"/>
                                        </p:tgtEl>
                                        <p:attrNameLst>
                                          <p:attrName>style.visibility</p:attrName>
                                        </p:attrNameLst>
                                      </p:cBhvr>
                                      <p:to>
                                        <p:strVal val="visible"/>
                                      </p:to>
                                    </p:set>
                                    <p:animEffect filter="fade" transition="in">
                                      <p:cBhvr>
                                        <p:cTn dur="500"/>
                                        <p:tgtEl>
                                          <p:spTgt spid="18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9"/>
                                        </p:tgtEl>
                                        <p:attrNameLst>
                                          <p:attrName>style.visibility</p:attrName>
                                        </p:attrNameLst>
                                      </p:cBhvr>
                                      <p:to>
                                        <p:strVal val="visible"/>
                                      </p:to>
                                    </p:set>
                                    <p:animEffect filter="fade" transition="in">
                                      <p:cBhvr>
                                        <p:cTn dur="500"/>
                                        <p:tgtEl>
                                          <p:spTgt spid="18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7"/>
                                        </p:tgtEl>
                                        <p:attrNameLst>
                                          <p:attrName>style.visibility</p:attrName>
                                        </p:attrNameLst>
                                      </p:cBhvr>
                                      <p:to>
                                        <p:strVal val="visible"/>
                                      </p:to>
                                    </p:set>
                                    <p:animEffect filter="fade" transition="in">
                                      <p:cBhvr>
                                        <p:cTn dur="500"/>
                                        <p:tgtEl>
                                          <p:spTgt spid="18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1"/>
                                        </p:tgtEl>
                                        <p:attrNameLst>
                                          <p:attrName>style.visibility</p:attrName>
                                        </p:attrNameLst>
                                      </p:cBhvr>
                                      <p:to>
                                        <p:strVal val="visible"/>
                                      </p:to>
                                    </p:set>
                                    <p:animEffect filter="fade" transition="in">
                                      <p:cBhvr>
                                        <p:cTn dur="500"/>
                                        <p:tgtEl>
                                          <p:spTgt spid="18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2"/>
                                        </p:tgtEl>
                                        <p:attrNameLst>
                                          <p:attrName>style.visibility</p:attrName>
                                        </p:attrNameLst>
                                      </p:cBhvr>
                                      <p:to>
                                        <p:strVal val="visible"/>
                                      </p:to>
                                    </p:set>
                                    <p:animEffect filter="fade" transition="in">
                                      <p:cBhvr>
                                        <p:cTn dur="500"/>
                                        <p:tgtEl>
                                          <p:spTgt spid="18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5" name="Shape 1875"/>
        <p:cNvGrpSpPr/>
        <p:nvPr/>
      </p:nvGrpSpPr>
      <p:grpSpPr>
        <a:xfrm>
          <a:off x="0" y="0"/>
          <a:ext cx="0" cy="0"/>
          <a:chOff x="0" y="0"/>
          <a:chExt cx="0" cy="0"/>
        </a:xfrm>
      </p:grpSpPr>
      <p:sp>
        <p:nvSpPr>
          <p:cNvPr id="1876" name="Shape 1876"/>
          <p:cNvSpPr txBox="1"/>
          <p:nvPr>
            <p:ph idx="4294967295" type="body"/>
          </p:nvPr>
        </p:nvSpPr>
        <p:spPr>
          <a:xfrm>
            <a:off x="6205765" y="3364786"/>
            <a:ext cx="5591175" cy="1440394"/>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92D050"/>
              </a:buClr>
              <a:buSzPts val="7200"/>
              <a:buFont typeface="Arial"/>
              <a:buNone/>
            </a:pPr>
            <a:r>
              <a:rPr b="0" i="0" lang="en-US" sz="6000" u="none" cap="none" strike="noStrike">
                <a:solidFill>
                  <a:srgbClr val="92D050"/>
                </a:solidFill>
                <a:latin typeface="Quattrocento Sans"/>
                <a:ea typeface="Quattrocento Sans"/>
                <a:cs typeface="Quattrocento Sans"/>
                <a:sym typeface="Quattrocento Sans"/>
              </a:rPr>
              <a:t>Comece agora.</a:t>
            </a:r>
            <a:endParaRPr/>
          </a:p>
          <a:p>
            <a:pPr indent="0" lvl="0" marL="0" marR="0" rtl="0" algn="l">
              <a:lnSpc>
                <a:spcPct val="90000"/>
              </a:lnSpc>
              <a:spcBef>
                <a:spcPts val="720"/>
              </a:spcBef>
              <a:spcAft>
                <a:spcPts val="0"/>
              </a:spcAft>
              <a:buClr>
                <a:srgbClr val="92D050"/>
              </a:buClr>
              <a:buSzPts val="4320"/>
              <a:buFont typeface="Arial"/>
              <a:buNone/>
            </a:pPr>
            <a:r>
              <a:rPr b="0" i="0" lang="en-US" sz="3600" u="none" cap="none" strike="noStrike">
                <a:solidFill>
                  <a:schemeClr val="lt1"/>
                </a:solidFill>
                <a:latin typeface="Quattrocento Sans"/>
                <a:ea typeface="Quattrocento Sans"/>
                <a:cs typeface="Quattrocento Sans"/>
                <a:sym typeface="Quattrocento Sans"/>
              </a:rPr>
              <a:t>http://WindowsAzure.com</a:t>
            </a:r>
            <a:endParaRPr/>
          </a:p>
        </p:txBody>
      </p:sp>
      <p:pic>
        <p:nvPicPr>
          <p:cNvPr id="1877" name="Shape 1877"/>
          <p:cNvPicPr preferRelativeResize="0"/>
          <p:nvPr/>
        </p:nvPicPr>
        <p:blipFill rotWithShape="1">
          <a:blip r:embed="rId3">
            <a:alphaModFix/>
          </a:blip>
          <a:srcRect b="14926" l="0" r="0" t="0"/>
          <a:stretch/>
        </p:blipFill>
        <p:spPr>
          <a:xfrm>
            <a:off x="935034" y="1023730"/>
            <a:ext cx="4772722" cy="5834270"/>
          </a:xfrm>
          <a:prstGeom prst="rect">
            <a:avLst/>
          </a:prstGeom>
          <a:noFill/>
          <a:ln>
            <a:noFill/>
          </a:ln>
        </p:spPr>
      </p:pic>
      <p:pic>
        <p:nvPicPr>
          <p:cNvPr id="1878" name="Shape 1878"/>
          <p:cNvPicPr preferRelativeResize="0"/>
          <p:nvPr/>
        </p:nvPicPr>
        <p:blipFill rotWithShape="1">
          <a:blip r:embed="rId4">
            <a:alphaModFix/>
          </a:blip>
          <a:srcRect b="0" l="0" r="0" t="0"/>
          <a:stretch/>
        </p:blipFill>
        <p:spPr>
          <a:xfrm>
            <a:off x="1125229" y="1358901"/>
            <a:ext cx="4410189" cy="2705100"/>
          </a:xfrm>
          <a:prstGeom prst="rect">
            <a:avLst/>
          </a:prstGeom>
          <a:noFill/>
          <a:ln>
            <a:noFill/>
          </a:ln>
        </p:spPr>
      </p:pic>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77"/>
                                        </p:tgtEl>
                                        <p:attrNameLst>
                                          <p:attrName>style.visibility</p:attrName>
                                        </p:attrNameLst>
                                      </p:cBhvr>
                                      <p:to>
                                        <p:strVal val="visible"/>
                                      </p:to>
                                    </p:set>
                                    <p:animEffect filter="fade" transition="in">
                                      <p:cBhvr>
                                        <p:cTn dur="500"/>
                                        <p:tgtEl>
                                          <p:spTgt spid="187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76">
                                            <p:txEl>
                                              <p:pRg end="0" st="0"/>
                                            </p:txEl>
                                          </p:spTgt>
                                        </p:tgtEl>
                                        <p:attrNameLst>
                                          <p:attrName>style.visibility</p:attrName>
                                        </p:attrNameLst>
                                      </p:cBhvr>
                                      <p:to>
                                        <p:strVal val="visible"/>
                                      </p:to>
                                    </p:set>
                                    <p:animEffect filter="fade" transition="in">
                                      <p:cBhvr>
                                        <p:cTn dur="500"/>
                                        <p:tgtEl>
                                          <p:spTgt spid="1876">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76">
                                            <p:txEl>
                                              <p:pRg end="1" st="1"/>
                                            </p:txEl>
                                          </p:spTgt>
                                        </p:tgtEl>
                                        <p:attrNameLst>
                                          <p:attrName>style.visibility</p:attrName>
                                        </p:attrNameLst>
                                      </p:cBhvr>
                                      <p:to>
                                        <p:strVal val="visible"/>
                                      </p:to>
                                    </p:set>
                                    <p:animEffect filter="fade" transition="in">
                                      <p:cBhvr>
                                        <p:cTn dur="500"/>
                                        <p:tgtEl>
                                          <p:spTgt spid="187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3" name="Shape 1883"/>
        <p:cNvGrpSpPr/>
        <p:nvPr/>
      </p:nvGrpSpPr>
      <p:grpSpPr>
        <a:xfrm>
          <a:off x="0" y="0"/>
          <a:ext cx="0" cy="0"/>
          <a:chOff x="0" y="0"/>
          <a:chExt cx="0" cy="0"/>
        </a:xfrm>
      </p:grpSpPr>
      <p:sp>
        <p:nvSpPr>
          <p:cNvPr id="1884" name="Shape 1884"/>
          <p:cNvSpPr txBox="1"/>
          <p:nvPr>
            <p:ph idx="4294967295" type="body"/>
          </p:nvPr>
        </p:nvSpPr>
        <p:spPr>
          <a:xfrm>
            <a:off x="6205765" y="3364786"/>
            <a:ext cx="5591175" cy="1209562"/>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92D050"/>
              </a:buClr>
              <a:buSzPts val="5640"/>
              <a:buFont typeface="Arial"/>
              <a:buNone/>
            </a:pPr>
            <a:r>
              <a:rPr b="0" i="0" lang="en-US" sz="4700" u="none" cap="none" strike="noStrike">
                <a:solidFill>
                  <a:srgbClr val="92D050"/>
                </a:solidFill>
                <a:latin typeface="Quattrocento Sans"/>
                <a:ea typeface="Quattrocento Sans"/>
                <a:cs typeface="Quattrocento Sans"/>
                <a:sym typeface="Quattrocento Sans"/>
              </a:rPr>
              <a:t>Microsoft 4 Startups</a:t>
            </a:r>
            <a:endParaRPr/>
          </a:p>
          <a:p>
            <a:pPr indent="0" lvl="0" marL="0" marR="0" rtl="0" algn="l">
              <a:lnSpc>
                <a:spcPct val="90000"/>
              </a:lnSpc>
              <a:spcBef>
                <a:spcPts val="660"/>
              </a:spcBef>
              <a:spcAft>
                <a:spcPts val="0"/>
              </a:spcAft>
              <a:buClr>
                <a:srgbClr val="92D050"/>
              </a:buClr>
              <a:buSzPts val="3960"/>
              <a:buFont typeface="Arial"/>
              <a:buNone/>
            </a:pPr>
            <a:r>
              <a:rPr b="0" i="0" lang="en-US" sz="3300" u="none" cap="none" strike="noStrike">
                <a:solidFill>
                  <a:schemeClr val="lt1"/>
                </a:solidFill>
                <a:latin typeface="Quattrocento Sans"/>
                <a:ea typeface="Quattrocento Sans"/>
                <a:cs typeface="Quattrocento Sans"/>
                <a:sym typeface="Quattrocento Sans"/>
              </a:rPr>
              <a:t>https://startups.microsoft.com</a:t>
            </a:r>
            <a:endParaRPr/>
          </a:p>
        </p:txBody>
      </p:sp>
      <p:pic>
        <p:nvPicPr>
          <p:cNvPr id="1885" name="Shape 1885"/>
          <p:cNvPicPr preferRelativeResize="0"/>
          <p:nvPr/>
        </p:nvPicPr>
        <p:blipFill rotWithShape="1">
          <a:blip r:embed="rId3">
            <a:alphaModFix/>
          </a:blip>
          <a:srcRect b="14926" l="0" r="0" t="0"/>
          <a:stretch/>
        </p:blipFill>
        <p:spPr>
          <a:xfrm>
            <a:off x="935034" y="1023730"/>
            <a:ext cx="4772722" cy="5834270"/>
          </a:xfrm>
          <a:prstGeom prst="rect">
            <a:avLst/>
          </a:prstGeom>
          <a:noFill/>
          <a:ln>
            <a:noFill/>
          </a:ln>
        </p:spPr>
      </p:pic>
      <p:pic>
        <p:nvPicPr>
          <p:cNvPr id="1886" name="Shape 1886"/>
          <p:cNvPicPr preferRelativeResize="0"/>
          <p:nvPr/>
        </p:nvPicPr>
        <p:blipFill rotWithShape="1">
          <a:blip r:embed="rId4">
            <a:alphaModFix/>
          </a:blip>
          <a:srcRect b="0" l="0" r="0" t="0"/>
          <a:stretch/>
        </p:blipFill>
        <p:spPr>
          <a:xfrm>
            <a:off x="1179705" y="1365453"/>
            <a:ext cx="4303443" cy="1828658"/>
          </a:xfrm>
          <a:prstGeom prst="rect">
            <a:avLst/>
          </a:prstGeom>
          <a:noFill/>
          <a:ln>
            <a:noFill/>
          </a:ln>
        </p:spPr>
      </p:pic>
      <p:pic>
        <p:nvPicPr>
          <p:cNvPr id="1887" name="Shape 1887"/>
          <p:cNvPicPr preferRelativeResize="0"/>
          <p:nvPr/>
        </p:nvPicPr>
        <p:blipFill rotWithShape="1">
          <a:blip r:embed="rId5">
            <a:alphaModFix/>
          </a:blip>
          <a:srcRect b="0" l="0" r="0" t="0"/>
          <a:stretch/>
        </p:blipFill>
        <p:spPr>
          <a:xfrm>
            <a:off x="4001099" y="2553291"/>
            <a:ext cx="1360100" cy="640820"/>
          </a:xfrm>
          <a:prstGeom prst="rect">
            <a:avLst/>
          </a:prstGeom>
          <a:noFill/>
          <a:ln>
            <a:noFill/>
          </a:ln>
        </p:spPr>
      </p:pic>
      <p:pic>
        <p:nvPicPr>
          <p:cNvPr id="1888" name="Shape 1888"/>
          <p:cNvPicPr preferRelativeResize="0"/>
          <p:nvPr/>
        </p:nvPicPr>
        <p:blipFill rotWithShape="1">
          <a:blip r:embed="rId6">
            <a:alphaModFix/>
          </a:blip>
          <a:srcRect b="0" l="0" r="0" t="0"/>
          <a:stretch/>
        </p:blipFill>
        <p:spPr>
          <a:xfrm>
            <a:off x="1992649" y="3215304"/>
            <a:ext cx="2688500" cy="869679"/>
          </a:xfrm>
          <a:prstGeom prst="rect">
            <a:avLst/>
          </a:prstGeom>
          <a:noFill/>
          <a:ln>
            <a:noFill/>
          </a:ln>
        </p:spPr>
      </p:pic>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85"/>
                                        </p:tgtEl>
                                        <p:attrNameLst>
                                          <p:attrName>style.visibility</p:attrName>
                                        </p:attrNameLst>
                                      </p:cBhvr>
                                      <p:to>
                                        <p:strVal val="visible"/>
                                      </p:to>
                                    </p:set>
                                    <p:animEffect filter="fade" transition="in">
                                      <p:cBhvr>
                                        <p:cTn dur="500"/>
                                        <p:tgtEl>
                                          <p:spTgt spid="188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84">
                                            <p:txEl>
                                              <p:pRg end="0" st="0"/>
                                            </p:txEl>
                                          </p:spTgt>
                                        </p:tgtEl>
                                        <p:attrNameLst>
                                          <p:attrName>style.visibility</p:attrName>
                                        </p:attrNameLst>
                                      </p:cBhvr>
                                      <p:to>
                                        <p:strVal val="visible"/>
                                      </p:to>
                                    </p:set>
                                    <p:animEffect filter="fade" transition="in">
                                      <p:cBhvr>
                                        <p:cTn dur="500"/>
                                        <p:tgtEl>
                                          <p:spTgt spid="1884">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84">
                                            <p:txEl>
                                              <p:pRg end="1" st="1"/>
                                            </p:txEl>
                                          </p:spTgt>
                                        </p:tgtEl>
                                        <p:attrNameLst>
                                          <p:attrName>style.visibility</p:attrName>
                                        </p:attrNameLst>
                                      </p:cBhvr>
                                      <p:to>
                                        <p:strVal val="visible"/>
                                      </p:to>
                                    </p:set>
                                    <p:animEffect filter="fade" transition="in">
                                      <p:cBhvr>
                                        <p:cTn dur="500"/>
                                        <p:tgtEl>
                                          <p:spTgt spid="188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p:nvPr/>
        </p:nvSpPr>
        <p:spPr>
          <a:xfrm>
            <a:off x="0" y="2767454"/>
            <a:ext cx="12188825" cy="132309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7998" u="none" cap="none" strike="noStrike">
                <a:solidFill>
                  <a:srgbClr val="FFFFFF"/>
                </a:solidFill>
                <a:latin typeface="Quattrocento Sans"/>
                <a:ea typeface="Quattrocento Sans"/>
                <a:cs typeface="Quattrocento Sans"/>
                <a:sym typeface="Quattrocento Sans"/>
              </a:rPr>
              <a:t>Sponsors &amp; Prices</a:t>
            </a:r>
            <a:endParaRPr/>
          </a:p>
        </p:txBody>
      </p:sp>
      <p:pic>
        <p:nvPicPr>
          <p:cNvPr descr="https://global.azurebootcamp.net/wp-content/uploads/2014/11/logo-2018-250x222-inverted.png" id="189" name="Shape 189"/>
          <p:cNvPicPr preferRelativeResize="0"/>
          <p:nvPr/>
        </p:nvPicPr>
        <p:blipFill rotWithShape="1">
          <a:blip r:embed="rId3">
            <a:alphaModFix/>
          </a:blip>
          <a:srcRect b="0" l="0" r="0" t="0"/>
          <a:stretch/>
        </p:blipFill>
        <p:spPr>
          <a:xfrm>
            <a:off x="10504086" y="5437544"/>
            <a:ext cx="1619015" cy="1437686"/>
          </a:xfrm>
          <a:prstGeom prst="rect">
            <a:avLst/>
          </a:prstGeom>
          <a:noFill/>
          <a:ln>
            <a:noFill/>
          </a:ln>
        </p:spPr>
      </p:pic>
    </p:spTree>
  </p:cSld>
  <p:clrMapOvr>
    <a:masterClrMapping/>
  </p:clrMapOvr>
  <p:transition>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3" name="Shape 1893"/>
        <p:cNvGrpSpPr/>
        <p:nvPr/>
      </p:nvGrpSpPr>
      <p:grpSpPr>
        <a:xfrm>
          <a:off x="0" y="0"/>
          <a:ext cx="0" cy="0"/>
          <a:chOff x="0" y="0"/>
          <a:chExt cx="0" cy="0"/>
        </a:xfrm>
      </p:grpSpPr>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nvSpPr>
        <p:spPr>
          <a:xfrm>
            <a:off x="2590038" y="893"/>
            <a:ext cx="7008748" cy="52308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799" u="none" cap="none" strike="noStrike">
                <a:solidFill>
                  <a:srgbClr val="000000"/>
                </a:solidFill>
                <a:latin typeface="Quattrocento Sans"/>
                <a:ea typeface="Quattrocento Sans"/>
                <a:cs typeface="Quattrocento Sans"/>
                <a:sym typeface="Quattrocento Sans"/>
              </a:rPr>
              <a:t>A BIG thank you to the 2018 Global Sponsors!</a:t>
            </a:r>
            <a:endParaRPr/>
          </a:p>
        </p:txBody>
      </p:sp>
      <p:pic>
        <p:nvPicPr>
          <p:cNvPr id="195" name="Shape 195"/>
          <p:cNvPicPr preferRelativeResize="0"/>
          <p:nvPr/>
        </p:nvPicPr>
        <p:blipFill rotWithShape="1">
          <a:blip r:embed="rId3">
            <a:alphaModFix/>
          </a:blip>
          <a:srcRect b="0" l="0" r="0" t="0"/>
          <a:stretch/>
        </p:blipFill>
        <p:spPr>
          <a:xfrm>
            <a:off x="4510172" y="5513175"/>
            <a:ext cx="3491499" cy="716029"/>
          </a:xfrm>
          <a:prstGeom prst="rect">
            <a:avLst/>
          </a:prstGeom>
          <a:noFill/>
          <a:ln>
            <a:noFill/>
          </a:ln>
        </p:spPr>
      </p:pic>
      <p:pic>
        <p:nvPicPr>
          <p:cNvPr id="196" name="Shape 196"/>
          <p:cNvPicPr preferRelativeResize="0"/>
          <p:nvPr/>
        </p:nvPicPr>
        <p:blipFill rotWithShape="1">
          <a:blip r:embed="rId4">
            <a:alphaModFix/>
          </a:blip>
          <a:srcRect b="0" l="0" r="0" t="0"/>
          <a:stretch/>
        </p:blipFill>
        <p:spPr>
          <a:xfrm>
            <a:off x="1043461" y="1811408"/>
            <a:ext cx="3007531" cy="838012"/>
          </a:xfrm>
          <a:prstGeom prst="rect">
            <a:avLst/>
          </a:prstGeom>
          <a:noFill/>
          <a:ln>
            <a:noFill/>
          </a:ln>
        </p:spPr>
      </p:pic>
      <p:pic>
        <p:nvPicPr>
          <p:cNvPr descr="https://global.azurebootcamp.net/wp-content/uploads/2013/04/microsoft-dx-300x292.png" id="197" name="Shape 197"/>
          <p:cNvPicPr preferRelativeResize="0"/>
          <p:nvPr/>
        </p:nvPicPr>
        <p:blipFill rotWithShape="1">
          <a:blip r:embed="rId5">
            <a:alphaModFix/>
          </a:blip>
          <a:srcRect b="0" l="0" r="0" t="0"/>
          <a:stretch/>
        </p:blipFill>
        <p:spPr>
          <a:xfrm>
            <a:off x="4808483" y="2911029"/>
            <a:ext cx="2491899" cy="2125332"/>
          </a:xfrm>
          <a:prstGeom prst="rect">
            <a:avLst/>
          </a:prstGeom>
          <a:noFill/>
          <a:ln>
            <a:noFill/>
          </a:ln>
        </p:spPr>
      </p:pic>
      <p:pic>
        <p:nvPicPr>
          <p:cNvPr id="198" name="Shape 198"/>
          <p:cNvPicPr preferRelativeResize="0"/>
          <p:nvPr/>
        </p:nvPicPr>
        <p:blipFill rotWithShape="1">
          <a:blip r:embed="rId6">
            <a:alphaModFix/>
          </a:blip>
          <a:srcRect b="0" l="0" r="0" t="0"/>
          <a:stretch/>
        </p:blipFill>
        <p:spPr>
          <a:xfrm>
            <a:off x="7767982" y="2195206"/>
            <a:ext cx="3566611" cy="454214"/>
          </a:xfrm>
          <a:prstGeom prst="rect">
            <a:avLst/>
          </a:prstGeom>
          <a:noFill/>
          <a:ln>
            <a:noFill/>
          </a:ln>
        </p:spPr>
      </p:pic>
      <p:pic>
        <p:nvPicPr>
          <p:cNvPr id="199" name="Shape 199"/>
          <p:cNvPicPr preferRelativeResize="0"/>
          <p:nvPr/>
        </p:nvPicPr>
        <p:blipFill rotWithShape="1">
          <a:blip r:embed="rId7">
            <a:alphaModFix/>
          </a:blip>
          <a:srcRect b="0" l="0" r="0" t="0"/>
          <a:stretch/>
        </p:blipFill>
        <p:spPr>
          <a:xfrm>
            <a:off x="1228356" y="4483399"/>
            <a:ext cx="2458493" cy="644363"/>
          </a:xfrm>
          <a:prstGeom prst="rect">
            <a:avLst/>
          </a:prstGeom>
          <a:noFill/>
          <a:ln>
            <a:noFill/>
          </a:ln>
        </p:spPr>
      </p:pic>
      <p:pic>
        <p:nvPicPr>
          <p:cNvPr descr="https://global.azurebootcamp.net/wp-content/uploads/2018/03/jetbrains-150x150.png" id="200" name="Shape 200"/>
          <p:cNvPicPr preferRelativeResize="0"/>
          <p:nvPr/>
        </p:nvPicPr>
        <p:blipFill rotWithShape="1">
          <a:blip r:embed="rId8">
            <a:alphaModFix/>
          </a:blip>
          <a:srcRect b="0" l="0" r="0" t="0"/>
          <a:stretch/>
        </p:blipFill>
        <p:spPr>
          <a:xfrm>
            <a:off x="5541733" y="974195"/>
            <a:ext cx="1428378" cy="1428378"/>
          </a:xfrm>
          <a:prstGeom prst="rect">
            <a:avLst/>
          </a:prstGeom>
          <a:noFill/>
          <a:ln>
            <a:noFill/>
          </a:ln>
        </p:spPr>
      </p:pic>
      <p:pic>
        <p:nvPicPr>
          <p:cNvPr descr="https://global.azurebootcamp.net/wp-content/uploads/2014/11/logo-2018-250x222.png" id="201" name="Shape 201"/>
          <p:cNvPicPr preferRelativeResize="0"/>
          <p:nvPr/>
        </p:nvPicPr>
        <p:blipFill rotWithShape="1">
          <a:blip r:embed="rId9">
            <a:alphaModFix/>
          </a:blip>
          <a:srcRect b="0" l="0" r="0" t="0"/>
          <a:stretch/>
        </p:blipFill>
        <p:spPr>
          <a:xfrm>
            <a:off x="77862" y="-156339"/>
            <a:ext cx="1666815" cy="1480131"/>
          </a:xfrm>
          <a:prstGeom prst="rect">
            <a:avLst/>
          </a:prstGeom>
          <a:noFill/>
          <a:ln>
            <a:noFill/>
          </a:ln>
        </p:spPr>
      </p:pic>
      <p:pic>
        <p:nvPicPr>
          <p:cNvPr descr="https://global.azurebootcamp.net/wp-content/uploads/2013/02/cerebrata-logo.png" id="202" name="Shape 202"/>
          <p:cNvPicPr preferRelativeResize="0"/>
          <p:nvPr/>
        </p:nvPicPr>
        <p:blipFill rotWithShape="1">
          <a:blip r:embed="rId10">
            <a:alphaModFix/>
          </a:blip>
          <a:srcRect b="0" l="0" r="0" t="0"/>
          <a:stretch/>
        </p:blipFill>
        <p:spPr>
          <a:xfrm>
            <a:off x="8295142" y="4407874"/>
            <a:ext cx="3066251" cy="628487"/>
          </a:xfrm>
          <a:prstGeom prst="rect">
            <a:avLst/>
          </a:prstGeom>
          <a:noFill/>
          <a:ln>
            <a:noFill/>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pic>
        <p:nvPicPr>
          <p:cNvPr id="207" name="Shape 207"/>
          <p:cNvPicPr preferRelativeResize="0"/>
          <p:nvPr/>
        </p:nvPicPr>
        <p:blipFill rotWithShape="1">
          <a:blip r:embed="rId3">
            <a:alphaModFix/>
          </a:blip>
          <a:srcRect b="0" l="0" r="0" t="0"/>
          <a:stretch/>
        </p:blipFill>
        <p:spPr>
          <a:xfrm>
            <a:off x="562263" y="583726"/>
            <a:ext cx="5586289" cy="5586289"/>
          </a:xfrm>
          <a:prstGeom prst="rect">
            <a:avLst/>
          </a:prstGeom>
          <a:noFill/>
          <a:ln>
            <a:noFill/>
          </a:ln>
        </p:spPr>
      </p:pic>
      <p:sp>
        <p:nvSpPr>
          <p:cNvPr id="208" name="Shape 208"/>
          <p:cNvSpPr txBox="1"/>
          <p:nvPr/>
        </p:nvSpPr>
        <p:spPr>
          <a:xfrm>
            <a:off x="2880911" y="893"/>
            <a:ext cx="6427009" cy="52308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799" u="none" cap="none" strike="noStrike">
                <a:solidFill>
                  <a:srgbClr val="000000"/>
                </a:solidFill>
                <a:latin typeface="Quattrocento Sans"/>
                <a:ea typeface="Quattrocento Sans"/>
                <a:cs typeface="Quattrocento Sans"/>
                <a:sym typeface="Quattrocento Sans"/>
              </a:rPr>
              <a:t>Another BIG thank you to local sponsors!</a:t>
            </a:r>
            <a:endParaRPr/>
          </a:p>
        </p:txBody>
      </p:sp>
      <p:pic>
        <p:nvPicPr>
          <p:cNvPr descr="https://global.azurebootcamp.net/wp-content/uploads/2014/11/logo-2018-250x222.png" id="209" name="Shape 209"/>
          <p:cNvPicPr preferRelativeResize="0"/>
          <p:nvPr/>
        </p:nvPicPr>
        <p:blipFill rotWithShape="1">
          <a:blip r:embed="rId4">
            <a:alphaModFix/>
          </a:blip>
          <a:srcRect b="0" l="0" r="0" t="0"/>
          <a:stretch/>
        </p:blipFill>
        <p:spPr>
          <a:xfrm>
            <a:off x="77862" y="-156339"/>
            <a:ext cx="1666815" cy="1480131"/>
          </a:xfrm>
          <a:prstGeom prst="rect">
            <a:avLst/>
          </a:prstGeom>
          <a:noFill/>
          <a:ln>
            <a:noFill/>
          </a:ln>
        </p:spPr>
      </p:pic>
      <p:pic>
        <p:nvPicPr>
          <p:cNvPr id="210" name="Shape 210"/>
          <p:cNvPicPr preferRelativeResize="0"/>
          <p:nvPr/>
        </p:nvPicPr>
        <p:blipFill rotWithShape="1">
          <a:blip r:embed="rId5">
            <a:alphaModFix/>
          </a:blip>
          <a:srcRect b="0" l="0" r="0" t="0"/>
          <a:stretch/>
        </p:blipFill>
        <p:spPr>
          <a:xfrm>
            <a:off x="6619775" y="2586188"/>
            <a:ext cx="4056024" cy="1710076"/>
          </a:xfrm>
          <a:prstGeom prst="rect">
            <a:avLst/>
          </a:prstGeom>
          <a:noFill/>
          <a:ln>
            <a:noFill/>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pic>
        <p:nvPicPr>
          <p:cNvPr id="215" name="Shape 215"/>
          <p:cNvPicPr preferRelativeResize="0"/>
          <p:nvPr/>
        </p:nvPicPr>
        <p:blipFill rotWithShape="1">
          <a:blip r:embed="rId3">
            <a:alphaModFix/>
          </a:blip>
          <a:srcRect b="0" l="0" r="0" t="0"/>
          <a:stretch/>
        </p:blipFill>
        <p:spPr>
          <a:xfrm>
            <a:off x="302604" y="4244787"/>
            <a:ext cx="2271016" cy="289218"/>
          </a:xfrm>
          <a:prstGeom prst="rect">
            <a:avLst/>
          </a:prstGeom>
          <a:noFill/>
          <a:ln>
            <a:noFill/>
          </a:ln>
        </p:spPr>
      </p:pic>
      <p:graphicFrame>
        <p:nvGraphicFramePr>
          <p:cNvPr id="216" name="Shape 216"/>
          <p:cNvGraphicFramePr/>
          <p:nvPr/>
        </p:nvGraphicFramePr>
        <p:xfrm>
          <a:off x="2723440" y="1027141"/>
          <a:ext cx="3000000" cy="3000000"/>
        </p:xfrm>
        <a:graphic>
          <a:graphicData uri="http://schemas.openxmlformats.org/drawingml/2006/table">
            <a:tbl>
              <a:tblPr bandRow="1" firstCol="1" firstRow="1">
                <a:noFill/>
                <a:tableStyleId>{9ED6AC7D-ECC8-4C90-A8E8-4367737B6D2B}</a:tableStyleId>
              </a:tblPr>
              <a:tblGrid>
                <a:gridCol w="3780450"/>
                <a:gridCol w="5246900"/>
              </a:tblGrid>
              <a:tr h="338525">
                <a:tc>
                  <a:txBody>
                    <a:bodyPr>
                      <a:noAutofit/>
                    </a:bodyPr>
                    <a:lstStyle/>
                    <a:p>
                      <a:pPr indent="0" lvl="0" marL="0" marR="0" rtl="0" algn="l">
                        <a:spcBef>
                          <a:spcPts val="0"/>
                        </a:spcBef>
                        <a:spcAft>
                          <a:spcPts val="0"/>
                        </a:spcAft>
                        <a:buNone/>
                      </a:pPr>
                      <a:r>
                        <a:rPr lang="en-US" sz="2000" u="none" cap="none" strike="noStrike">
                          <a:latin typeface="Quattrocento Sans"/>
                          <a:ea typeface="Quattrocento Sans"/>
                          <a:cs typeface="Quattrocento Sans"/>
                          <a:sym typeface="Quattrocento Sans"/>
                        </a:rPr>
                        <a:t>Sponsor</a:t>
                      </a:r>
                      <a:endParaRPr sz="2000" u="none" cap="none" strike="noStrike">
                        <a:latin typeface="Quattrocento Sans"/>
                        <a:ea typeface="Quattrocento Sans"/>
                        <a:cs typeface="Quattrocento Sans"/>
                        <a:sym typeface="Quattrocento Sans"/>
                      </a:endParaRPr>
                    </a:p>
                  </a:txBody>
                  <a:tcPr marT="0" marB="0" marR="57400" marL="57400"/>
                </a:tc>
                <a:tc>
                  <a:txBody>
                    <a:bodyPr>
                      <a:noAutofit/>
                    </a:bodyPr>
                    <a:lstStyle/>
                    <a:p>
                      <a:pPr indent="0" lvl="0" marL="0" marR="0" rtl="0" algn="l">
                        <a:spcBef>
                          <a:spcPts val="0"/>
                        </a:spcBef>
                        <a:spcAft>
                          <a:spcPts val="0"/>
                        </a:spcAft>
                        <a:buNone/>
                      </a:pPr>
                      <a:r>
                        <a:rPr lang="en-US" sz="2000" u="none" cap="none" strike="noStrike">
                          <a:latin typeface="Quattrocento Sans"/>
                          <a:ea typeface="Quattrocento Sans"/>
                          <a:cs typeface="Quattrocento Sans"/>
                          <a:sym typeface="Quattrocento Sans"/>
                        </a:rPr>
                        <a:t>Offering</a:t>
                      </a:r>
                      <a:endParaRPr sz="2000" u="none" cap="none" strike="noStrike">
                        <a:latin typeface="Quattrocento Sans"/>
                        <a:ea typeface="Quattrocento Sans"/>
                        <a:cs typeface="Quattrocento Sans"/>
                        <a:sym typeface="Quattrocento Sans"/>
                      </a:endParaRPr>
                    </a:p>
                  </a:txBody>
                  <a:tcPr marT="0" marB="0" marR="57400" marL="57400"/>
                </a:tc>
              </a:tr>
              <a:tr h="1167550">
                <a:tc>
                  <a:txBody>
                    <a:bodyPr>
                      <a:noAutofit/>
                    </a:bodyPr>
                    <a:lstStyle/>
                    <a:p>
                      <a:pPr indent="0" lvl="0" marL="0" marR="0" rtl="0" algn="l">
                        <a:spcBef>
                          <a:spcPts val="0"/>
                        </a:spcBef>
                        <a:spcAft>
                          <a:spcPts val="0"/>
                        </a:spcAft>
                        <a:buNone/>
                      </a:pPr>
                      <a:r>
                        <a:rPr lang="en-US" sz="1600" u="none" cap="none" strike="noStrike">
                          <a:latin typeface="Quattrocento Sans"/>
                          <a:ea typeface="Quattrocento Sans"/>
                          <a:cs typeface="Quattrocento Sans"/>
                          <a:sym typeface="Quattrocento Sans"/>
                        </a:rPr>
                        <a:t>Cloudmonix</a:t>
                      </a:r>
                      <a:endParaRPr sz="1600" u="none" cap="none" strike="noStrike">
                        <a:latin typeface="Quattrocento Sans"/>
                        <a:ea typeface="Quattrocento Sans"/>
                        <a:cs typeface="Quattrocento Sans"/>
                        <a:sym typeface="Quattrocento Sans"/>
                      </a:endParaRPr>
                    </a:p>
                    <a:p>
                      <a:pPr indent="0" lvl="0" marL="0" marR="0" rtl="0" algn="l">
                        <a:spcBef>
                          <a:spcPts val="0"/>
                        </a:spcBef>
                        <a:spcAft>
                          <a:spcPts val="0"/>
                        </a:spcAft>
                        <a:buNone/>
                      </a:pPr>
                      <a:r>
                        <a:rPr lang="en-US" sz="1600" u="sng" cap="none" strike="noStrike">
                          <a:latin typeface="Quattrocento Sans"/>
                          <a:ea typeface="Quattrocento Sans"/>
                          <a:cs typeface="Quattrocento Sans"/>
                          <a:sym typeface="Quattrocento Sans"/>
                        </a:rPr>
                        <a:t>https://cloudmonix.com</a:t>
                      </a:r>
                      <a:endParaRPr sz="1600" u="none" cap="none" strike="noStrike">
                        <a:latin typeface="Quattrocento Sans"/>
                        <a:ea typeface="Quattrocento Sans"/>
                        <a:cs typeface="Quattrocento Sans"/>
                        <a:sym typeface="Quattrocento Sans"/>
                      </a:endParaRPr>
                    </a:p>
                  </a:txBody>
                  <a:tcPr marT="0" marB="0" marR="57400" marL="57400" anchor="ctr"/>
                </a:tc>
                <a:tc>
                  <a:txBody>
                    <a:bodyPr>
                      <a:noAutofit/>
                    </a:bodyPr>
                    <a:lstStyle/>
                    <a:p>
                      <a:pPr indent="0" lvl="0" marL="0" marR="0" rtl="0" algn="l">
                        <a:spcBef>
                          <a:spcPts val="0"/>
                        </a:spcBef>
                        <a:spcAft>
                          <a:spcPts val="0"/>
                        </a:spcAft>
                        <a:buNone/>
                      </a:pPr>
                      <a:r>
                        <a:rPr lang="en-US" sz="1600" u="none" cap="none" strike="noStrike">
                          <a:latin typeface="Quattrocento Sans"/>
                          <a:ea typeface="Quattrocento Sans"/>
                          <a:cs typeface="Quattrocento Sans"/>
                          <a:sym typeface="Quattrocento Sans"/>
                        </a:rPr>
                        <a:t>Cloudmonix offers a $300 off any paid plan for Azure monitoring!</a:t>
                      </a:r>
                      <a:br>
                        <a:rPr lang="en-US" sz="1600" u="none" cap="none" strike="noStrike">
                          <a:latin typeface="Quattrocento Sans"/>
                          <a:ea typeface="Quattrocento Sans"/>
                          <a:cs typeface="Quattrocento Sans"/>
                          <a:sym typeface="Quattrocento Sans"/>
                        </a:rPr>
                      </a:br>
                      <a:br>
                        <a:rPr lang="en-US" sz="1600" u="none" cap="none" strike="noStrike">
                          <a:latin typeface="Quattrocento Sans"/>
                          <a:ea typeface="Quattrocento Sans"/>
                          <a:cs typeface="Quattrocento Sans"/>
                          <a:sym typeface="Quattrocento Sans"/>
                        </a:rPr>
                      </a:br>
                      <a:r>
                        <a:rPr lang="en-US" sz="1400" u="sng" cap="none" strike="noStrike">
                          <a:solidFill>
                            <a:srgbClr val="002F7B"/>
                          </a:solidFill>
                          <a:latin typeface="Quattrocento Sans"/>
                          <a:ea typeface="Quattrocento Sans"/>
                          <a:cs typeface="Quattrocento Sans"/>
                          <a:sym typeface="Quattrocento Sans"/>
                        </a:rPr>
                        <a:t>http://</a:t>
                      </a:r>
                      <a:r>
                        <a:rPr lang="en-US" sz="1600" u="sng" cap="none" strike="noStrike">
                          <a:solidFill>
                            <a:srgbClr val="002F7B"/>
                          </a:solidFill>
                          <a:latin typeface="Quattrocento Sans"/>
                          <a:ea typeface="Quattrocento Sans"/>
                          <a:cs typeface="Quattrocento Sans"/>
                          <a:sym typeface="Quattrocento Sans"/>
                        </a:rPr>
                        <a:t>bit.ly/gab2018-cloudmonix</a:t>
                      </a:r>
                      <a:r>
                        <a:rPr lang="en-US" sz="1400" u="none" cap="none" strike="noStrike">
                          <a:solidFill>
                            <a:srgbClr val="002F7B"/>
                          </a:solidFill>
                          <a:latin typeface="Quattrocento Sans"/>
                          <a:ea typeface="Quattrocento Sans"/>
                          <a:cs typeface="Quattrocento Sans"/>
                          <a:sym typeface="Quattrocento Sans"/>
                        </a:rPr>
                        <a:t> </a:t>
                      </a:r>
                      <a:r>
                        <a:rPr lang="en-US" sz="1600" u="none" cap="none" strike="noStrike">
                          <a:solidFill>
                            <a:schemeClr val="dk1"/>
                          </a:solidFill>
                          <a:latin typeface="Quattrocento Sans"/>
                          <a:ea typeface="Quattrocento Sans"/>
                          <a:cs typeface="Quattrocento Sans"/>
                          <a:sym typeface="Quattrocento Sans"/>
                        </a:rPr>
                        <a:t>Code: GAB2018</a:t>
                      </a:r>
                      <a:endParaRPr/>
                    </a:p>
                  </a:txBody>
                  <a:tcPr marT="0" marB="0" marR="57400" marL="57400" anchor="ctr"/>
                </a:tc>
              </a:tr>
              <a:tr h="1197475">
                <a:tc>
                  <a:txBody>
                    <a:bodyPr>
                      <a:noAutofit/>
                    </a:bodyPr>
                    <a:lstStyle/>
                    <a:p>
                      <a:pPr indent="0" lvl="0" marL="0" marR="0" rtl="0" algn="l">
                        <a:spcBef>
                          <a:spcPts val="0"/>
                        </a:spcBef>
                        <a:spcAft>
                          <a:spcPts val="0"/>
                        </a:spcAft>
                        <a:buNone/>
                      </a:pPr>
                      <a:r>
                        <a:rPr lang="en-US" sz="1600" u="none" cap="none" strike="noStrike">
                          <a:latin typeface="Quattrocento Sans"/>
                          <a:ea typeface="Quattrocento Sans"/>
                          <a:cs typeface="Quattrocento Sans"/>
                          <a:sym typeface="Quattrocento Sans"/>
                        </a:rPr>
                        <a:t>MyGet</a:t>
                      </a:r>
                      <a:br>
                        <a:rPr lang="en-US" sz="1600" u="none" cap="none" strike="noStrike">
                          <a:latin typeface="Quattrocento Sans"/>
                          <a:ea typeface="Quattrocento Sans"/>
                          <a:cs typeface="Quattrocento Sans"/>
                          <a:sym typeface="Quattrocento Sans"/>
                        </a:rPr>
                      </a:br>
                      <a:r>
                        <a:rPr lang="en-US" sz="1600" u="none" cap="none" strike="noStrike">
                          <a:latin typeface="Quattrocento Sans"/>
                          <a:ea typeface="Quattrocento Sans"/>
                          <a:cs typeface="Quattrocento Sans"/>
                          <a:sym typeface="Quattrocento Sans"/>
                        </a:rPr>
                        <a:t>https://myget.org</a:t>
                      </a:r>
                      <a:endParaRPr/>
                    </a:p>
                  </a:txBody>
                  <a:tcPr marT="0" marB="0" marR="57400" marL="57400" anchor="ctr"/>
                </a:tc>
                <a:tc>
                  <a:txBody>
                    <a:bodyPr>
                      <a:noAutofit/>
                    </a:bodyPr>
                    <a:lstStyle/>
                    <a:p>
                      <a:pPr indent="0" lvl="0" marL="0" marR="0" rtl="0" algn="l">
                        <a:spcBef>
                          <a:spcPts val="0"/>
                        </a:spcBef>
                        <a:spcAft>
                          <a:spcPts val="0"/>
                        </a:spcAft>
                        <a:buNone/>
                      </a:pPr>
                      <a:r>
                        <a:rPr lang="en-US" sz="1600" u="none" cap="none" strike="noStrike">
                          <a:latin typeface="Quattrocento Sans"/>
                          <a:ea typeface="Quattrocento Sans"/>
                          <a:cs typeface="Quattrocento Sans"/>
                          <a:sym typeface="Quattrocento Sans"/>
                        </a:rPr>
                        <a:t>MyGet offers a free 1 month Starter Plan for hosting your NuGet, npm, Maven, Bower of VSIX feeds!</a:t>
                      </a:r>
                      <a:br>
                        <a:rPr lang="en-US" sz="1600" u="none" cap="none" strike="noStrike">
                          <a:latin typeface="Quattrocento Sans"/>
                          <a:ea typeface="Quattrocento Sans"/>
                          <a:cs typeface="Quattrocento Sans"/>
                          <a:sym typeface="Quattrocento Sans"/>
                        </a:rPr>
                      </a:br>
                      <a:br>
                        <a:rPr lang="en-US" sz="1600" u="none" cap="none" strike="noStrike">
                          <a:latin typeface="Quattrocento Sans"/>
                          <a:ea typeface="Quattrocento Sans"/>
                          <a:cs typeface="Quattrocento Sans"/>
                          <a:sym typeface="Quattrocento Sans"/>
                        </a:rPr>
                      </a:br>
                      <a:r>
                        <a:rPr lang="en-US" sz="1600" u="sng" cap="none" strike="noStrike">
                          <a:solidFill>
                            <a:srgbClr val="002F7B"/>
                          </a:solidFill>
                          <a:latin typeface="Quattrocento Sans"/>
                          <a:ea typeface="Quattrocento Sans"/>
                          <a:cs typeface="Quattrocento Sans"/>
                          <a:sym typeface="Quattrocento Sans"/>
                        </a:rPr>
                        <a:t>http://bit.ly/gab2018-myget</a:t>
                      </a:r>
                      <a:r>
                        <a:rPr lang="en-US" sz="1600" u="none" cap="none" strike="noStrike">
                          <a:latin typeface="Quattrocento Sans"/>
                          <a:ea typeface="Quattrocento Sans"/>
                          <a:cs typeface="Quattrocento Sans"/>
                          <a:sym typeface="Quattrocento Sans"/>
                        </a:rPr>
                        <a:t> Code: GGAB2018-MG</a:t>
                      </a:r>
                      <a:endParaRPr sz="1600">
                        <a:latin typeface="Quattrocento Sans"/>
                        <a:ea typeface="Quattrocento Sans"/>
                        <a:cs typeface="Quattrocento Sans"/>
                        <a:sym typeface="Quattrocento Sans"/>
                      </a:endParaRPr>
                    </a:p>
                  </a:txBody>
                  <a:tcPr marT="0" marB="0" marR="57400" marL="57400" anchor="ctr"/>
                </a:tc>
              </a:tr>
              <a:tr h="1227125">
                <a:tc>
                  <a:txBody>
                    <a:bodyPr>
                      <a:noAutofit/>
                    </a:bodyPr>
                    <a:lstStyle/>
                    <a:p>
                      <a:pPr indent="0" lvl="0" marL="0" marR="0" rtl="0" algn="l">
                        <a:lnSpc>
                          <a:spcPct val="100000"/>
                        </a:lnSpc>
                        <a:spcBef>
                          <a:spcPts val="0"/>
                        </a:spcBef>
                        <a:spcAft>
                          <a:spcPts val="0"/>
                        </a:spcAft>
                        <a:buClr>
                          <a:schemeClr val="lt1"/>
                        </a:buClr>
                        <a:buSzPts val="1600"/>
                        <a:buFont typeface="Quattrocento Sans"/>
                        <a:buNone/>
                      </a:pPr>
                      <a:r>
                        <a:rPr lang="en-US" sz="1600">
                          <a:latin typeface="Quattrocento Sans"/>
                          <a:ea typeface="Quattrocento Sans"/>
                          <a:cs typeface="Quattrocento Sans"/>
                          <a:sym typeface="Quattrocento Sans"/>
                        </a:rPr>
                        <a:t>ServiceBus360</a:t>
                      </a:r>
                      <a:endParaRPr/>
                    </a:p>
                    <a:p>
                      <a:pPr indent="0" lvl="0" marL="0" marR="0" rtl="0" algn="l">
                        <a:lnSpc>
                          <a:spcPct val="100000"/>
                        </a:lnSpc>
                        <a:spcBef>
                          <a:spcPts val="0"/>
                        </a:spcBef>
                        <a:spcAft>
                          <a:spcPts val="0"/>
                        </a:spcAft>
                        <a:buClr>
                          <a:schemeClr val="lt1"/>
                        </a:buClr>
                        <a:buSzPts val="1600"/>
                        <a:buFont typeface="Quattrocento Sans"/>
                        <a:buNone/>
                      </a:pPr>
                      <a:r>
                        <a:rPr lang="en-US" sz="1600">
                          <a:latin typeface="Quattrocento Sans"/>
                          <a:ea typeface="Quattrocento Sans"/>
                          <a:cs typeface="Quattrocento Sans"/>
                          <a:sym typeface="Quattrocento Sans"/>
                        </a:rPr>
                        <a:t>https://servicebus360.com</a:t>
                      </a:r>
                      <a:endParaRPr/>
                    </a:p>
                  </a:txBody>
                  <a:tcPr marT="0" marB="0" marR="57400" marL="57400" anchor="ctr"/>
                </a:tc>
                <a:tc>
                  <a:txBody>
                    <a:bodyPr>
                      <a:noAutofit/>
                    </a:bodyPr>
                    <a:lstStyle/>
                    <a:p>
                      <a:pPr indent="0" lvl="0" marL="0" marR="0" rtl="0" algn="l">
                        <a:spcBef>
                          <a:spcPts val="0"/>
                        </a:spcBef>
                        <a:spcAft>
                          <a:spcPts val="0"/>
                        </a:spcAft>
                        <a:buNone/>
                      </a:pPr>
                      <a:r>
                        <a:rPr lang="en-US" sz="1600">
                          <a:latin typeface="Quattrocento Sans"/>
                          <a:ea typeface="Quattrocento Sans"/>
                          <a:cs typeface="Quattrocento Sans"/>
                          <a:sym typeface="Quattrocento Sans"/>
                        </a:rPr>
                        <a:t>Servicebus360</a:t>
                      </a:r>
                      <a:r>
                        <a:rPr lang="en-US" sz="1600">
                          <a:latin typeface="Quattrocento Sans"/>
                          <a:ea typeface="Quattrocento Sans"/>
                          <a:cs typeface="Quattrocento Sans"/>
                          <a:sym typeface="Quattrocento Sans"/>
                        </a:rPr>
                        <a:t> is offering 2 months free of their Gold Plan!</a:t>
                      </a:r>
                      <a:br>
                        <a:rPr lang="en-US" sz="1600">
                          <a:latin typeface="Quattrocento Sans"/>
                          <a:ea typeface="Quattrocento Sans"/>
                          <a:cs typeface="Quattrocento Sans"/>
                          <a:sym typeface="Quattrocento Sans"/>
                        </a:rPr>
                      </a:br>
                      <a:br>
                        <a:rPr lang="en-US" sz="1600">
                          <a:latin typeface="Quattrocento Sans"/>
                          <a:ea typeface="Quattrocento Sans"/>
                          <a:cs typeface="Quattrocento Sans"/>
                          <a:sym typeface="Quattrocento Sans"/>
                        </a:rPr>
                      </a:br>
                      <a:r>
                        <a:rPr lang="en-US" sz="1600" u="sng">
                          <a:solidFill>
                            <a:srgbClr val="004BBB"/>
                          </a:solidFill>
                          <a:latin typeface="Quattrocento Sans"/>
                          <a:ea typeface="Quattrocento Sans"/>
                          <a:cs typeface="Quattrocento Sans"/>
                          <a:sym typeface="Quattrocento Sans"/>
                        </a:rPr>
                        <a:t>http://</a:t>
                      </a:r>
                      <a:r>
                        <a:rPr lang="en-US" sz="1600" u="sng">
                          <a:solidFill>
                            <a:srgbClr val="002F7B"/>
                          </a:solidFill>
                          <a:latin typeface="Quattrocento Sans"/>
                          <a:ea typeface="Quattrocento Sans"/>
                          <a:cs typeface="Quattrocento Sans"/>
                          <a:sym typeface="Quattrocento Sans"/>
                        </a:rPr>
                        <a:t>bit.ly/gab2018-sb360</a:t>
                      </a:r>
                      <a:r>
                        <a:rPr lang="en-US" sz="1600">
                          <a:solidFill>
                            <a:srgbClr val="004BBB"/>
                          </a:solidFill>
                          <a:latin typeface="Quattrocento Sans"/>
                          <a:ea typeface="Quattrocento Sans"/>
                          <a:cs typeface="Quattrocento Sans"/>
                          <a:sym typeface="Quattrocento Sans"/>
                        </a:rPr>
                        <a:t> </a:t>
                      </a:r>
                      <a:endParaRPr sz="1600">
                        <a:solidFill>
                          <a:srgbClr val="004BBB"/>
                        </a:solidFill>
                        <a:latin typeface="Quattrocento Sans"/>
                        <a:ea typeface="Quattrocento Sans"/>
                        <a:cs typeface="Quattrocento Sans"/>
                        <a:sym typeface="Quattrocento Sans"/>
                      </a:endParaRPr>
                    </a:p>
                  </a:txBody>
                  <a:tcPr marT="0" marB="0" marR="57400" marL="57400" anchor="ctr"/>
                </a:tc>
              </a:tr>
              <a:tr h="1227125">
                <a:tc>
                  <a:txBody>
                    <a:bodyPr>
                      <a:noAutofit/>
                    </a:bodyPr>
                    <a:lstStyle/>
                    <a:p>
                      <a:pPr indent="0" lvl="0" marL="0" marR="0" rtl="0" algn="l">
                        <a:lnSpc>
                          <a:spcPct val="100000"/>
                        </a:lnSpc>
                        <a:spcBef>
                          <a:spcPts val="0"/>
                        </a:spcBef>
                        <a:spcAft>
                          <a:spcPts val="0"/>
                        </a:spcAft>
                        <a:buClr>
                          <a:schemeClr val="lt1"/>
                        </a:buClr>
                        <a:buSzPts val="1600"/>
                        <a:buFont typeface="Quattrocento Sans"/>
                        <a:buNone/>
                      </a:pPr>
                      <a:r>
                        <a:rPr lang="en-US" sz="1600">
                          <a:latin typeface="Quattrocento Sans"/>
                          <a:ea typeface="Quattrocento Sans"/>
                          <a:cs typeface="Quattrocento Sans"/>
                          <a:sym typeface="Quattrocento Sans"/>
                        </a:rPr>
                        <a:t>Cerebrata</a:t>
                      </a:r>
                      <a:br>
                        <a:rPr lang="en-US" sz="1600">
                          <a:latin typeface="Quattrocento Sans"/>
                          <a:ea typeface="Quattrocento Sans"/>
                          <a:cs typeface="Quattrocento Sans"/>
                          <a:sym typeface="Quattrocento Sans"/>
                        </a:rPr>
                      </a:br>
                      <a:r>
                        <a:rPr lang="en-US" sz="1600">
                          <a:latin typeface="Quattrocento Sans"/>
                          <a:ea typeface="Quattrocento Sans"/>
                          <a:cs typeface="Quattrocento Sans"/>
                          <a:sym typeface="Quattrocento Sans"/>
                        </a:rPr>
                        <a:t>https://cerebrata.com</a:t>
                      </a:r>
                      <a:endParaRPr/>
                    </a:p>
                  </a:txBody>
                  <a:tcPr marT="0" marB="0" marR="57400" marL="57400" anchor="ctr"/>
                </a:tc>
                <a:tc>
                  <a:txBody>
                    <a:bodyPr>
                      <a:noAutofit/>
                    </a:bodyPr>
                    <a:lstStyle/>
                    <a:p>
                      <a:pPr indent="0" lvl="0" marL="0" marR="0" rtl="0" algn="l">
                        <a:spcBef>
                          <a:spcPts val="0"/>
                        </a:spcBef>
                        <a:spcAft>
                          <a:spcPts val="0"/>
                        </a:spcAft>
                        <a:buNone/>
                      </a:pPr>
                      <a:r>
                        <a:rPr lang="en-US" sz="1600">
                          <a:solidFill>
                            <a:schemeClr val="dk1"/>
                          </a:solidFill>
                          <a:latin typeface="Quattrocento Sans"/>
                          <a:ea typeface="Quattrocento Sans"/>
                          <a:cs typeface="Quattrocento Sans"/>
                          <a:sym typeface="Quattrocento Sans"/>
                        </a:rPr>
                        <a:t>Cerebrata is providing a 3 month subscription to it’s Cerulean product!</a:t>
                      </a:r>
                      <a:endParaRPr/>
                    </a:p>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rPr lang="en-US" sz="1600">
                          <a:solidFill>
                            <a:srgbClr val="004BBB"/>
                          </a:solidFill>
                          <a:latin typeface="Quattrocento Sans"/>
                          <a:ea typeface="Quattrocento Sans"/>
                          <a:cs typeface="Quattrocento Sans"/>
                          <a:sym typeface="Quattrocento Sans"/>
                        </a:rPr>
                        <a:t>Get your subscription key from your organizer!</a:t>
                      </a:r>
                      <a:endParaRPr sz="1600">
                        <a:solidFill>
                          <a:srgbClr val="004BBB"/>
                        </a:solidFill>
                        <a:latin typeface="Quattrocento Sans"/>
                        <a:ea typeface="Quattrocento Sans"/>
                        <a:cs typeface="Quattrocento Sans"/>
                        <a:sym typeface="Quattrocento Sans"/>
                      </a:endParaRPr>
                    </a:p>
                  </a:txBody>
                  <a:tcPr marT="0" marB="0" marR="57400" marL="57400" anchor="ctr"/>
                </a:tc>
              </a:tr>
            </a:tbl>
          </a:graphicData>
        </a:graphic>
      </p:graphicFrame>
      <p:sp>
        <p:nvSpPr>
          <p:cNvPr id="217" name="Shape 217"/>
          <p:cNvSpPr txBox="1"/>
          <p:nvPr/>
        </p:nvSpPr>
        <p:spPr>
          <a:xfrm>
            <a:off x="4823459" y="354963"/>
            <a:ext cx="4827308" cy="52308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799" u="none" cap="none" strike="noStrike">
                <a:solidFill>
                  <a:srgbClr val="000000"/>
                </a:solidFill>
                <a:latin typeface="Quattrocento Sans"/>
                <a:ea typeface="Quattrocento Sans"/>
                <a:cs typeface="Quattrocento Sans"/>
                <a:sym typeface="Quattrocento Sans"/>
              </a:rPr>
              <a:t>All attendees get the following:</a:t>
            </a:r>
            <a:endParaRPr/>
          </a:p>
        </p:txBody>
      </p:sp>
      <p:pic>
        <p:nvPicPr>
          <p:cNvPr descr="CloudMonix-Orange-cropped" id="218" name="Shape 218"/>
          <p:cNvPicPr preferRelativeResize="0"/>
          <p:nvPr/>
        </p:nvPicPr>
        <p:blipFill rotWithShape="1">
          <a:blip r:embed="rId4">
            <a:alphaModFix/>
          </a:blip>
          <a:srcRect b="0" l="0" r="0" t="0"/>
          <a:stretch/>
        </p:blipFill>
        <p:spPr>
          <a:xfrm>
            <a:off x="285600" y="1727999"/>
            <a:ext cx="2196338" cy="448010"/>
          </a:xfrm>
          <a:prstGeom prst="rect">
            <a:avLst/>
          </a:prstGeom>
          <a:noFill/>
          <a:ln>
            <a:noFill/>
          </a:ln>
        </p:spPr>
      </p:pic>
      <p:pic>
        <p:nvPicPr>
          <p:cNvPr id="219" name="Shape 219"/>
          <p:cNvPicPr preferRelativeResize="0"/>
          <p:nvPr/>
        </p:nvPicPr>
        <p:blipFill rotWithShape="1">
          <a:blip r:embed="rId5">
            <a:alphaModFix/>
          </a:blip>
          <a:srcRect b="0" l="0" r="0" t="0"/>
          <a:stretch/>
        </p:blipFill>
        <p:spPr>
          <a:xfrm>
            <a:off x="278238" y="2903945"/>
            <a:ext cx="2203701" cy="577583"/>
          </a:xfrm>
          <a:prstGeom prst="rect">
            <a:avLst/>
          </a:prstGeom>
          <a:noFill/>
          <a:ln>
            <a:noFill/>
          </a:ln>
        </p:spPr>
      </p:pic>
      <p:sp>
        <p:nvSpPr>
          <p:cNvPr id="220" name="Shape 220"/>
          <p:cNvSpPr txBox="1"/>
          <p:nvPr/>
        </p:nvSpPr>
        <p:spPr>
          <a:xfrm>
            <a:off x="5147022" y="6334023"/>
            <a:ext cx="4180184" cy="52308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799" u="none" cap="none" strike="noStrike">
                <a:solidFill>
                  <a:srgbClr val="000000"/>
                </a:solidFill>
                <a:latin typeface="Quattrocento Sans"/>
                <a:ea typeface="Quattrocento Sans"/>
                <a:cs typeface="Quattrocento Sans"/>
                <a:sym typeface="Quattrocento Sans"/>
              </a:rPr>
              <a:t>Offers valid until April 30th</a:t>
            </a:r>
            <a:endParaRPr/>
          </a:p>
        </p:txBody>
      </p:sp>
      <p:pic>
        <p:nvPicPr>
          <p:cNvPr descr="https://global.azurebootcamp.net/wp-content/uploads/2013/02/cerebrata-logo.png" id="221" name="Shape 221"/>
          <p:cNvPicPr preferRelativeResize="0"/>
          <p:nvPr/>
        </p:nvPicPr>
        <p:blipFill rotWithShape="1">
          <a:blip r:embed="rId6">
            <a:alphaModFix/>
          </a:blip>
          <a:srcRect b="0" l="0" r="0" t="0"/>
          <a:stretch/>
        </p:blipFill>
        <p:spPr>
          <a:xfrm>
            <a:off x="261698" y="5297264"/>
            <a:ext cx="2220240" cy="455080"/>
          </a:xfrm>
          <a:prstGeom prst="rect">
            <a:avLst/>
          </a:prstGeom>
          <a:noFill/>
          <a:ln>
            <a:noFill/>
          </a:ln>
        </p:spPr>
      </p:pic>
      <p:pic>
        <p:nvPicPr>
          <p:cNvPr descr="https://global.azurebootcamp.net/wp-content/uploads/2014/11/logo-2018-250x222.png" id="222" name="Shape 222"/>
          <p:cNvPicPr preferRelativeResize="0"/>
          <p:nvPr/>
        </p:nvPicPr>
        <p:blipFill rotWithShape="1">
          <a:blip r:embed="rId7">
            <a:alphaModFix/>
          </a:blip>
          <a:srcRect b="0" l="0" r="0" t="0"/>
          <a:stretch/>
        </p:blipFill>
        <p:spPr>
          <a:xfrm>
            <a:off x="77862" y="-156339"/>
            <a:ext cx="1666815" cy="1480131"/>
          </a:xfrm>
          <a:prstGeom prst="rect">
            <a:avLst/>
          </a:prstGeom>
          <a:noFill/>
          <a:ln>
            <a:noFill/>
          </a:ln>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nvSpPr>
        <p:spPr>
          <a:xfrm>
            <a:off x="5100649" y="893"/>
            <a:ext cx="1987527" cy="52308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799" u="none" cap="none" strike="noStrike">
                <a:solidFill>
                  <a:srgbClr val="000000"/>
                </a:solidFill>
                <a:latin typeface="Quattrocento Sans"/>
                <a:ea typeface="Quattrocento Sans"/>
                <a:cs typeface="Quattrocento Sans"/>
                <a:sym typeface="Quattrocento Sans"/>
              </a:rPr>
              <a:t>Raffle Prizes</a:t>
            </a:r>
            <a:endParaRPr/>
          </a:p>
        </p:txBody>
      </p:sp>
      <p:grpSp>
        <p:nvGrpSpPr>
          <p:cNvPr id="228" name="Shape 228"/>
          <p:cNvGrpSpPr/>
          <p:nvPr/>
        </p:nvGrpSpPr>
        <p:grpSpPr>
          <a:xfrm>
            <a:off x="1001289" y="1703731"/>
            <a:ext cx="10527127" cy="3828679"/>
            <a:chOff x="1171582" y="1536880"/>
            <a:chExt cx="10529869" cy="3829676"/>
          </a:xfrm>
        </p:grpSpPr>
        <p:sp>
          <p:nvSpPr>
            <p:cNvPr id="229" name="Shape 229"/>
            <p:cNvSpPr txBox="1"/>
            <p:nvPr/>
          </p:nvSpPr>
          <p:spPr>
            <a:xfrm>
              <a:off x="3831543" y="1595422"/>
              <a:ext cx="7869907" cy="646331"/>
            </a:xfrm>
            <a:prstGeom prst="rect">
              <a:avLst/>
            </a:prstGeom>
            <a:solidFill>
              <a:srgbClr val="0A79B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799" u="none" cap="none" strike="noStrike">
                  <a:solidFill>
                    <a:srgbClr val="FFFFFF"/>
                  </a:solidFill>
                  <a:latin typeface="Quattrocento Sans"/>
                  <a:ea typeface="Quattrocento Sans"/>
                  <a:cs typeface="Quattrocento Sans"/>
                  <a:sym typeface="Quattrocento Sans"/>
                </a:rPr>
                <a:t>1 Winner: a 1 year personal subscription of the All Products Pack. Get all desktop products including IntelliJ IDEA Ultimate, ReSharper Ultimate and other IDEs </a:t>
              </a:r>
              <a:endParaRPr b="1" i="0" sz="1799" u="none" cap="none" strike="noStrike">
                <a:solidFill>
                  <a:srgbClr val="FFFFFF"/>
                </a:solidFill>
                <a:latin typeface="Quattrocento Sans"/>
                <a:ea typeface="Quattrocento Sans"/>
                <a:cs typeface="Quattrocento Sans"/>
                <a:sym typeface="Quattrocento Sans"/>
              </a:endParaRPr>
            </a:p>
          </p:txBody>
        </p:sp>
        <p:pic>
          <p:nvPicPr>
            <p:cNvPr id="230" name="Shape 230"/>
            <p:cNvPicPr preferRelativeResize="0"/>
            <p:nvPr/>
          </p:nvPicPr>
          <p:blipFill rotWithShape="1">
            <a:blip r:embed="rId3">
              <a:alphaModFix/>
            </a:blip>
            <a:srcRect b="23062" l="0" r="0" t="24415"/>
            <a:stretch/>
          </p:blipFill>
          <p:spPr>
            <a:xfrm>
              <a:off x="1300184" y="1536880"/>
              <a:ext cx="1980826" cy="1040414"/>
            </a:xfrm>
            <a:prstGeom prst="rect">
              <a:avLst/>
            </a:prstGeom>
            <a:noFill/>
            <a:ln>
              <a:noFill/>
            </a:ln>
          </p:spPr>
        </p:pic>
        <p:sp>
          <p:nvSpPr>
            <p:cNvPr id="231" name="Shape 231"/>
            <p:cNvSpPr txBox="1"/>
            <p:nvPr/>
          </p:nvSpPr>
          <p:spPr>
            <a:xfrm>
              <a:off x="3831543" y="3203358"/>
              <a:ext cx="7869908" cy="646331"/>
            </a:xfrm>
            <a:prstGeom prst="rect">
              <a:avLst/>
            </a:prstGeom>
            <a:solidFill>
              <a:srgbClr val="0A79B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799" u="none" cap="none" strike="noStrike">
                  <a:solidFill>
                    <a:srgbClr val="FFFFFF"/>
                  </a:solidFill>
                  <a:latin typeface="Quattrocento Sans"/>
                  <a:ea typeface="Quattrocento Sans"/>
                  <a:cs typeface="Quattrocento Sans"/>
                  <a:sym typeface="Quattrocento Sans"/>
                </a:rPr>
                <a:t>1 Winner: a 1 year subscription to Cerulean! A cross-platform Azure management tool for storage, CosmosDB, Search, Redis Cache and Service Bus.</a:t>
              </a:r>
              <a:endParaRPr b="1" i="0" sz="1799" u="none" cap="none" strike="noStrike">
                <a:solidFill>
                  <a:srgbClr val="FFFFFF"/>
                </a:solidFill>
                <a:latin typeface="Quattrocento Sans"/>
                <a:ea typeface="Quattrocento Sans"/>
                <a:cs typeface="Quattrocento Sans"/>
                <a:sym typeface="Quattrocento Sans"/>
              </a:endParaRPr>
            </a:p>
          </p:txBody>
        </p:sp>
        <p:sp>
          <p:nvSpPr>
            <p:cNvPr id="232" name="Shape 232"/>
            <p:cNvSpPr txBox="1"/>
            <p:nvPr/>
          </p:nvSpPr>
          <p:spPr>
            <a:xfrm>
              <a:off x="3831542" y="4720225"/>
              <a:ext cx="7869907" cy="646331"/>
            </a:xfrm>
            <a:prstGeom prst="rect">
              <a:avLst/>
            </a:prstGeom>
            <a:solidFill>
              <a:srgbClr val="0A79B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799" u="none" cap="none" strike="noStrike">
                  <a:solidFill>
                    <a:srgbClr val="FFFFFF"/>
                  </a:solidFill>
                  <a:latin typeface="Quattrocento Sans"/>
                  <a:ea typeface="Quattrocento Sans"/>
                  <a:cs typeface="Quattrocento Sans"/>
                  <a:sym typeface="Quattrocento Sans"/>
                </a:rPr>
                <a:t>1 Winner: a 1 year subscription to their online training, Skill Me Up! Online training to continue your Azure journey.</a:t>
              </a:r>
              <a:endParaRPr b="1" i="0" sz="1799" u="none" cap="none" strike="noStrike">
                <a:solidFill>
                  <a:srgbClr val="FFFFFF"/>
                </a:solidFill>
                <a:latin typeface="Quattrocento Sans"/>
                <a:ea typeface="Quattrocento Sans"/>
                <a:cs typeface="Quattrocento Sans"/>
                <a:sym typeface="Quattrocento Sans"/>
              </a:endParaRPr>
            </a:p>
          </p:txBody>
        </p:sp>
        <p:pic>
          <p:nvPicPr>
            <p:cNvPr id="233" name="Shape 233"/>
            <p:cNvPicPr preferRelativeResize="0"/>
            <p:nvPr/>
          </p:nvPicPr>
          <p:blipFill rotWithShape="1">
            <a:blip r:embed="rId4">
              <a:alphaModFix/>
            </a:blip>
            <a:srcRect b="0" l="0" r="0" t="0"/>
            <a:stretch/>
          </p:blipFill>
          <p:spPr>
            <a:xfrm>
              <a:off x="1171582" y="4641172"/>
              <a:ext cx="2423689" cy="675332"/>
            </a:xfrm>
            <a:prstGeom prst="rect">
              <a:avLst/>
            </a:prstGeom>
            <a:noFill/>
            <a:ln>
              <a:noFill/>
            </a:ln>
          </p:spPr>
        </p:pic>
      </p:grpSp>
      <p:pic>
        <p:nvPicPr>
          <p:cNvPr descr="https://global.azurebootcamp.net/wp-content/uploads/2013/02/cerebrata-logo.png" id="234" name="Shape 234"/>
          <p:cNvPicPr preferRelativeResize="0"/>
          <p:nvPr/>
        </p:nvPicPr>
        <p:blipFill rotWithShape="1">
          <a:blip r:embed="rId5">
            <a:alphaModFix/>
          </a:blip>
          <a:srcRect b="0" l="0" r="0" t="0"/>
          <a:stretch/>
        </p:blipFill>
        <p:spPr>
          <a:xfrm>
            <a:off x="908483" y="3245504"/>
            <a:ext cx="2515864" cy="515675"/>
          </a:xfrm>
          <a:prstGeom prst="rect">
            <a:avLst/>
          </a:prstGeom>
          <a:noFill/>
          <a:ln>
            <a:noFill/>
          </a:ln>
        </p:spPr>
      </p:pic>
      <p:pic>
        <p:nvPicPr>
          <p:cNvPr descr="https://global.azurebootcamp.net/wp-content/uploads/2014/11/logo-2018-250x222.png" id="235" name="Shape 235"/>
          <p:cNvPicPr preferRelativeResize="0"/>
          <p:nvPr/>
        </p:nvPicPr>
        <p:blipFill rotWithShape="1">
          <a:blip r:embed="rId6">
            <a:alphaModFix/>
          </a:blip>
          <a:srcRect b="0" l="0" r="0" t="0"/>
          <a:stretch/>
        </p:blipFill>
        <p:spPr>
          <a:xfrm>
            <a:off x="77862" y="-156339"/>
            <a:ext cx="1666815" cy="1480131"/>
          </a:xfrm>
          <a:prstGeom prst="rect">
            <a:avLst/>
          </a:prstGeom>
          <a:noFill/>
          <a:ln>
            <a:noFill/>
          </a:ln>
        </p:spPr>
      </p:pic>
      <p:sp>
        <p:nvSpPr>
          <p:cNvPr id="236" name="Shape 236"/>
          <p:cNvSpPr/>
          <p:nvPr/>
        </p:nvSpPr>
        <p:spPr>
          <a:xfrm>
            <a:off x="2416190" y="6228611"/>
            <a:ext cx="7356445" cy="36923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799" u="none" cap="none" strike="noStrike">
                <a:solidFill>
                  <a:srgbClr val="000000"/>
                </a:solidFill>
                <a:latin typeface="Quattrocento Sans"/>
                <a:ea typeface="Quattrocento Sans"/>
                <a:cs typeface="Quattrocento Sans"/>
                <a:sym typeface="Quattrocento Sans"/>
              </a:rPr>
              <a:t>Raffle winners will receive a voucher with a code from the local organizers.</a:t>
            </a:r>
            <a:endParaRPr b="0" i="0" sz="1799" u="none" cap="none" strike="noStrike">
              <a:solidFill>
                <a:srgbClr val="000000"/>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pic>
        <p:nvPicPr>
          <p:cNvPr id="245" name="Shape 245"/>
          <p:cNvPicPr preferRelativeResize="0"/>
          <p:nvPr/>
        </p:nvPicPr>
        <p:blipFill rotWithShape="1">
          <a:blip r:embed="rId3">
            <a:alphaModFix/>
          </a:blip>
          <a:srcRect b="0" l="0" r="0" t="0"/>
          <a:stretch/>
        </p:blipFill>
        <p:spPr>
          <a:xfrm>
            <a:off x="6701051" y="16292"/>
            <a:ext cx="5486188" cy="6854429"/>
          </a:xfrm>
          <a:prstGeom prst="rect">
            <a:avLst/>
          </a:prstGeom>
          <a:noFill/>
          <a:ln>
            <a:noFill/>
          </a:ln>
        </p:spPr>
      </p:pic>
      <p:sp>
        <p:nvSpPr>
          <p:cNvPr id="246" name="Shape 246"/>
          <p:cNvSpPr/>
          <p:nvPr/>
        </p:nvSpPr>
        <p:spPr>
          <a:xfrm>
            <a:off x="-43085" y="1786"/>
            <a:ext cx="8717636" cy="6860775"/>
          </a:xfrm>
          <a:custGeom>
            <a:pathLst>
              <a:path extrusionOk="0" h="6864350" w="8722178">
                <a:moveTo>
                  <a:pt x="1259341" y="0"/>
                </a:moveTo>
                <a:lnTo>
                  <a:pt x="8722178" y="0"/>
                </a:lnTo>
                <a:lnTo>
                  <a:pt x="6715578" y="6864350"/>
                </a:lnTo>
                <a:lnTo>
                  <a:pt x="1375228" y="6864350"/>
                </a:lnTo>
                <a:lnTo>
                  <a:pt x="752928" y="6864350"/>
                </a:lnTo>
                <a:lnTo>
                  <a:pt x="36305" y="6864350"/>
                </a:lnTo>
                <a:lnTo>
                  <a:pt x="0" y="20864"/>
                </a:lnTo>
                <a:lnTo>
                  <a:pt x="752928" y="3175"/>
                </a:lnTo>
                <a:lnTo>
                  <a:pt x="881516" y="3175"/>
                </a:lnTo>
                <a:lnTo>
                  <a:pt x="1259341" y="3175"/>
                </a:lnTo>
                <a:lnTo>
                  <a:pt x="1259341" y="0"/>
                </a:lnTo>
                <a:close/>
              </a:path>
            </a:pathLst>
          </a:custGeom>
          <a:solidFill>
            <a:schemeClr val="dk1">
              <a:alpha val="20000"/>
            </a:schemeClr>
          </a:solidFill>
          <a:ln>
            <a:noFill/>
          </a:ln>
        </p:spPr>
        <p:txBody>
          <a:bodyPr anchorCtr="0" anchor="ctr" bIns="45675" lIns="45675" spcFirstLastPara="1" rIns="45675" wrap="square" tIns="45675">
            <a:noAutofit/>
          </a:bodyPr>
          <a:lstStyle/>
          <a:p>
            <a:pPr indent="0" lvl="0" marL="0" marR="0" rtl="0" algn="ctr">
              <a:spcBef>
                <a:spcPts val="0"/>
              </a:spcBef>
              <a:spcAft>
                <a:spcPts val="0"/>
              </a:spcAft>
              <a:buNone/>
            </a:pPr>
            <a:r>
              <a:t/>
            </a:r>
            <a:endParaRPr b="0" i="0" sz="2198" u="none" cap="none" strike="noStrike">
              <a:solidFill>
                <a:srgbClr val="FFFFFF"/>
              </a:solidFill>
              <a:latin typeface="Quattrocento Sans"/>
              <a:ea typeface="Quattrocento Sans"/>
              <a:cs typeface="Quattrocento Sans"/>
              <a:sym typeface="Quattrocento Sans"/>
            </a:endParaRPr>
          </a:p>
        </p:txBody>
      </p:sp>
      <p:sp>
        <p:nvSpPr>
          <p:cNvPr id="247" name="Shape 247"/>
          <p:cNvSpPr/>
          <p:nvPr/>
        </p:nvSpPr>
        <p:spPr>
          <a:xfrm>
            <a:off x="1587" y="4858256"/>
            <a:ext cx="12185650" cy="1997958"/>
          </a:xfrm>
          <a:prstGeom prst="rect">
            <a:avLst/>
          </a:prstGeom>
          <a:gradFill>
            <a:gsLst>
              <a:gs pos="0">
                <a:srgbClr val="000000">
                  <a:alpha val="0"/>
                </a:srgbClr>
              </a:gs>
              <a:gs pos="100000">
                <a:srgbClr val="000000">
                  <a:alpha val="49803"/>
                </a:srgbClr>
              </a:gs>
            </a:gsLst>
            <a:lin ang="5400000" scaled="0"/>
          </a:gradFill>
          <a:ln>
            <a:noFill/>
          </a:ln>
        </p:spPr>
        <p:txBody>
          <a:bodyPr anchorCtr="0" anchor="ctr" bIns="45675" lIns="45675" spcFirstLastPara="1" rIns="45675" wrap="square" tIns="45675">
            <a:noAutofit/>
          </a:bodyPr>
          <a:lstStyle/>
          <a:p>
            <a:pPr indent="0" lvl="0" marL="0" marR="0" rtl="0" algn="ctr">
              <a:spcBef>
                <a:spcPts val="0"/>
              </a:spcBef>
              <a:spcAft>
                <a:spcPts val="0"/>
              </a:spcAft>
              <a:buNone/>
            </a:pPr>
            <a:r>
              <a:t/>
            </a:r>
            <a:endParaRPr b="0" i="0" sz="2198" u="none" cap="none" strike="noStrike">
              <a:solidFill>
                <a:srgbClr val="FFFFFF"/>
              </a:solidFill>
              <a:latin typeface="Quattrocento Sans"/>
              <a:ea typeface="Quattrocento Sans"/>
              <a:cs typeface="Quattrocento Sans"/>
              <a:sym typeface="Quattrocento Sans"/>
            </a:endParaRPr>
          </a:p>
        </p:txBody>
      </p:sp>
      <p:sp>
        <p:nvSpPr>
          <p:cNvPr id="248" name="Shape 248"/>
          <p:cNvSpPr/>
          <p:nvPr/>
        </p:nvSpPr>
        <p:spPr>
          <a:xfrm>
            <a:off x="-52154" y="-15894"/>
            <a:ext cx="8632409" cy="6886615"/>
          </a:xfrm>
          <a:custGeom>
            <a:pathLst>
              <a:path extrusionOk="0" h="6890203" w="8636907">
                <a:moveTo>
                  <a:pt x="1174070" y="11339"/>
                </a:moveTo>
                <a:lnTo>
                  <a:pt x="8636907" y="11339"/>
                </a:lnTo>
                <a:lnTo>
                  <a:pt x="6630307" y="6875689"/>
                </a:lnTo>
                <a:lnTo>
                  <a:pt x="1289957" y="6875689"/>
                </a:lnTo>
                <a:lnTo>
                  <a:pt x="667657" y="6875689"/>
                </a:lnTo>
                <a:lnTo>
                  <a:pt x="38119" y="6890203"/>
                </a:lnTo>
                <a:lnTo>
                  <a:pt x="0" y="0"/>
                </a:lnTo>
                <a:lnTo>
                  <a:pt x="796245" y="14514"/>
                </a:lnTo>
                <a:lnTo>
                  <a:pt x="1174070" y="14514"/>
                </a:lnTo>
                <a:lnTo>
                  <a:pt x="1174070" y="11339"/>
                </a:lnTo>
                <a:close/>
              </a:path>
            </a:pathLst>
          </a:custGeom>
          <a:gradFill>
            <a:gsLst>
              <a:gs pos="0">
                <a:srgbClr val="00579E"/>
              </a:gs>
              <a:gs pos="80000">
                <a:srgbClr val="0072D0"/>
              </a:gs>
              <a:gs pos="100000">
                <a:srgbClr val="0073D5"/>
              </a:gs>
            </a:gsLst>
            <a:lin ang="16200000" scaled="0"/>
          </a:gradFill>
          <a:ln>
            <a:noFill/>
          </a:ln>
          <a:effectLst>
            <a:outerShdw blurRad="40000" rotWithShape="0" dir="5400000" dist="23000">
              <a:srgbClr val="000000">
                <a:alpha val="34901"/>
              </a:srgbClr>
            </a:outerShdw>
          </a:effectLst>
        </p:spPr>
        <p:txBody>
          <a:bodyPr anchorCtr="0" anchor="ctr" bIns="45675" lIns="45675" spcFirstLastPara="1" rIns="45675" wrap="square" tIns="45675">
            <a:noAutofit/>
          </a:bodyPr>
          <a:lstStyle/>
          <a:p>
            <a:pPr indent="0" lvl="0" marL="0" marR="0" rtl="0" algn="ctr">
              <a:spcBef>
                <a:spcPts val="0"/>
              </a:spcBef>
              <a:spcAft>
                <a:spcPts val="0"/>
              </a:spcAft>
              <a:buNone/>
            </a:pPr>
            <a:r>
              <a:t/>
            </a:r>
            <a:endParaRPr b="0" i="0" sz="2198" u="none" cap="none" strike="noStrike">
              <a:solidFill>
                <a:srgbClr val="FFFFFF"/>
              </a:solidFill>
              <a:latin typeface="Quattrocento Sans"/>
              <a:ea typeface="Quattrocento Sans"/>
              <a:cs typeface="Quattrocento Sans"/>
              <a:sym typeface="Quattrocento Sans"/>
            </a:endParaRPr>
          </a:p>
        </p:txBody>
      </p:sp>
      <p:pic>
        <p:nvPicPr>
          <p:cNvPr id="249" name="Shape 249"/>
          <p:cNvPicPr preferRelativeResize="0"/>
          <p:nvPr/>
        </p:nvPicPr>
        <p:blipFill rotWithShape="1">
          <a:blip r:embed="rId4">
            <a:alphaModFix/>
          </a:blip>
          <a:srcRect b="0" l="0" r="0" t="0"/>
          <a:stretch/>
        </p:blipFill>
        <p:spPr>
          <a:xfrm>
            <a:off x="10448256" y="279900"/>
            <a:ext cx="1359780" cy="291190"/>
          </a:xfrm>
          <a:prstGeom prst="rect">
            <a:avLst/>
          </a:prstGeom>
          <a:noFill/>
          <a:ln>
            <a:noFill/>
          </a:ln>
        </p:spPr>
      </p:pic>
      <p:pic>
        <p:nvPicPr>
          <p:cNvPr id="250" name="Shape 250"/>
          <p:cNvPicPr preferRelativeResize="0"/>
          <p:nvPr/>
        </p:nvPicPr>
        <p:blipFill rotWithShape="1">
          <a:blip r:embed="rId5">
            <a:alphaModFix/>
          </a:blip>
          <a:srcRect b="0" l="0" r="0" t="0"/>
          <a:stretch/>
        </p:blipFill>
        <p:spPr>
          <a:xfrm>
            <a:off x="4917845" y="5196857"/>
            <a:ext cx="1382799" cy="1228550"/>
          </a:xfrm>
          <a:prstGeom prst="rect">
            <a:avLst/>
          </a:prstGeom>
          <a:noFill/>
          <a:ln>
            <a:noFill/>
          </a:ln>
        </p:spPr>
      </p:pic>
      <p:sp>
        <p:nvSpPr>
          <p:cNvPr id="251" name="Shape 251"/>
          <p:cNvSpPr txBox="1"/>
          <p:nvPr>
            <p:ph type="ctrTitle"/>
          </p:nvPr>
        </p:nvSpPr>
        <p:spPr>
          <a:xfrm>
            <a:off x="519113" y="2234114"/>
            <a:ext cx="8373521" cy="1359196"/>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lt1"/>
              </a:buClr>
              <a:buSzPts val="4800"/>
              <a:buFont typeface="Quattrocento Sans"/>
              <a:buNone/>
            </a:pPr>
            <a:r>
              <a:rPr b="0" i="0" lang="en-US" sz="4800" u="none" cap="none" strike="noStrike">
                <a:solidFill>
                  <a:schemeClr val="lt1"/>
                </a:solidFill>
                <a:latin typeface="Quattrocento Sans"/>
                <a:ea typeface="Quattrocento Sans"/>
                <a:cs typeface="Quattrocento Sans"/>
                <a:sym typeface="Quattrocento Sans"/>
              </a:rPr>
              <a:t>Título: Ruby on Rails </a:t>
            </a:r>
            <a:r>
              <a:rPr lang="en-US" sz="4800"/>
              <a:t>&amp; Azure</a:t>
            </a:r>
            <a:endParaRPr/>
          </a:p>
        </p:txBody>
      </p:sp>
      <p:sp>
        <p:nvSpPr>
          <p:cNvPr id="252" name="Shape 252"/>
          <p:cNvSpPr txBox="1"/>
          <p:nvPr>
            <p:ph idx="1" type="body"/>
          </p:nvPr>
        </p:nvSpPr>
        <p:spPr>
          <a:xfrm>
            <a:off x="445904" y="5328236"/>
            <a:ext cx="5454333" cy="1144929"/>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92D050"/>
              </a:buClr>
              <a:buSzPts val="2880"/>
              <a:buFont typeface="Arial"/>
              <a:buNone/>
            </a:pPr>
            <a:r>
              <a:rPr b="0" i="0" lang="en-US" sz="2400" u="none" cap="none" strike="noStrike">
                <a:solidFill>
                  <a:schemeClr val="lt1"/>
                </a:solidFill>
                <a:latin typeface="Quattrocento Sans"/>
                <a:ea typeface="Quattrocento Sans"/>
                <a:cs typeface="Quattrocento Sans"/>
                <a:sym typeface="Quattrocento Sans"/>
              </a:rPr>
              <a:t>Jorge Ma</a:t>
            </a:r>
            <a:r>
              <a:rPr lang="en-US"/>
              <a:t>dson</a:t>
            </a:r>
            <a:endParaRPr/>
          </a:p>
          <a:p>
            <a:pPr indent="0" lvl="0" marL="0" marR="0" rtl="0" algn="l">
              <a:lnSpc>
                <a:spcPct val="90000"/>
              </a:lnSpc>
              <a:spcBef>
                <a:spcPts val="480"/>
              </a:spcBef>
              <a:spcAft>
                <a:spcPts val="0"/>
              </a:spcAft>
              <a:buClr>
                <a:srgbClr val="92D050"/>
              </a:buClr>
              <a:buSzPts val="2880"/>
              <a:buFont typeface="Arial"/>
              <a:buNone/>
            </a:pPr>
            <a:r>
              <a:rPr lang="en-US"/>
              <a:t>Ruby on Rails &amp; Azure</a:t>
            </a:r>
            <a:endParaRPr/>
          </a:p>
          <a:p>
            <a:pPr indent="0" lvl="0" marL="0" marR="0" rtl="0" algn="l">
              <a:lnSpc>
                <a:spcPct val="90000"/>
              </a:lnSpc>
              <a:spcBef>
                <a:spcPts val="480"/>
              </a:spcBef>
              <a:spcAft>
                <a:spcPts val="0"/>
              </a:spcAft>
              <a:buClr>
                <a:srgbClr val="92D050"/>
              </a:buClr>
              <a:buSzPts val="2880"/>
              <a:buFont typeface="Arial"/>
              <a:buNone/>
            </a:pPr>
            <a:r>
              <a:t/>
            </a:r>
            <a:endParaRPr/>
          </a:p>
        </p:txBody>
      </p:sp>
      <p:pic>
        <p:nvPicPr>
          <p:cNvPr id="253" name="Shape 253"/>
          <p:cNvPicPr preferRelativeResize="0"/>
          <p:nvPr/>
        </p:nvPicPr>
        <p:blipFill rotWithShape="1">
          <a:blip r:embed="rId6">
            <a:alphaModFix/>
          </a:blip>
          <a:srcRect b="0" l="0" r="0" t="0"/>
          <a:stretch/>
        </p:blipFill>
        <p:spPr>
          <a:xfrm>
            <a:off x="10086741" y="5861667"/>
            <a:ext cx="1946329" cy="1390235"/>
          </a:xfrm>
          <a:prstGeom prst="rect">
            <a:avLst/>
          </a:prstGeom>
          <a:noFill/>
          <a:ln>
            <a:noFill/>
          </a:ln>
        </p:spPr>
      </p:pic>
      <p:sp>
        <p:nvSpPr>
          <p:cNvPr id="254" name="Shape 254"/>
          <p:cNvSpPr/>
          <p:nvPr/>
        </p:nvSpPr>
        <p:spPr>
          <a:xfrm>
            <a:off x="4679682" y="6285513"/>
            <a:ext cx="1748694" cy="55399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000" u="none" cap="none" strike="noStrike">
                <a:solidFill>
                  <a:srgbClr val="FFFFFF"/>
                </a:solidFill>
                <a:latin typeface="Quattrocento Sans"/>
                <a:ea typeface="Quattrocento Sans"/>
                <a:cs typeface="Quattrocento Sans"/>
                <a:sym typeface="Quattrocento Sans"/>
              </a:rPr>
              <a:t>Curitiba</a:t>
            </a:r>
            <a:endParaRPr/>
          </a:p>
        </p:txBody>
      </p:sp>
    </p:spTree>
  </p:cSld>
  <p:clrMapOvr>
    <a:masterClrMapping/>
  </p:clrMapOvr>
  <mc:AlternateContent>
    <mc:Choice Requires="p14">
      <p:transition spd="slow" p14:dur="3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251"/>
                                        </p:tgtEl>
                                        <p:attrNameLst>
                                          <p:attrName>style.visibility</p:attrName>
                                        </p:attrNameLst>
                                      </p:cBhvr>
                                      <p:to>
                                        <p:strVal val="visible"/>
                                      </p:to>
                                    </p:set>
                                    <p:animEffect filter="fade" transition="in">
                                      <p:cBhvr>
                                        <p:cTn dur="5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nvSpPr>
        <p:spPr>
          <a:xfrm>
            <a:off x="3031225" y="993050"/>
            <a:ext cx="7900500" cy="921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2400">
                <a:solidFill>
                  <a:srgbClr val="FFFFFF"/>
                </a:solidFill>
              </a:rPr>
              <a:t>1. O que é Ruby on Rails</a:t>
            </a:r>
            <a:endParaRPr sz="2400">
              <a:solidFill>
                <a:srgbClr val="FFFFFF"/>
              </a:solidFill>
            </a:endParaRPr>
          </a:p>
        </p:txBody>
      </p:sp>
      <p:sp>
        <p:nvSpPr>
          <p:cNvPr id="261" name="Shape 261"/>
          <p:cNvSpPr txBox="1"/>
          <p:nvPr/>
        </p:nvSpPr>
        <p:spPr>
          <a:xfrm>
            <a:off x="781800" y="3036725"/>
            <a:ext cx="6419100" cy="921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1800">
                <a:solidFill>
                  <a:srgbClr val="FFFFFF"/>
                </a:solidFill>
              </a:rPr>
              <a:t>Criador: Yukihiro Matsumoto -&gt; 1995</a:t>
            </a:r>
            <a:endParaRPr sz="1800">
              <a:solidFill>
                <a:srgbClr val="FFFFFF"/>
              </a:solidFill>
            </a:endParaRPr>
          </a:p>
        </p:txBody>
      </p:sp>
      <p:pic>
        <p:nvPicPr>
          <p:cNvPr id="262" name="Shape 262"/>
          <p:cNvPicPr preferRelativeResize="0"/>
          <p:nvPr/>
        </p:nvPicPr>
        <p:blipFill>
          <a:blip r:embed="rId3">
            <a:alphaModFix/>
          </a:blip>
          <a:stretch>
            <a:fillRect/>
          </a:stretch>
        </p:blipFill>
        <p:spPr>
          <a:xfrm>
            <a:off x="8039175" y="2121900"/>
            <a:ext cx="3201725" cy="308916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gnus Master Theme">
  <a:themeElements>
    <a:clrScheme name="Custom 4">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4_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