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    
    <Relationship Id="rId23" Target="slides/slide18.xml" Type="http://schemas.openxmlformats.org/officeDocument/2006/relationships/slide"/>
  
    
    <Relationship Id="rId24" Target="slides/slide19.xml" Type="http://schemas.openxmlformats.org/officeDocument/2006/relationships/slide"/>
  
    
    <Relationship Id="rId25" Target="slides/slide20.xml" Type="http://schemas.openxmlformats.org/officeDocument/2006/relationships/slide"/>
  
    
    <Relationship Id="rId26" Target="slides/slide21.xml" Type="http://schemas.openxmlformats.org/officeDocument/2006/relationships/slide"/>
  
    
    <Relationship Id="rId27" Target="slides/slide22.xml" Type="http://schemas.openxmlformats.org/officeDocument/2006/relationships/slide"/>
  
    
    <Relationship Id="rId28" Target="slides/slide23.xml" Type="http://schemas.openxmlformats.org/officeDocument/2006/relationships/slide"/>
  
    
    <Relationship Id="rId29" Target="slides/slide24.xml" Type="http://schemas.openxmlformats.org/officeDocument/2006/relationships/slide"/>
  
    
    <Relationship Id="rId30" Target="slides/slide25.xml" Type="http://schemas.openxmlformats.org/officeDocument/2006/relationships/slide"/>
  
    
    <Relationship Id="rId31" Target="slides/slide26.xml" Type="http://schemas.openxmlformats.org/officeDocument/2006/relationships/slide"/>
  
    
    <Relationship Id="rId32" Target="slides/slide27.xml" Type="http://schemas.openxmlformats.org/officeDocument/2006/relationships/slide"/>
  
    
    <Relationship Id="rId33" Target="slides/slide28.xml" Type="http://schemas.openxmlformats.org/officeDocument/2006/relationships/slide"/>
  
    
    <Relationship Id="rId34" Target="slides/slide29.xml" Type="http://schemas.openxmlformats.org/officeDocument/2006/relationships/slide"/>
  
    
    <Relationship Id="rId35" Target="slides/slide30.xml" Type="http://schemas.openxmlformats.org/officeDocument/2006/relationships/slide"/>
  
    
    <Relationship Id="rId36" Target="slides/slide31.xml" Type="http://schemas.openxmlformats.org/officeDocument/2006/relationships/slide"/>
  
    
    <Relationship Id="rId37" Target="slides/slide32.xml" Type="http://schemas.openxmlformats.org/officeDocument/2006/relationships/slide"/>
  
    
    <Relationship Id="rId38" Target="slides/slide3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6.png" Type="http://schemas.openxmlformats.org/officeDocument/2006/relationships/image"/>
</Relationships>
</file>

<file path=ppt/slides/_rels/slide1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7.png" Type="http://schemas.openxmlformats.org/officeDocument/2006/relationships/image"/>
</Relationships>
</file>

<file path=ppt/slides/_rels/slide1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8.png" Type="http://schemas.openxmlformats.org/officeDocument/2006/relationships/image"/>
</Relationships>
</file>

<file path=ppt/slides/_rels/slide1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19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2.png" Type="http://schemas.openxmlformats.org/officeDocument/2006/relationships/image"/>
</Relationships>
</file>

<file path=ppt/slides/_rels/slide2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0.png" Type="http://schemas.openxmlformats.org/officeDocument/2006/relationships/image"/>
</Relationships>
</file>

<file path=ppt/slides/_rels/slide2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1.png" Type="http://schemas.openxmlformats.org/officeDocument/2006/relationships/image"/>
</Relationships>
</file>

<file path=ppt/slides/_rels/slide2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2.png" Type="http://schemas.openxmlformats.org/officeDocument/2006/relationships/image"/>
</Relationships>
</file>

<file path=ppt/slides/_rels/slide2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3.png" Type="http://schemas.openxmlformats.org/officeDocument/2006/relationships/image"/>
</Relationships>
</file>

<file path=ppt/slides/_rels/slide2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4.png" Type="http://schemas.openxmlformats.org/officeDocument/2006/relationships/image"/>
</Relationships>
</file>

<file path=ppt/slides/_rels/slide2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5.png" Type="http://schemas.openxmlformats.org/officeDocument/2006/relationships/image"/>
</Relationships>
</file>

<file path=ppt/slides/_rels/slide2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6.png" Type="http://schemas.openxmlformats.org/officeDocument/2006/relationships/image"/>
</Relationships>
</file>

<file path=ppt/slides/_rels/slide2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7.png" Type="http://schemas.openxmlformats.org/officeDocument/2006/relationships/image"/>
</Relationships>
</file>

<file path=ppt/slides/_rels/slide2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8.png" Type="http://schemas.openxmlformats.org/officeDocument/2006/relationships/image"/>
</Relationships>
</file>

<file path=ppt/slides/_rels/slide2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29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3.png" Type="http://schemas.openxmlformats.org/officeDocument/2006/relationships/image"/>
</Relationships>
</file>

<file path=ppt/slides/_rels/slide3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30.png" Type="http://schemas.openxmlformats.org/officeDocument/2006/relationships/image"/>
</Relationships>
</file>

<file path=ppt/slides/_rels/slide3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31.png" Type="http://schemas.openxmlformats.org/officeDocument/2006/relationships/image"/>
</Relationships>
</file>

<file path=ppt/slides/_rels/slide3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32.png" Type="http://schemas.openxmlformats.org/officeDocument/2006/relationships/image"/>
</Relationships>
</file>

<file path=ppt/slides/_rels/slide3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33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4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deck-5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