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1" r:id="rId13"/>
    <p:sldId id="270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62"/>
  </p:normalViewPr>
  <p:slideViewPr>
    <p:cSldViewPr snapToGrid="0" snapToObjects="1" showGuides="1">
      <p:cViewPr varScale="1">
        <p:scale>
          <a:sx n="104" d="100"/>
          <a:sy n="104" d="100"/>
        </p:scale>
        <p:origin x="114" y="558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Presenter(s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 </a:t>
            </a:r>
            <a:r>
              <a:rPr lang="en-US" dirty="0" smtClean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Goals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How sub-atmospheric </a:t>
            </a:r>
            <a:r>
              <a:rPr lang="en-US" dirty="0">
                <a:latin typeface="+mn-lt"/>
              </a:rPr>
              <a:t>pressure affects </a:t>
            </a:r>
          </a:p>
          <a:p>
            <a:r>
              <a:rPr lang="en-US" dirty="0" smtClean="0">
                <a:latin typeface="+mn-lt"/>
              </a:rPr>
              <a:t>temperature 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fluid </a:t>
            </a:r>
            <a:r>
              <a:rPr lang="en-US" dirty="0">
                <a:latin typeface="+mn-lt"/>
              </a:rPr>
              <a:t>mechanics </a:t>
            </a:r>
          </a:p>
          <a:p>
            <a:r>
              <a:rPr lang="en-US" dirty="0" smtClean="0">
                <a:latin typeface="+mn-lt"/>
              </a:rPr>
              <a:t>other </a:t>
            </a:r>
            <a:r>
              <a:rPr lang="en-US" dirty="0">
                <a:latin typeface="+mn-lt"/>
              </a:rPr>
              <a:t>characteristics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62" y="2061837"/>
            <a:ext cx="4433347" cy="3681413"/>
          </a:xfrm>
        </p:spPr>
      </p:pic>
      <p:grpSp>
        <p:nvGrpSpPr>
          <p:cNvPr id="12" name="Group 11"/>
          <p:cNvGrpSpPr/>
          <p:nvPr/>
        </p:nvGrpSpPr>
        <p:grpSpPr>
          <a:xfrm>
            <a:off x="3189073" y="1442047"/>
            <a:ext cx="5760964" cy="4074516"/>
            <a:chOff x="5562818" y="1199448"/>
            <a:chExt cx="5760964" cy="4074516"/>
          </a:xfrm>
        </p:grpSpPr>
        <p:sp>
          <p:nvSpPr>
            <p:cNvPr id="8" name="Rectangle 7"/>
            <p:cNvSpPr/>
            <p:nvPr/>
          </p:nvSpPr>
          <p:spPr>
            <a:xfrm>
              <a:off x="7721600" y="3369731"/>
              <a:ext cx="3602182" cy="50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Replace with 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Solidworks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model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818" y="4638262"/>
              <a:ext cx="1648691" cy="63570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Gas Analyzer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87581" y="1199448"/>
              <a:ext cx="1648691" cy="63570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Ejectors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507" y="1644746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n-lt"/>
              </a:rPr>
              <a:t>Camera: FLIR SC6700</a:t>
            </a:r>
          </a:p>
          <a:p>
            <a:r>
              <a:rPr lang="en-US" dirty="0" smtClean="0">
                <a:latin typeface="+mn-lt"/>
              </a:rPr>
              <a:t>MWIR </a:t>
            </a:r>
            <a:r>
              <a:rPr lang="en-US" dirty="0" err="1" smtClean="0">
                <a:latin typeface="+mn-lt"/>
              </a:rPr>
              <a:t>InSb</a:t>
            </a:r>
            <a:r>
              <a:rPr lang="en-US" dirty="0" smtClean="0">
                <a:latin typeface="+mn-lt"/>
              </a:rPr>
              <a:t> Detector, 1-5 </a:t>
            </a:r>
            <a:r>
              <a:rPr lang="el-GR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 smtClean="0">
                <a:latin typeface="+mn-lt"/>
              </a:rPr>
              <a:t>m</a:t>
            </a:r>
          </a:p>
          <a:p>
            <a:r>
              <a:rPr lang="en-US" dirty="0" smtClean="0">
                <a:latin typeface="+mn-lt"/>
              </a:rPr>
              <a:t>Blackbody calibrated</a:t>
            </a:r>
          </a:p>
          <a:p>
            <a:r>
              <a:rPr lang="en-US" dirty="0" smtClean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 smtClean="0">
                <a:latin typeface="+mn-lt"/>
              </a:rPr>
              <a:t>Window: Sapphire</a:t>
            </a:r>
          </a:p>
          <a:p>
            <a:r>
              <a:rPr lang="en-US" dirty="0" smtClean="0">
                <a:latin typeface="+mn-lt"/>
              </a:rPr>
              <a:t>IR Transparent</a:t>
            </a:r>
          </a:p>
          <a:p>
            <a:r>
              <a:rPr lang="en-US" dirty="0" smtClean="0">
                <a:latin typeface="+mn-lt"/>
              </a:rPr>
              <a:t>Cost Effective</a:t>
            </a:r>
          </a:p>
          <a:p>
            <a:r>
              <a:rPr lang="en-US" dirty="0" smtClean="0">
                <a:latin typeface="+mn-lt"/>
              </a:rPr>
              <a:t>Strong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13" y="4232184"/>
            <a:ext cx="3288763" cy="1953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082" y="1570931"/>
            <a:ext cx="2163441" cy="1757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42400" y="4232184"/>
            <a:ext cx="299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Window transmission and Kernel emissions spectra [</a:t>
            </a:r>
            <a:r>
              <a:rPr lang="en-US" sz="2400" dirty="0" err="1" smtClean="0"/>
              <a:t>x,x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43273" y="3470949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Animate with video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Introduction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Studying how </a:t>
            </a:r>
            <a:r>
              <a:rPr lang="en-US" dirty="0" err="1">
                <a:latin typeface="+mn-lt"/>
              </a:rPr>
              <a:t>subatmos</a:t>
            </a:r>
            <a:r>
              <a:rPr lang="en-US" dirty="0">
                <a:latin typeface="+mn-lt"/>
              </a:rPr>
              <a:t> pressure affects </a:t>
            </a:r>
          </a:p>
          <a:p>
            <a:r>
              <a:rPr lang="en-US" dirty="0">
                <a:latin typeface="+mn-lt"/>
              </a:rPr>
              <a:t>the temperature </a:t>
            </a:r>
          </a:p>
          <a:p>
            <a:r>
              <a:rPr lang="en-US" dirty="0">
                <a:latin typeface="+mn-lt"/>
              </a:rPr>
              <a:t>Fluid mechanics </a:t>
            </a:r>
          </a:p>
          <a:p>
            <a:r>
              <a:rPr lang="en-US" dirty="0">
                <a:latin typeface="+mn-lt"/>
              </a:rPr>
              <a:t>Other characteristics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</a:t>
            </a:r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Study </a:t>
            </a:r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L</a:t>
            </a:r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ow Pressure Ignition</a:t>
            </a:r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?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926167"/>
            <a:ext cx="5440929" cy="122840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High altitude re-ignition</a:t>
            </a:r>
          </a:p>
          <a:p>
            <a:r>
              <a:rPr lang="en-US" dirty="0" smtClean="0">
                <a:latin typeface="+mn-lt"/>
              </a:rPr>
              <a:t>Afterburner ignition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0" y="4837723"/>
            <a:ext cx="567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Garuda Indonesia Flight GA421 wreckage after </a:t>
            </a:r>
            <a:r>
              <a:rPr lang="en-US" dirty="0"/>
              <a:t>dual engine </a:t>
            </a:r>
            <a:r>
              <a:rPr lang="en-US" dirty="0" smtClean="0"/>
              <a:t>flameout induced by inclement weather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How is </a:t>
            </a:r>
            <a:r>
              <a:rPr lang="en-US" sz="6000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Ignition Studied?</a:t>
            </a:r>
            <a:endParaRPr lang="en-US" sz="60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3674" y="5408893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Caption [x]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1222" y="5408893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Caption [x]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OH* LIF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3638" y="5314048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Caption [x]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  <a:endParaRPr lang="en-US" sz="60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184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Microsoft YaHei UI</vt:lpstr>
      <vt:lpstr>ＭＳ Ｐゴシック</vt:lpstr>
      <vt:lpstr>Aharoni</vt:lpstr>
      <vt:lpstr>Angsana New</vt:lpstr>
      <vt:lpstr>Arial</vt:lpstr>
      <vt:lpstr>Calibri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Introduction</vt:lpstr>
      <vt:lpstr>Why Study Low Pressure Ignition?</vt:lpstr>
      <vt:lpstr>How is Ignition Studied?</vt:lpstr>
      <vt:lpstr>Numerical Modeling</vt:lpstr>
      <vt:lpstr>Minimum Ignition Energy (MIE)</vt:lpstr>
      <vt:lpstr>Spark Kernels: Reacting</vt:lpstr>
      <vt:lpstr>Spark Kernels: Non-Reacting</vt:lpstr>
      <vt:lpstr>The Experiment</vt:lpstr>
      <vt:lpstr>Goals</vt:lpstr>
      <vt:lpstr>Experimental Setup</vt:lpstr>
      <vt:lpstr>Data Collection</vt:lpstr>
      <vt:lpstr>Experimental Setup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25</cp:revision>
  <dcterms:created xsi:type="dcterms:W3CDTF">2017-05-19T18:48:06Z</dcterms:created>
  <dcterms:modified xsi:type="dcterms:W3CDTF">2017-12-21T23:55:10Z</dcterms:modified>
</cp:coreProperties>
</file>