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05" r:id="rId5"/>
    <p:sldId id="406" r:id="rId6"/>
    <p:sldId id="408" r:id="rId7"/>
    <p:sldId id="409" r:id="rId8"/>
    <p:sldId id="410" r:id="rId9"/>
    <p:sldId id="412" r:id="rId10"/>
    <p:sldId id="404" r:id="rId11"/>
    <p:sldId id="407" r:id="rId1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9FA"/>
    <a:srgbClr val="0B3A7F"/>
    <a:srgbClr val="E98B01"/>
    <a:srgbClr val="FF0000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16" autoAdjust="0"/>
    <p:restoredTop sz="97816" autoAdjust="0"/>
  </p:normalViewPr>
  <p:slideViewPr>
    <p:cSldViewPr>
      <p:cViewPr varScale="1">
        <p:scale>
          <a:sx n="103" d="100"/>
          <a:sy n="103" d="100"/>
        </p:scale>
        <p:origin x="6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95600"/>
            <a:ext cx="7772400" cy="1295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6400800" cy="533400"/>
          </a:xfrm>
        </p:spPr>
        <p:txBody>
          <a:bodyPr/>
          <a:lstStyle>
            <a:lvl1pPr marL="0" indent="0">
              <a:buFont typeface="Times" pitchFamily="80" charset="0"/>
              <a:buNone/>
              <a:defRPr sz="17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555D-8C50-4459-B2D6-7320F0E27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1537A-5BF9-427D-B5E6-C0F642D26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17779-8E6C-47D5-BE9C-F5E8CE6A83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6D440-F702-449A-AAC2-9ACFF1703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904D-0451-4C7F-B922-EE63F46B2D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AD711-9F87-4FCB-8860-8E1F7DD17B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CA10D-3462-4032-B67E-FA4245F9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CB235-C00B-4A60-AD37-ED99E5923B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2A464-B9CC-49ED-909D-B0D6E71B35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10FA8-F6D1-4DAE-B0EC-A7B672430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A0C21CE-AEBB-43C6-BA73-2ECF513A8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  <p:sldLayoutId id="21474848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98B01"/>
        </a:buClr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380DC"/>
        </a:buClr>
        <a:buFont typeface="Wingdings" pitchFamily="2" charset="2"/>
        <a:buChar char="§"/>
        <a:defRPr sz="2800">
          <a:solidFill>
            <a:srgbClr val="4F4F4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F4F4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8153400" cy="1295400"/>
          </a:xfrm>
        </p:spPr>
        <p:txBody>
          <a:bodyPr/>
          <a:lstStyle/>
          <a:p>
            <a:r>
              <a:rPr lang="en-US" dirty="0"/>
              <a:t>Effects of Sub-Atmospheric Pressures on </a:t>
            </a:r>
            <a:r>
              <a:rPr lang="en-US" dirty="0" smtClean="0"/>
              <a:t>the Temperature </a:t>
            </a:r>
            <a:r>
              <a:rPr lang="en-US" dirty="0"/>
              <a:t>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7543800" cy="16764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latin typeface="+mj-lt"/>
              </a:rPr>
              <a:t>Daniel Caplan and David </a:t>
            </a:r>
            <a:r>
              <a:rPr lang="en-US" altLang="en-US" sz="2400" b="1" dirty="0" err="1" smtClean="0">
                <a:latin typeface="+mj-lt"/>
              </a:rPr>
              <a:t>Blunck</a:t>
            </a:r>
            <a:r>
              <a:rPr lang="en-US" altLang="en-US" sz="2400" b="1" dirty="0" smtClean="0">
                <a:latin typeface="+mj-lt"/>
              </a:rPr>
              <a:t>, PhD.</a:t>
            </a:r>
          </a:p>
          <a:p>
            <a:pPr eaLnBrk="1" hangingPunct="1"/>
            <a:r>
              <a:rPr lang="en-US" altLang="en-US" sz="2400" b="1" dirty="0" smtClean="0">
                <a:latin typeface="+mj-lt"/>
              </a:rPr>
              <a:t>Oregon State University</a:t>
            </a:r>
          </a:p>
          <a:p>
            <a:pPr eaLnBrk="1" hangingPunct="1"/>
            <a:r>
              <a:rPr lang="en-US" altLang="en-US" sz="2400" dirty="0" smtClean="0">
                <a:latin typeface="+mj-lt"/>
              </a:rPr>
              <a:t>SciTech, 8-12 January 2018</a:t>
            </a:r>
          </a:p>
          <a:p>
            <a:pPr eaLnBrk="1" hangingPunct="1"/>
            <a:r>
              <a:rPr lang="en-US" altLang="en-US" sz="2400" dirty="0" smtClean="0">
                <a:latin typeface="+mj-lt"/>
              </a:rPr>
              <a:t>Kissimmee, Florida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98" y="381000"/>
            <a:ext cx="4342302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91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ignition studied?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4000" dirty="0" smtClean="0"/>
              <a:t>Minimum Ignition Energy (MIE)</a:t>
            </a:r>
          </a:p>
          <a:p>
            <a:pPr>
              <a:spcBef>
                <a:spcPts val="1200"/>
              </a:spcBef>
            </a:pPr>
            <a:r>
              <a:rPr lang="en-US" altLang="en-US" sz="4000" dirty="0" smtClean="0"/>
              <a:t>Spark Kernels</a:t>
            </a:r>
          </a:p>
          <a:p>
            <a:pPr lvl="1">
              <a:spcBef>
                <a:spcPts val="1200"/>
              </a:spcBef>
            </a:pPr>
            <a:r>
              <a:rPr lang="en-US" altLang="en-US" sz="3200" dirty="0" smtClean="0"/>
              <a:t>Reacting</a:t>
            </a:r>
          </a:p>
          <a:p>
            <a:pPr lvl="1">
              <a:spcBef>
                <a:spcPts val="1200"/>
              </a:spcBef>
            </a:pPr>
            <a:r>
              <a:rPr lang="en-US" altLang="en-US" sz="3200" dirty="0" smtClean="0"/>
              <a:t>Non-Reacting</a:t>
            </a:r>
          </a:p>
          <a:p>
            <a:pPr>
              <a:spcBef>
                <a:spcPts val="1200"/>
              </a:spcBef>
            </a:pPr>
            <a:r>
              <a:rPr lang="en-US" altLang="en-US" sz="4000" dirty="0" smtClean="0"/>
              <a:t>Mathematical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ignition studied?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Ignition Energy (MIE)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3637189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93" y="2667000"/>
            <a:ext cx="3038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ignition studied?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Kernels: Reacting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16956"/>
          <a:stretch/>
        </p:blipFill>
        <p:spPr>
          <a:xfrm>
            <a:off x="685800" y="2247900"/>
            <a:ext cx="74676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0567" y="5406232"/>
            <a:ext cx="6482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Upper: </a:t>
            </a:r>
            <a:r>
              <a:rPr lang="en-US" dirty="0" err="1" smtClean="0"/>
              <a:t>Chemiluminescence</a:t>
            </a:r>
            <a:endParaRPr lang="en-US" dirty="0" smtClean="0"/>
          </a:p>
          <a:p>
            <a:r>
              <a:rPr lang="en-US" dirty="0" smtClean="0"/>
              <a:t>Lower: OH* Laser Induced Fluorescence (LIF)</a:t>
            </a:r>
          </a:p>
          <a:p>
            <a:r>
              <a:rPr lang="en-US" dirty="0"/>
              <a:t>http://www.itt.kit.edu/english/323.php </a:t>
            </a:r>
          </a:p>
        </p:txBody>
      </p:sp>
    </p:spTree>
    <p:extLst>
      <p:ext uri="{BB962C8B-B14F-4D97-AF65-F5344CB8AC3E}">
        <p14:creationId xmlns:p14="http://schemas.microsoft.com/office/powerpoint/2010/main" val="269651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ignition studied?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Spark Kernels: Non-Reacting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19200" y="2590800"/>
            <a:ext cx="6934200" cy="320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ea typeface="ＭＳ Ｐゴシック" pitchFamily="80" charset="-128"/>
              </a:rPr>
              <a:t>Schlieren</a:t>
            </a:r>
            <a:r>
              <a:rPr lang="en-US" dirty="0" smtClean="0">
                <a:ea typeface="ＭＳ Ｐゴシック" pitchFamily="80" charset="-128"/>
              </a:rPr>
              <a:t> image of kernels from </a:t>
            </a:r>
            <a:r>
              <a:rPr lang="en-US" dirty="0" err="1" smtClean="0">
                <a:ea typeface="ＭＳ Ｐゴシック" pitchFamily="80" charset="-128"/>
              </a:rPr>
              <a:t>Sforzo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47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ignition studied?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Spark Kernels: </a:t>
            </a:r>
            <a:r>
              <a:rPr lang="en-US" dirty="0" smtClean="0"/>
              <a:t>Mathematical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19200" y="2590800"/>
            <a:ext cx="6934200" cy="320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Model image of kernels from </a:t>
            </a:r>
            <a:r>
              <a:rPr lang="en-US" dirty="0" err="1" smtClean="0">
                <a:ea typeface="ＭＳ Ｐゴシック" pitchFamily="80" charset="-128"/>
              </a:rPr>
              <a:t>Sforzo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028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550622"/>
            <a:ext cx="7467600" cy="1179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91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algn="ctr">
              <a:spcBef>
                <a:spcPts val="1200"/>
              </a:spcBef>
              <a:buNone/>
            </a:pPr>
            <a:r>
              <a:rPr lang="en-US" altLang="en-US" sz="2400" i="1" dirty="0" smtClean="0"/>
              <a:t>Template is optional.  Please note formatting guidelines below.</a:t>
            </a:r>
          </a:p>
          <a:p>
            <a:pPr>
              <a:spcBef>
                <a:spcPts val="1200"/>
              </a:spcBef>
            </a:pPr>
            <a:r>
              <a:rPr lang="en-US" altLang="en-US" sz="2800" dirty="0" smtClean="0"/>
              <a:t>Landscape orientation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4:3 Ratio</a:t>
            </a:r>
          </a:p>
          <a:p>
            <a:r>
              <a:rPr lang="en-US" sz="2800" dirty="0" smtClean="0"/>
              <a:t>Fon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Sans serif (e.g. Arial, Tahoma)</a:t>
            </a:r>
          </a:p>
          <a:p>
            <a:pPr lvl="1"/>
            <a:r>
              <a:rPr lang="en-US" dirty="0" smtClean="0"/>
              <a:t>Sized 24-40 points</a:t>
            </a:r>
          </a:p>
          <a:p>
            <a:r>
              <a:rPr lang="en-US" sz="2800" dirty="0" smtClean="0"/>
              <a:t>Minimal information—highlight main points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No commercialism/advertising</a:t>
            </a:r>
          </a:p>
          <a:p>
            <a:pPr algn="ctr">
              <a:spcBef>
                <a:spcPts val="0"/>
              </a:spcBef>
              <a:buNone/>
            </a:pPr>
            <a:endParaRPr lang="en-US" sz="2800" i="1" smtClean="0"/>
          </a:p>
          <a:p>
            <a:pPr algn="ctr">
              <a:spcBef>
                <a:spcPts val="0"/>
              </a:spcBef>
              <a:buNone/>
            </a:pPr>
            <a:r>
              <a:rPr lang="en-US" sz="2800" i="1" smtClean="0"/>
              <a:t>Can </a:t>
            </a:r>
            <a:r>
              <a:rPr lang="en-US" sz="2800" i="1" dirty="0" smtClean="0"/>
              <a:t>your slides be easily read from 15 meters away?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722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EA5B684E6D04C8F8F60CD32CD8F5C" ma:contentTypeVersion="0" ma:contentTypeDescription="Create a new document." ma:contentTypeScope="" ma:versionID="41e97edc035c2e5e5f60dbf406229cf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14BE1A-A2C4-4862-8AD0-8BDC37D6A979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80A3192-62F6-472E-B429-80C052006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12072</TotalTime>
  <Words>166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Arial Narrow</vt:lpstr>
      <vt:lpstr>Times</vt:lpstr>
      <vt:lpstr>Wingdings</vt:lpstr>
      <vt:lpstr>Blank Presentation</vt:lpstr>
      <vt:lpstr>Effects of Sub-Atmospheric Pressures on the Temperature Evolution of Spark Kernels</vt:lpstr>
      <vt:lpstr>How is ignition studied?</vt:lpstr>
      <vt:lpstr>How is ignition studied?</vt:lpstr>
      <vt:lpstr>How is ignition studied?</vt:lpstr>
      <vt:lpstr>How is ignition studied?</vt:lpstr>
      <vt:lpstr>How is ignition studied?</vt:lpstr>
      <vt:lpstr>PowerPoint Presentation</vt:lpstr>
      <vt:lpstr>Presentation Title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Caplan, Daniel L</cp:lastModifiedBy>
  <cp:revision>1302</cp:revision>
  <cp:lastPrinted>2013-07-30T01:46:25Z</cp:lastPrinted>
  <dcterms:modified xsi:type="dcterms:W3CDTF">2017-12-13T22:20:51Z</dcterms:modified>
</cp:coreProperties>
</file>