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72" r:id="rId4"/>
    <p:sldId id="271" r:id="rId5"/>
    <p:sldId id="274" r:id="rId6"/>
    <p:sldId id="275" r:id="rId7"/>
    <p:sldId id="277" r:id="rId8"/>
    <p:sldId id="280" r:id="rId9"/>
    <p:sldId id="281" r:id="rId10"/>
    <p:sldId id="284" r:id="rId11"/>
    <p:sldId id="286" r:id="rId12"/>
    <p:sldId id="289" r:id="rId13"/>
    <p:sldId id="292" r:id="rId14"/>
    <p:sldId id="293" r:id="rId15"/>
    <p:sldId id="295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 autoAdjust="0"/>
    <p:restoredTop sz="77114" autoAdjust="0"/>
  </p:normalViewPr>
  <p:slideViewPr>
    <p:cSldViewPr snapToGrid="0">
      <p:cViewPr varScale="1">
        <p:scale>
          <a:sx n="56" d="100"/>
          <a:sy n="56" d="100"/>
        </p:scale>
        <p:origin x="4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4D1B2-9105-4F6B-8006-800B2DF9FF4C}" type="doc">
      <dgm:prSet loTypeId="urn:microsoft.com/office/officeart/2005/8/layout/cycle3" loCatId="cycle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90DD608-149F-4E07-A543-ECFEAE23E5F2}">
      <dgm:prSet phldrT="[Text]"/>
      <dgm:spPr/>
      <dgm:t>
        <a:bodyPr/>
        <a:lstStyle/>
        <a:p>
          <a:r>
            <a:rPr lang="en-US"/>
            <a:t>Primary Addressee</a:t>
          </a:r>
          <a:endParaRPr lang="en-US" dirty="0"/>
        </a:p>
      </dgm:t>
    </dgm:pt>
    <dgm:pt modelId="{44F42436-B50E-4D3F-A480-DD004D681E9D}" type="parTrans" cxnId="{5607173D-37E6-4A68-A13F-78D7590F8576}">
      <dgm:prSet/>
      <dgm:spPr/>
      <dgm:t>
        <a:bodyPr/>
        <a:lstStyle/>
        <a:p>
          <a:endParaRPr lang="en-US"/>
        </a:p>
      </dgm:t>
    </dgm:pt>
    <dgm:pt modelId="{A0FA0463-FDDC-4C84-9DEA-CF0CDE23A001}" type="sibTrans" cxnId="{5607173D-37E6-4A68-A13F-78D7590F8576}">
      <dgm:prSet/>
      <dgm:spPr/>
      <dgm:t>
        <a:bodyPr/>
        <a:lstStyle/>
        <a:p>
          <a:endParaRPr lang="en-US"/>
        </a:p>
      </dgm:t>
    </dgm:pt>
    <dgm:pt modelId="{54C29305-9411-43D1-9CCA-D2A375F1CE7B}">
      <dgm:prSet phldrT="[Text]"/>
      <dgm:spPr/>
      <dgm:t>
        <a:bodyPr/>
        <a:lstStyle/>
        <a:p>
          <a:r>
            <a:rPr lang="en-US"/>
            <a:t>Donor Listing</a:t>
          </a:r>
          <a:endParaRPr lang="en-US" dirty="0"/>
        </a:p>
      </dgm:t>
    </dgm:pt>
    <dgm:pt modelId="{4C2F55B2-03E0-4279-82FF-9332CDA4CCF8}" type="parTrans" cxnId="{AFD9DE2C-CC78-41DA-8565-B34670A5B022}">
      <dgm:prSet/>
      <dgm:spPr/>
      <dgm:t>
        <a:bodyPr/>
        <a:lstStyle/>
        <a:p>
          <a:endParaRPr lang="en-US"/>
        </a:p>
      </dgm:t>
    </dgm:pt>
    <dgm:pt modelId="{5C42B8E5-5EAD-4C6D-97E7-A87526BD2EA4}" type="sibTrans" cxnId="{AFD9DE2C-CC78-41DA-8565-B34670A5B022}">
      <dgm:prSet/>
      <dgm:spPr/>
      <dgm:t>
        <a:bodyPr/>
        <a:lstStyle/>
        <a:p>
          <a:endParaRPr lang="en-US"/>
        </a:p>
      </dgm:t>
    </dgm:pt>
    <dgm:pt modelId="{8B02E193-978B-4F22-A785-21B15D912FFE}">
      <dgm:prSet phldrT="[Text]"/>
      <dgm:spPr/>
      <dgm:t>
        <a:bodyPr/>
        <a:lstStyle/>
        <a:p>
          <a:r>
            <a:rPr lang="en-US" dirty="0"/>
            <a:t>Legal Listing</a:t>
          </a:r>
        </a:p>
      </dgm:t>
    </dgm:pt>
    <dgm:pt modelId="{C1C3F614-DAA6-4CCC-9BBA-60EAB8CBEFC4}" type="parTrans" cxnId="{0A08D56D-BDCD-45DA-9EFF-420F09B58624}">
      <dgm:prSet/>
      <dgm:spPr/>
      <dgm:t>
        <a:bodyPr/>
        <a:lstStyle/>
        <a:p>
          <a:endParaRPr lang="en-US"/>
        </a:p>
      </dgm:t>
    </dgm:pt>
    <dgm:pt modelId="{84C10C8E-EC90-47F1-907C-DF1BD2BC79D4}" type="sibTrans" cxnId="{0A08D56D-BDCD-45DA-9EFF-420F09B58624}">
      <dgm:prSet/>
      <dgm:spPr/>
      <dgm:t>
        <a:bodyPr/>
        <a:lstStyle/>
        <a:p>
          <a:endParaRPr lang="en-US"/>
        </a:p>
      </dgm:t>
    </dgm:pt>
    <dgm:pt modelId="{95A064CB-7290-4C6C-8167-0EAB6205DBF2}">
      <dgm:prSet phldrT="[Text]"/>
      <dgm:spPr/>
      <dgm:t>
        <a:bodyPr/>
        <a:lstStyle/>
        <a:p>
          <a:r>
            <a:rPr lang="en-US" dirty="0"/>
            <a:t>Family/</a:t>
          </a:r>
        </a:p>
        <a:p>
          <a:r>
            <a:rPr lang="en-US" dirty="0"/>
            <a:t>Household</a:t>
          </a:r>
        </a:p>
      </dgm:t>
    </dgm:pt>
    <dgm:pt modelId="{9A3C884A-7451-45D5-9AB4-2954A72FC452}" type="parTrans" cxnId="{0FAAC2BA-7B34-49F4-B87C-88E332FA39D4}">
      <dgm:prSet/>
      <dgm:spPr/>
      <dgm:t>
        <a:bodyPr/>
        <a:lstStyle/>
        <a:p>
          <a:endParaRPr lang="en-US"/>
        </a:p>
      </dgm:t>
    </dgm:pt>
    <dgm:pt modelId="{D6A9F81E-E97A-40B6-9681-AE66F332DB98}" type="sibTrans" cxnId="{0FAAC2BA-7B34-49F4-B87C-88E332FA39D4}">
      <dgm:prSet/>
      <dgm:spPr/>
      <dgm:t>
        <a:bodyPr/>
        <a:lstStyle/>
        <a:p>
          <a:endParaRPr lang="en-US"/>
        </a:p>
      </dgm:t>
    </dgm:pt>
    <dgm:pt modelId="{3F8B3D5E-0E14-4A50-B1A4-4AF163175ABD}">
      <dgm:prSet phldrT="[Text]"/>
      <dgm:spPr/>
      <dgm:t>
        <a:bodyPr/>
        <a:lstStyle/>
        <a:p>
          <a:r>
            <a:rPr lang="en-US"/>
            <a:t>Volunteer Listing</a:t>
          </a:r>
          <a:endParaRPr lang="en-US" dirty="0"/>
        </a:p>
      </dgm:t>
    </dgm:pt>
    <dgm:pt modelId="{DEFC0ED1-2366-4AB0-82AB-13FB72373359}" type="parTrans" cxnId="{B1B188F0-90B0-4EFE-BC19-FEAE390827CD}">
      <dgm:prSet/>
      <dgm:spPr/>
      <dgm:t>
        <a:bodyPr/>
        <a:lstStyle/>
        <a:p>
          <a:endParaRPr lang="en-US"/>
        </a:p>
      </dgm:t>
    </dgm:pt>
    <dgm:pt modelId="{750DE6A1-8929-444C-BCEF-4B019F6FCD85}" type="sibTrans" cxnId="{B1B188F0-90B0-4EFE-BC19-FEAE390827CD}">
      <dgm:prSet/>
      <dgm:spPr/>
      <dgm:t>
        <a:bodyPr/>
        <a:lstStyle/>
        <a:p>
          <a:endParaRPr lang="en-US"/>
        </a:p>
      </dgm:t>
    </dgm:pt>
    <dgm:pt modelId="{C06C57A9-F76E-4874-AE40-86BBA64A90E4}">
      <dgm:prSet/>
      <dgm:spPr/>
      <dgm:t>
        <a:bodyPr/>
        <a:lstStyle/>
        <a:p>
          <a:r>
            <a:rPr lang="en-US"/>
            <a:t>Inside Salutation</a:t>
          </a:r>
          <a:endParaRPr lang="en-US" dirty="0"/>
        </a:p>
      </dgm:t>
    </dgm:pt>
    <dgm:pt modelId="{FCB753F1-B0D1-4AE5-AACE-095D006A3685}" type="parTrans" cxnId="{AC0FB8D0-1A22-4CAA-A83C-8D299F438234}">
      <dgm:prSet/>
      <dgm:spPr/>
      <dgm:t>
        <a:bodyPr/>
        <a:lstStyle/>
        <a:p>
          <a:endParaRPr lang="en-US"/>
        </a:p>
      </dgm:t>
    </dgm:pt>
    <dgm:pt modelId="{FEC3EFA0-F2D3-4C7C-BA68-E784B44F0CE7}" type="sibTrans" cxnId="{AC0FB8D0-1A22-4CAA-A83C-8D299F438234}">
      <dgm:prSet/>
      <dgm:spPr/>
      <dgm:t>
        <a:bodyPr/>
        <a:lstStyle/>
        <a:p>
          <a:endParaRPr lang="en-US"/>
        </a:p>
      </dgm:t>
    </dgm:pt>
    <dgm:pt modelId="{F23F695F-B93B-46A9-BEBB-88BB07E77501}">
      <dgm:prSet/>
      <dgm:spPr/>
      <dgm:t>
        <a:bodyPr/>
        <a:lstStyle/>
        <a:p>
          <a:r>
            <a:rPr lang="en-US"/>
            <a:t>Name Tag</a:t>
          </a:r>
          <a:endParaRPr lang="en-US" dirty="0"/>
        </a:p>
      </dgm:t>
    </dgm:pt>
    <dgm:pt modelId="{23BE19F0-5860-46DE-8F47-BB8F2FD67373}" type="parTrans" cxnId="{3F5FC25B-4E35-4228-AB81-CD4CF683A7AC}">
      <dgm:prSet/>
      <dgm:spPr/>
      <dgm:t>
        <a:bodyPr/>
        <a:lstStyle/>
        <a:p>
          <a:endParaRPr lang="en-US"/>
        </a:p>
      </dgm:t>
    </dgm:pt>
    <dgm:pt modelId="{2107F721-3512-43FB-BFD1-EACCF3EC5DB5}" type="sibTrans" cxnId="{3F5FC25B-4E35-4228-AB81-CD4CF683A7AC}">
      <dgm:prSet/>
      <dgm:spPr/>
      <dgm:t>
        <a:bodyPr/>
        <a:lstStyle/>
        <a:p>
          <a:endParaRPr lang="en-US"/>
        </a:p>
      </dgm:t>
    </dgm:pt>
    <dgm:pt modelId="{D6F471E9-21F4-424B-8311-9825018D5346}">
      <dgm:prSet phldrT="[Text]"/>
      <dgm:spPr/>
      <dgm:t>
        <a:bodyPr/>
        <a:lstStyle/>
        <a:p>
          <a:r>
            <a:rPr lang="en-US"/>
            <a:t>Primary Salutation</a:t>
          </a:r>
          <a:endParaRPr lang="en-US" dirty="0"/>
        </a:p>
      </dgm:t>
    </dgm:pt>
    <dgm:pt modelId="{DDBF7042-7453-4E26-A359-7CB9C9FDC84B}" type="parTrans" cxnId="{9B1791E4-A3AC-4593-9185-D651490AE5AA}">
      <dgm:prSet/>
      <dgm:spPr/>
      <dgm:t>
        <a:bodyPr/>
        <a:lstStyle/>
        <a:p>
          <a:endParaRPr lang="en-US"/>
        </a:p>
      </dgm:t>
    </dgm:pt>
    <dgm:pt modelId="{C0860F47-56A1-4CD8-9FDE-174FB00F9314}" type="sibTrans" cxnId="{9B1791E4-A3AC-4593-9185-D651490AE5AA}">
      <dgm:prSet/>
      <dgm:spPr/>
      <dgm:t>
        <a:bodyPr/>
        <a:lstStyle/>
        <a:p>
          <a:endParaRPr lang="en-US"/>
        </a:p>
      </dgm:t>
    </dgm:pt>
    <dgm:pt modelId="{EAD1C9D6-B873-41C3-869F-FE13EFCC7BD5}">
      <dgm:prSet phldrT="[Text]"/>
      <dgm:spPr/>
      <dgm:t>
        <a:bodyPr/>
        <a:lstStyle/>
        <a:p>
          <a:r>
            <a:rPr lang="en-US"/>
            <a:t>Outside Addressee</a:t>
          </a:r>
          <a:endParaRPr lang="en-US" dirty="0"/>
        </a:p>
      </dgm:t>
    </dgm:pt>
    <dgm:pt modelId="{DB1091C1-BDA6-4FF0-AC9F-42A2828FD73E}" type="parTrans" cxnId="{5F0C5BD5-3B62-4A44-AF35-30C65340CABF}">
      <dgm:prSet/>
      <dgm:spPr/>
      <dgm:t>
        <a:bodyPr/>
        <a:lstStyle/>
        <a:p>
          <a:endParaRPr lang="en-US"/>
        </a:p>
      </dgm:t>
    </dgm:pt>
    <dgm:pt modelId="{54DE0A88-3725-4ADF-97B3-3FBF9B3289C2}" type="sibTrans" cxnId="{5F0C5BD5-3B62-4A44-AF35-30C65340CABF}">
      <dgm:prSet/>
      <dgm:spPr/>
      <dgm:t>
        <a:bodyPr/>
        <a:lstStyle/>
        <a:p>
          <a:endParaRPr lang="en-US"/>
        </a:p>
      </dgm:t>
    </dgm:pt>
    <dgm:pt modelId="{3BCAEEA6-33A1-4F63-9A78-46480157A4D9}" type="pres">
      <dgm:prSet presAssocID="{5E84D1B2-9105-4F6B-8006-800B2DF9FF4C}" presName="Name0" presStyleCnt="0">
        <dgm:presLayoutVars>
          <dgm:dir/>
          <dgm:resizeHandles val="exact"/>
        </dgm:presLayoutVars>
      </dgm:prSet>
      <dgm:spPr/>
    </dgm:pt>
    <dgm:pt modelId="{3B9162D7-8541-4D63-928D-947B83D5FA03}" type="pres">
      <dgm:prSet presAssocID="{5E84D1B2-9105-4F6B-8006-800B2DF9FF4C}" presName="cycle" presStyleCnt="0"/>
      <dgm:spPr/>
    </dgm:pt>
    <dgm:pt modelId="{CFC6CF66-47DA-4462-A494-7310314C9155}" type="pres">
      <dgm:prSet presAssocID="{790DD608-149F-4E07-A543-ECFEAE23E5F2}" presName="nodeFirstNode" presStyleLbl="node1" presStyleIdx="0" presStyleCnt="9">
        <dgm:presLayoutVars>
          <dgm:bulletEnabled val="1"/>
        </dgm:presLayoutVars>
      </dgm:prSet>
      <dgm:spPr/>
    </dgm:pt>
    <dgm:pt modelId="{C01F4A11-8001-4EC5-99BB-B873D3D95372}" type="pres">
      <dgm:prSet presAssocID="{A0FA0463-FDDC-4C84-9DEA-CF0CDE23A001}" presName="sibTransFirstNode" presStyleLbl="bgShp" presStyleIdx="0" presStyleCnt="1"/>
      <dgm:spPr/>
    </dgm:pt>
    <dgm:pt modelId="{C15C48D5-4CDE-475E-927D-694F2C9D7074}" type="pres">
      <dgm:prSet presAssocID="{D6F471E9-21F4-424B-8311-9825018D5346}" presName="nodeFollowingNodes" presStyleLbl="node1" presStyleIdx="1" presStyleCnt="9">
        <dgm:presLayoutVars>
          <dgm:bulletEnabled val="1"/>
        </dgm:presLayoutVars>
      </dgm:prSet>
      <dgm:spPr/>
    </dgm:pt>
    <dgm:pt modelId="{110AB3ED-66E3-4D7C-9422-77B1B01C3BDA}" type="pres">
      <dgm:prSet presAssocID="{EAD1C9D6-B873-41C3-869F-FE13EFCC7BD5}" presName="nodeFollowingNodes" presStyleLbl="node1" presStyleIdx="2" presStyleCnt="9">
        <dgm:presLayoutVars>
          <dgm:bulletEnabled val="1"/>
        </dgm:presLayoutVars>
      </dgm:prSet>
      <dgm:spPr/>
    </dgm:pt>
    <dgm:pt modelId="{CC3A3B8C-F71D-48C7-968F-C7F1269161E0}" type="pres">
      <dgm:prSet presAssocID="{C06C57A9-F76E-4874-AE40-86BBA64A90E4}" presName="nodeFollowingNodes" presStyleLbl="node1" presStyleIdx="3" presStyleCnt="9">
        <dgm:presLayoutVars>
          <dgm:bulletEnabled val="1"/>
        </dgm:presLayoutVars>
      </dgm:prSet>
      <dgm:spPr/>
    </dgm:pt>
    <dgm:pt modelId="{118F20A4-A819-4809-B19C-49E7E37CD7CF}" type="pres">
      <dgm:prSet presAssocID="{F23F695F-B93B-46A9-BEBB-88BB07E77501}" presName="nodeFollowingNodes" presStyleLbl="node1" presStyleIdx="4" presStyleCnt="9">
        <dgm:presLayoutVars>
          <dgm:bulletEnabled val="1"/>
        </dgm:presLayoutVars>
      </dgm:prSet>
      <dgm:spPr/>
    </dgm:pt>
    <dgm:pt modelId="{F5D78358-932D-40ED-B09E-EC2EC1D6F59F}" type="pres">
      <dgm:prSet presAssocID="{54C29305-9411-43D1-9CCA-D2A375F1CE7B}" presName="nodeFollowingNodes" presStyleLbl="node1" presStyleIdx="5" presStyleCnt="9">
        <dgm:presLayoutVars>
          <dgm:bulletEnabled val="1"/>
        </dgm:presLayoutVars>
      </dgm:prSet>
      <dgm:spPr/>
    </dgm:pt>
    <dgm:pt modelId="{5538F940-627E-4CD4-8150-ECF2DF31EAA6}" type="pres">
      <dgm:prSet presAssocID="{8B02E193-978B-4F22-A785-21B15D912FFE}" presName="nodeFollowingNodes" presStyleLbl="node1" presStyleIdx="6" presStyleCnt="9">
        <dgm:presLayoutVars>
          <dgm:bulletEnabled val="1"/>
        </dgm:presLayoutVars>
      </dgm:prSet>
      <dgm:spPr/>
    </dgm:pt>
    <dgm:pt modelId="{589C47B2-E15B-426E-8C5C-95D27A39662E}" type="pres">
      <dgm:prSet presAssocID="{95A064CB-7290-4C6C-8167-0EAB6205DBF2}" presName="nodeFollowingNodes" presStyleLbl="node1" presStyleIdx="7" presStyleCnt="9">
        <dgm:presLayoutVars>
          <dgm:bulletEnabled val="1"/>
        </dgm:presLayoutVars>
      </dgm:prSet>
      <dgm:spPr/>
    </dgm:pt>
    <dgm:pt modelId="{B0FC14A0-BDD9-4854-9F1C-D2324E001C92}" type="pres">
      <dgm:prSet presAssocID="{3F8B3D5E-0E14-4A50-B1A4-4AF163175ABD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AFD9DE2C-CC78-41DA-8565-B34670A5B022}" srcId="{5E84D1B2-9105-4F6B-8006-800B2DF9FF4C}" destId="{54C29305-9411-43D1-9CCA-D2A375F1CE7B}" srcOrd="5" destOrd="0" parTransId="{4C2F55B2-03E0-4279-82FF-9332CDA4CCF8}" sibTransId="{5C42B8E5-5EAD-4C6D-97E7-A87526BD2EA4}"/>
    <dgm:cxn modelId="{3E84E935-EBD7-4C16-85C1-F84755099692}" type="presOf" srcId="{54C29305-9411-43D1-9CCA-D2A375F1CE7B}" destId="{F5D78358-932D-40ED-B09E-EC2EC1D6F59F}" srcOrd="0" destOrd="0" presId="urn:microsoft.com/office/officeart/2005/8/layout/cycle3"/>
    <dgm:cxn modelId="{5607173D-37E6-4A68-A13F-78D7590F8576}" srcId="{5E84D1B2-9105-4F6B-8006-800B2DF9FF4C}" destId="{790DD608-149F-4E07-A543-ECFEAE23E5F2}" srcOrd="0" destOrd="0" parTransId="{44F42436-B50E-4D3F-A480-DD004D681E9D}" sibTransId="{A0FA0463-FDDC-4C84-9DEA-CF0CDE23A001}"/>
    <dgm:cxn modelId="{3F5FC25B-4E35-4228-AB81-CD4CF683A7AC}" srcId="{5E84D1B2-9105-4F6B-8006-800B2DF9FF4C}" destId="{F23F695F-B93B-46A9-BEBB-88BB07E77501}" srcOrd="4" destOrd="0" parTransId="{23BE19F0-5860-46DE-8F47-BB8F2FD67373}" sibTransId="{2107F721-3512-43FB-BFD1-EACCF3EC5DB5}"/>
    <dgm:cxn modelId="{95FA3A47-85AE-46D1-84E6-9C4081EA48C2}" type="presOf" srcId="{D6F471E9-21F4-424B-8311-9825018D5346}" destId="{C15C48D5-4CDE-475E-927D-694F2C9D7074}" srcOrd="0" destOrd="0" presId="urn:microsoft.com/office/officeart/2005/8/layout/cycle3"/>
    <dgm:cxn modelId="{DA72C168-3B10-40B8-967E-34B69820B8E1}" type="presOf" srcId="{F23F695F-B93B-46A9-BEBB-88BB07E77501}" destId="{118F20A4-A819-4809-B19C-49E7E37CD7CF}" srcOrd="0" destOrd="0" presId="urn:microsoft.com/office/officeart/2005/8/layout/cycle3"/>
    <dgm:cxn modelId="{0A08D56D-BDCD-45DA-9EFF-420F09B58624}" srcId="{5E84D1B2-9105-4F6B-8006-800B2DF9FF4C}" destId="{8B02E193-978B-4F22-A785-21B15D912FFE}" srcOrd="6" destOrd="0" parTransId="{C1C3F614-DAA6-4CCC-9BBA-60EAB8CBEFC4}" sibTransId="{84C10C8E-EC90-47F1-907C-DF1BD2BC79D4}"/>
    <dgm:cxn modelId="{65CC8E6F-7BC6-45D7-ABA1-8AB4DB1A78EE}" type="presOf" srcId="{C06C57A9-F76E-4874-AE40-86BBA64A90E4}" destId="{CC3A3B8C-F71D-48C7-968F-C7F1269161E0}" srcOrd="0" destOrd="0" presId="urn:microsoft.com/office/officeart/2005/8/layout/cycle3"/>
    <dgm:cxn modelId="{DEA4C055-629B-42DA-A284-BA259CF50089}" type="presOf" srcId="{EAD1C9D6-B873-41C3-869F-FE13EFCC7BD5}" destId="{110AB3ED-66E3-4D7C-9422-77B1B01C3BDA}" srcOrd="0" destOrd="0" presId="urn:microsoft.com/office/officeart/2005/8/layout/cycle3"/>
    <dgm:cxn modelId="{789E06AC-192E-4C6C-9608-5804D055ED27}" type="presOf" srcId="{3F8B3D5E-0E14-4A50-B1A4-4AF163175ABD}" destId="{B0FC14A0-BDD9-4854-9F1C-D2324E001C92}" srcOrd="0" destOrd="0" presId="urn:microsoft.com/office/officeart/2005/8/layout/cycle3"/>
    <dgm:cxn modelId="{217754AC-302F-424A-BF5A-9501E2B09E0B}" type="presOf" srcId="{5E84D1B2-9105-4F6B-8006-800B2DF9FF4C}" destId="{3BCAEEA6-33A1-4F63-9A78-46480157A4D9}" srcOrd="0" destOrd="0" presId="urn:microsoft.com/office/officeart/2005/8/layout/cycle3"/>
    <dgm:cxn modelId="{F9AE53B8-0B0F-4D85-A376-3929E410FC34}" type="presOf" srcId="{790DD608-149F-4E07-A543-ECFEAE23E5F2}" destId="{CFC6CF66-47DA-4462-A494-7310314C9155}" srcOrd="0" destOrd="0" presId="urn:microsoft.com/office/officeart/2005/8/layout/cycle3"/>
    <dgm:cxn modelId="{0FAAC2BA-7B34-49F4-B87C-88E332FA39D4}" srcId="{5E84D1B2-9105-4F6B-8006-800B2DF9FF4C}" destId="{95A064CB-7290-4C6C-8167-0EAB6205DBF2}" srcOrd="7" destOrd="0" parTransId="{9A3C884A-7451-45D5-9AB4-2954A72FC452}" sibTransId="{D6A9F81E-E97A-40B6-9681-AE66F332DB98}"/>
    <dgm:cxn modelId="{90CB4FBC-1510-4CA2-A994-BD06BDBBBBC5}" type="presOf" srcId="{8B02E193-978B-4F22-A785-21B15D912FFE}" destId="{5538F940-627E-4CD4-8150-ECF2DF31EAA6}" srcOrd="0" destOrd="0" presId="urn:microsoft.com/office/officeart/2005/8/layout/cycle3"/>
    <dgm:cxn modelId="{4B8873BC-DD25-4E58-B81B-E2CDB0F6F3D6}" type="presOf" srcId="{A0FA0463-FDDC-4C84-9DEA-CF0CDE23A001}" destId="{C01F4A11-8001-4EC5-99BB-B873D3D95372}" srcOrd="0" destOrd="0" presId="urn:microsoft.com/office/officeart/2005/8/layout/cycle3"/>
    <dgm:cxn modelId="{37BCB3CC-9EF6-4347-90C6-9ADB89DC2043}" type="presOf" srcId="{95A064CB-7290-4C6C-8167-0EAB6205DBF2}" destId="{589C47B2-E15B-426E-8C5C-95D27A39662E}" srcOrd="0" destOrd="0" presId="urn:microsoft.com/office/officeart/2005/8/layout/cycle3"/>
    <dgm:cxn modelId="{AC0FB8D0-1A22-4CAA-A83C-8D299F438234}" srcId="{5E84D1B2-9105-4F6B-8006-800B2DF9FF4C}" destId="{C06C57A9-F76E-4874-AE40-86BBA64A90E4}" srcOrd="3" destOrd="0" parTransId="{FCB753F1-B0D1-4AE5-AACE-095D006A3685}" sibTransId="{FEC3EFA0-F2D3-4C7C-BA68-E784B44F0CE7}"/>
    <dgm:cxn modelId="{5F0C5BD5-3B62-4A44-AF35-30C65340CABF}" srcId="{5E84D1B2-9105-4F6B-8006-800B2DF9FF4C}" destId="{EAD1C9D6-B873-41C3-869F-FE13EFCC7BD5}" srcOrd="2" destOrd="0" parTransId="{DB1091C1-BDA6-4FF0-AC9F-42A2828FD73E}" sibTransId="{54DE0A88-3725-4ADF-97B3-3FBF9B3289C2}"/>
    <dgm:cxn modelId="{9B1791E4-A3AC-4593-9185-D651490AE5AA}" srcId="{5E84D1B2-9105-4F6B-8006-800B2DF9FF4C}" destId="{D6F471E9-21F4-424B-8311-9825018D5346}" srcOrd="1" destOrd="0" parTransId="{DDBF7042-7453-4E26-A359-7CB9C9FDC84B}" sibTransId="{C0860F47-56A1-4CD8-9FDE-174FB00F9314}"/>
    <dgm:cxn modelId="{B1B188F0-90B0-4EFE-BC19-FEAE390827CD}" srcId="{5E84D1B2-9105-4F6B-8006-800B2DF9FF4C}" destId="{3F8B3D5E-0E14-4A50-B1A4-4AF163175ABD}" srcOrd="8" destOrd="0" parTransId="{DEFC0ED1-2366-4AB0-82AB-13FB72373359}" sibTransId="{750DE6A1-8929-444C-BCEF-4B019F6FCD85}"/>
    <dgm:cxn modelId="{D522CDD5-D9EC-4E80-9326-DE52ED5E5931}" type="presParOf" srcId="{3BCAEEA6-33A1-4F63-9A78-46480157A4D9}" destId="{3B9162D7-8541-4D63-928D-947B83D5FA03}" srcOrd="0" destOrd="0" presId="urn:microsoft.com/office/officeart/2005/8/layout/cycle3"/>
    <dgm:cxn modelId="{C160E722-CC30-4BD8-A76D-9FB90BF04F65}" type="presParOf" srcId="{3B9162D7-8541-4D63-928D-947B83D5FA03}" destId="{CFC6CF66-47DA-4462-A494-7310314C9155}" srcOrd="0" destOrd="0" presId="urn:microsoft.com/office/officeart/2005/8/layout/cycle3"/>
    <dgm:cxn modelId="{871D762B-7A73-4605-885B-901F180ECF4A}" type="presParOf" srcId="{3B9162D7-8541-4D63-928D-947B83D5FA03}" destId="{C01F4A11-8001-4EC5-99BB-B873D3D95372}" srcOrd="1" destOrd="0" presId="urn:microsoft.com/office/officeart/2005/8/layout/cycle3"/>
    <dgm:cxn modelId="{39A00F9D-1DC3-4581-BA8E-497D0170A28B}" type="presParOf" srcId="{3B9162D7-8541-4D63-928D-947B83D5FA03}" destId="{C15C48D5-4CDE-475E-927D-694F2C9D7074}" srcOrd="2" destOrd="0" presId="urn:microsoft.com/office/officeart/2005/8/layout/cycle3"/>
    <dgm:cxn modelId="{9F975C15-3A8F-4C87-99C2-4EBC804B813D}" type="presParOf" srcId="{3B9162D7-8541-4D63-928D-947B83D5FA03}" destId="{110AB3ED-66E3-4D7C-9422-77B1B01C3BDA}" srcOrd="3" destOrd="0" presId="urn:microsoft.com/office/officeart/2005/8/layout/cycle3"/>
    <dgm:cxn modelId="{001850B1-6917-48B7-A258-4F6A8636E569}" type="presParOf" srcId="{3B9162D7-8541-4D63-928D-947B83D5FA03}" destId="{CC3A3B8C-F71D-48C7-968F-C7F1269161E0}" srcOrd="4" destOrd="0" presId="urn:microsoft.com/office/officeart/2005/8/layout/cycle3"/>
    <dgm:cxn modelId="{EE46D583-C11E-46EC-9FBA-D214FCB8AA7C}" type="presParOf" srcId="{3B9162D7-8541-4D63-928D-947B83D5FA03}" destId="{118F20A4-A819-4809-B19C-49E7E37CD7CF}" srcOrd="5" destOrd="0" presId="urn:microsoft.com/office/officeart/2005/8/layout/cycle3"/>
    <dgm:cxn modelId="{D82A2941-08AA-4EF0-AA81-4FFF4397ED3D}" type="presParOf" srcId="{3B9162D7-8541-4D63-928D-947B83D5FA03}" destId="{F5D78358-932D-40ED-B09E-EC2EC1D6F59F}" srcOrd="6" destOrd="0" presId="urn:microsoft.com/office/officeart/2005/8/layout/cycle3"/>
    <dgm:cxn modelId="{AD172A6E-759C-4FF2-91B6-A421AAD64B31}" type="presParOf" srcId="{3B9162D7-8541-4D63-928D-947B83D5FA03}" destId="{5538F940-627E-4CD4-8150-ECF2DF31EAA6}" srcOrd="7" destOrd="0" presId="urn:microsoft.com/office/officeart/2005/8/layout/cycle3"/>
    <dgm:cxn modelId="{A5C6127D-0531-4A0F-AB70-7F283B7E7165}" type="presParOf" srcId="{3B9162D7-8541-4D63-928D-947B83D5FA03}" destId="{589C47B2-E15B-426E-8C5C-95D27A39662E}" srcOrd="8" destOrd="0" presId="urn:microsoft.com/office/officeart/2005/8/layout/cycle3"/>
    <dgm:cxn modelId="{948663A3-0068-45D3-8457-C407F877EB65}" type="presParOf" srcId="{3B9162D7-8541-4D63-928D-947B83D5FA03}" destId="{B0FC14A0-BDD9-4854-9F1C-D2324E001C92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4A11-8001-4EC5-99BB-B873D3D95372}">
      <dsp:nvSpPr>
        <dsp:cNvPr id="0" name=""/>
        <dsp:cNvSpPr/>
      </dsp:nvSpPr>
      <dsp:spPr>
        <a:xfrm>
          <a:off x="1340290" y="-51375"/>
          <a:ext cx="4637345" cy="4637345"/>
        </a:xfrm>
        <a:prstGeom prst="circularArrow">
          <a:avLst>
            <a:gd name="adj1" fmla="val 5544"/>
            <a:gd name="adj2" fmla="val 330680"/>
            <a:gd name="adj3" fmla="val 14764415"/>
            <a:gd name="adj4" fmla="val 16809169"/>
            <a:gd name="adj5" fmla="val 5757"/>
          </a:avLst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FC6CF66-47DA-4462-A494-7310314C9155}">
      <dsp:nvSpPr>
        <dsp:cNvPr id="0" name=""/>
        <dsp:cNvSpPr/>
      </dsp:nvSpPr>
      <dsp:spPr>
        <a:xfrm>
          <a:off x="3065810" y="1464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Primary Addressee</a:t>
          </a:r>
          <a:endParaRPr lang="en-US" sz="1300" kern="1200" dirty="0"/>
        </a:p>
      </dsp:txBody>
      <dsp:txXfrm>
        <a:off x="3094765" y="30419"/>
        <a:ext cx="1128394" cy="535242"/>
      </dsp:txXfrm>
    </dsp:sp>
    <dsp:sp modelId="{C15C48D5-4CDE-475E-927D-694F2C9D7074}">
      <dsp:nvSpPr>
        <dsp:cNvPr id="0" name=""/>
        <dsp:cNvSpPr/>
      </dsp:nvSpPr>
      <dsp:spPr>
        <a:xfrm>
          <a:off x="4336952" y="464122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Primary Salutation</a:t>
          </a:r>
          <a:endParaRPr lang="en-US" sz="1300" kern="1200" dirty="0"/>
        </a:p>
      </dsp:txBody>
      <dsp:txXfrm>
        <a:off x="4365907" y="493077"/>
        <a:ext cx="1128394" cy="535242"/>
      </dsp:txXfrm>
    </dsp:sp>
    <dsp:sp modelId="{110AB3ED-66E3-4D7C-9422-77B1B01C3BDA}">
      <dsp:nvSpPr>
        <dsp:cNvPr id="0" name=""/>
        <dsp:cNvSpPr/>
      </dsp:nvSpPr>
      <dsp:spPr>
        <a:xfrm>
          <a:off x="5013313" y="1635612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Outside Addressee</a:t>
          </a:r>
          <a:endParaRPr lang="en-US" sz="1300" kern="1200" dirty="0"/>
        </a:p>
      </dsp:txBody>
      <dsp:txXfrm>
        <a:off x="5042268" y="1664567"/>
        <a:ext cx="1128394" cy="535242"/>
      </dsp:txXfrm>
    </dsp:sp>
    <dsp:sp modelId="{CC3A3B8C-F71D-48C7-968F-C7F1269161E0}">
      <dsp:nvSpPr>
        <dsp:cNvPr id="0" name=""/>
        <dsp:cNvSpPr/>
      </dsp:nvSpPr>
      <dsp:spPr>
        <a:xfrm>
          <a:off x="4778415" y="2967783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Inside Salutation</a:t>
          </a:r>
          <a:endParaRPr lang="en-US" sz="1300" kern="1200" dirty="0"/>
        </a:p>
      </dsp:txBody>
      <dsp:txXfrm>
        <a:off x="4807370" y="2996738"/>
        <a:ext cx="1128394" cy="535242"/>
      </dsp:txXfrm>
    </dsp:sp>
    <dsp:sp modelId="{118F20A4-A819-4809-B19C-49E7E37CD7CF}">
      <dsp:nvSpPr>
        <dsp:cNvPr id="0" name=""/>
        <dsp:cNvSpPr/>
      </dsp:nvSpPr>
      <dsp:spPr>
        <a:xfrm>
          <a:off x="3742171" y="3837295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Name Tag</a:t>
          </a:r>
          <a:endParaRPr lang="en-US" sz="1300" kern="1200" dirty="0"/>
        </a:p>
      </dsp:txBody>
      <dsp:txXfrm>
        <a:off x="3771126" y="3866250"/>
        <a:ext cx="1128394" cy="535242"/>
      </dsp:txXfrm>
    </dsp:sp>
    <dsp:sp modelId="{F5D78358-932D-40ED-B09E-EC2EC1D6F59F}">
      <dsp:nvSpPr>
        <dsp:cNvPr id="0" name=""/>
        <dsp:cNvSpPr/>
      </dsp:nvSpPr>
      <dsp:spPr>
        <a:xfrm>
          <a:off x="2389450" y="3837295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Donor Listing</a:t>
          </a:r>
          <a:endParaRPr lang="en-US" sz="1300" kern="1200" dirty="0"/>
        </a:p>
      </dsp:txBody>
      <dsp:txXfrm>
        <a:off x="2418405" y="3866250"/>
        <a:ext cx="1128394" cy="535242"/>
      </dsp:txXfrm>
    </dsp:sp>
    <dsp:sp modelId="{5538F940-627E-4CD4-8150-ECF2DF31EAA6}">
      <dsp:nvSpPr>
        <dsp:cNvPr id="0" name=""/>
        <dsp:cNvSpPr/>
      </dsp:nvSpPr>
      <dsp:spPr>
        <a:xfrm>
          <a:off x="1353205" y="2967783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Legal Listing</a:t>
          </a:r>
        </a:p>
      </dsp:txBody>
      <dsp:txXfrm>
        <a:off x="1382160" y="2996738"/>
        <a:ext cx="1128394" cy="535242"/>
      </dsp:txXfrm>
    </dsp:sp>
    <dsp:sp modelId="{589C47B2-E15B-426E-8C5C-95D27A39662E}">
      <dsp:nvSpPr>
        <dsp:cNvPr id="0" name=""/>
        <dsp:cNvSpPr/>
      </dsp:nvSpPr>
      <dsp:spPr>
        <a:xfrm>
          <a:off x="1118308" y="1635612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Family/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Household</a:t>
          </a:r>
        </a:p>
      </dsp:txBody>
      <dsp:txXfrm>
        <a:off x="1147263" y="1664567"/>
        <a:ext cx="1128394" cy="535242"/>
      </dsp:txXfrm>
    </dsp:sp>
    <dsp:sp modelId="{B0FC14A0-BDD9-4854-9F1C-D2324E001C92}">
      <dsp:nvSpPr>
        <dsp:cNvPr id="0" name=""/>
        <dsp:cNvSpPr/>
      </dsp:nvSpPr>
      <dsp:spPr>
        <a:xfrm>
          <a:off x="1794668" y="464122"/>
          <a:ext cx="1186304" cy="593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Volunteer Listing</a:t>
          </a:r>
          <a:endParaRPr lang="en-US" sz="1300" kern="1200" dirty="0"/>
        </a:p>
      </dsp:txBody>
      <dsp:txXfrm>
        <a:off x="1823623" y="493077"/>
        <a:ext cx="1128394" cy="535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B2018-88FB-458D-B5D5-683FB31865A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00539-0F8C-4B9F-9AB3-B38C7B88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F4BDC-B426-4D33-8726-5AC93B31338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DE36-B2CF-49AB-A2DA-82858FBF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2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7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5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DE36-B2CF-49AB-A2DA-82858FBF8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7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0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1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4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0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8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91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2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8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C0D5-7A47-427A-9A1E-5AE5C27DFBB8}" type="datetimeFigureOut">
              <a:rPr lang="en-CA" smtClean="0"/>
              <a:t>2017-09-26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F128-BD20-42A9-BFAA-E85AF0BC1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3" y="174171"/>
            <a:ext cx="2285078" cy="1523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63"/>
          <a:stretch/>
        </p:blipFill>
        <p:spPr>
          <a:xfrm>
            <a:off x="3175261" y="1380671"/>
            <a:ext cx="5808090" cy="1441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89944"/>
            <a:ext cx="1536700" cy="153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8606" y="2554225"/>
            <a:ext cx="635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CPT Mr. Who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755206" y="4974851"/>
            <a:ext cx="487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8606" y="5119972"/>
            <a:ext cx="635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Melody Allen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McBeth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Founder, Highland Fundraising Solutions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Roxanne Globis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Senior Consultant, Highland Fundraising Solutions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77" y="3447474"/>
            <a:ext cx="12113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How Bad Add/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Sals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Can Sink Your Stewardship</a:t>
            </a:r>
          </a:p>
        </p:txBody>
      </p:sp>
    </p:spTree>
    <p:extLst>
      <p:ext uri="{BB962C8B-B14F-4D97-AF65-F5344CB8AC3E}">
        <p14:creationId xmlns:p14="http://schemas.microsoft.com/office/powerpoint/2010/main" val="35783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Nine add/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sal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types meet most needs.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4446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36A5301-8876-46AD-BE82-2CCAA8D00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788716"/>
              </p:ext>
            </p:extLst>
          </p:nvPr>
        </p:nvGraphicFramePr>
        <p:xfrm>
          <a:off x="2569114" y="2286395"/>
          <a:ext cx="7317926" cy="443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9066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Add/Sal Matrix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17172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AE350-711D-4091-AEBD-9695174B4921}"/>
              </a:ext>
            </a:extLst>
          </p:cNvPr>
          <p:cNvSpPr txBox="1"/>
          <p:nvPr/>
        </p:nvSpPr>
        <p:spPr>
          <a:xfrm>
            <a:off x="5687579" y="3400286"/>
            <a:ext cx="49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Mr. H.F. Gerry </a:t>
            </a:r>
            <a:r>
              <a:rPr lang="en-US" sz="3600" dirty="0" err="1"/>
              <a:t>Lenfest</a:t>
            </a:r>
            <a:r>
              <a:rPr lang="en-US" sz="3600" dirty="0"/>
              <a:t> ’49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Gerry</a:t>
            </a:r>
          </a:p>
        </p:txBody>
      </p:sp>
      <p:pic>
        <p:nvPicPr>
          <p:cNvPr id="9" name="Picture 8" descr="File:Philadephia Museum of Art.jpg">
            <a:extLst>
              <a:ext uri="{FF2B5EF4-FFF2-40B4-BE49-F238E27FC236}">
                <a16:creationId xmlns:a16="http://schemas.microsoft.com/office/drawing/2014/main" id="{1DD3F5AF-F199-4274-A28F-D633227B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60" y="2796632"/>
            <a:ext cx="4413832" cy="31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1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Add/Sal Matrix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89876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621DD-3667-4856-96C9-61323831691C}"/>
              </a:ext>
            </a:extLst>
          </p:cNvPr>
          <p:cNvSpPr txBox="1"/>
          <p:nvPr/>
        </p:nvSpPr>
        <p:spPr>
          <a:xfrm>
            <a:off x="2170033" y="2532840"/>
            <a:ext cx="7315120" cy="421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Mr. and Mrs. H.F. Gerry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‘49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Marguerite and Gerry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Gerry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’49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Marguerite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&amp; Gerry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‘49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Marguerite B.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and Harold F.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endParaRPr lang="en-US" sz="2600" dirty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The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Household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Century Gothic" panose="020B0502020202020204" pitchFamily="34" charset="0"/>
              </a:rPr>
              <a:t>Gerry </a:t>
            </a:r>
            <a:r>
              <a:rPr lang="en-US" sz="2600" dirty="0" err="1">
                <a:latin typeface="Century Gothic" panose="020B0502020202020204" pitchFamily="34" charset="0"/>
              </a:rPr>
              <a:t>Lenfest</a:t>
            </a:r>
            <a:r>
              <a:rPr lang="en-US" sz="2600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80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There will be anomalies, so plan for them!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89876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D0A5E2-F3E4-4623-A6A4-DC3BF5056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5" y="2498735"/>
            <a:ext cx="4448175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96A2F-356F-46D9-A3A7-974E492CA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57" y="2425722"/>
            <a:ext cx="3632177" cy="3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Deployment is always a slippery slope.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89876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90842-74FE-4F2D-AA58-7C31B9DE9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69" y="2577399"/>
            <a:ext cx="5396521" cy="35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Are you listening to your constituents?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89876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don't call me shirley">
            <a:extLst>
              <a:ext uri="{FF2B5EF4-FFF2-40B4-BE49-F238E27FC236}">
                <a16:creationId xmlns:a16="http://schemas.microsoft.com/office/drawing/2014/main" id="{2FADB5AB-AEB9-4DEB-B95F-3EF2F6E4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58" y="2310081"/>
            <a:ext cx="5096480" cy="36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40B3EA-01DA-4770-891D-8AEC00455C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15" y="2337377"/>
            <a:ext cx="5306389" cy="35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Happiness is when what you think, what you say, and what you do is in harmony – Gandhi (1869-1948)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3359120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71063-1003-407A-A779-237FF3EC8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8" y="3536881"/>
            <a:ext cx="5261004" cy="32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Thank you!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7175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D58577-FD1A-409D-A63C-BF632666CB3C}"/>
              </a:ext>
            </a:extLst>
          </p:cNvPr>
          <p:cNvSpPr txBox="1"/>
          <p:nvPr/>
        </p:nvSpPr>
        <p:spPr>
          <a:xfrm>
            <a:off x="2445586" y="2715798"/>
            <a:ext cx="7157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Melody.McBeth@HighlandFrS.com</a:t>
            </a: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</a:rPr>
              <a:t>Roxanne.Globis@HighlandFrS.com</a:t>
            </a: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</a:rPr>
              <a:t>(717) 516-1266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</a:rPr>
              <a:t>@</a:t>
            </a:r>
            <a:r>
              <a:rPr lang="en-US" sz="2800" dirty="0" err="1">
                <a:latin typeface="Century Gothic" panose="020B0502020202020204" pitchFamily="34" charset="0"/>
              </a:rPr>
              <a:t>HighlandFrS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9114" y="1205784"/>
            <a:ext cx="731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Know Your Terminology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19979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5566231"/>
            <a:ext cx="714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Addressee versus Salutation</a:t>
            </a:r>
          </a:p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Collectively known as Add/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Sals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13A4E-C43A-4E00-8B3E-5243CB540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16" y="2488432"/>
            <a:ext cx="4000877" cy="26624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4FB5-E252-488A-B382-63204D212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85" y="2214842"/>
            <a:ext cx="4280674" cy="32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Lack of standards causes many issues.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019979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5CE8E-8B81-4CBD-A86F-539C9165EE15}"/>
              </a:ext>
            </a:extLst>
          </p:cNvPr>
          <p:cNvSpPr txBox="1"/>
          <p:nvPr/>
        </p:nvSpPr>
        <p:spPr>
          <a:xfrm>
            <a:off x="5218782" y="2899315"/>
            <a:ext cx="4393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Title:        Mr.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First:        George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Middle:  Gordon Battle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Last:        Liddy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986401-6F3E-484D-A9E4-3E08F8DF9F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21" y="2318259"/>
            <a:ext cx="2085738" cy="39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Your constituents feel like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you don’t know them.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72249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ddressed envelope">
            <a:extLst>
              <a:ext uri="{FF2B5EF4-FFF2-40B4-BE49-F238E27FC236}">
                <a16:creationId xmlns:a16="http://schemas.microsoft.com/office/drawing/2014/main" id="{47B84669-89F9-4B60-97BD-0A3F922E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44" y="3289659"/>
            <a:ext cx="4329570" cy="2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29A069-85C6-468C-8ADD-65DDD68CFBD2}"/>
              </a:ext>
            </a:extLst>
          </p:cNvPr>
          <p:cNvSpPr txBox="1"/>
          <p:nvPr/>
        </p:nvSpPr>
        <p:spPr>
          <a:xfrm>
            <a:off x="2602566" y="4385098"/>
            <a:ext cx="28665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Script" pitchFamily="34" charset="0"/>
              </a:rPr>
              <a:t>Mr. George G. </a:t>
            </a:r>
            <a:r>
              <a:rPr lang="en-US" sz="1600" b="1" dirty="0" err="1">
                <a:latin typeface="Segoe Script" pitchFamily="34" charset="0"/>
              </a:rPr>
              <a:t>Liddy</a:t>
            </a:r>
            <a:endParaRPr lang="en-US" sz="1600" b="1" dirty="0">
              <a:latin typeface="Segoe Script" pitchFamily="34" charset="0"/>
            </a:endParaRPr>
          </a:p>
          <a:p>
            <a:r>
              <a:rPr lang="en-US" sz="1600" b="1" dirty="0">
                <a:latin typeface="Segoe Script" pitchFamily="34" charset="0"/>
              </a:rPr>
              <a:t>123 Any Street</a:t>
            </a:r>
          </a:p>
          <a:p>
            <a:r>
              <a:rPr lang="en-US" sz="1600" b="1" dirty="0">
                <a:latin typeface="Segoe Script" pitchFamily="34" charset="0"/>
              </a:rPr>
              <a:t>Washington, DC 20001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5870B-D495-4B91-A67C-61F04242D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92" y="3001172"/>
            <a:ext cx="4144653" cy="33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Getting it wrong can even offend some people.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72249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F56FE6-8E41-45CB-A8F0-6589A17C699B}"/>
              </a:ext>
            </a:extLst>
          </p:cNvPr>
          <p:cNvGrpSpPr/>
          <p:nvPr/>
        </p:nvGrpSpPr>
        <p:grpSpPr>
          <a:xfrm>
            <a:off x="1391003" y="3289659"/>
            <a:ext cx="4329570" cy="2606731"/>
            <a:chOff x="1257191" y="3245055"/>
            <a:chExt cx="4329570" cy="2606731"/>
          </a:xfrm>
        </p:grpSpPr>
        <p:pic>
          <p:nvPicPr>
            <p:cNvPr id="3074" name="Picture 2" descr="Image result for addressed envelope">
              <a:extLst>
                <a:ext uri="{FF2B5EF4-FFF2-40B4-BE49-F238E27FC236}">
                  <a16:creationId xmlns:a16="http://schemas.microsoft.com/office/drawing/2014/main" id="{47B84669-89F9-4B60-97BD-0A3F922E9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91" y="3245055"/>
              <a:ext cx="4329570" cy="2606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29A069-85C6-468C-8ADD-65DDD68CFBD2}"/>
                </a:ext>
              </a:extLst>
            </p:cNvPr>
            <p:cNvSpPr txBox="1"/>
            <p:nvPr/>
          </p:nvSpPr>
          <p:spPr>
            <a:xfrm>
              <a:off x="2569113" y="4340494"/>
              <a:ext cx="2866511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Script" pitchFamily="34" charset="0"/>
                </a:rPr>
                <a:t>Mr. and Mrs. Gary Smith</a:t>
              </a:r>
            </a:p>
            <a:p>
              <a:r>
                <a:rPr lang="en-US" sz="1050" dirty="0">
                  <a:latin typeface="Segoe Script" pitchFamily="34" charset="0"/>
                </a:rPr>
                <a:t>90 York Way</a:t>
              </a:r>
            </a:p>
            <a:p>
              <a:r>
                <a:rPr lang="en-US" sz="1050" dirty="0">
                  <a:latin typeface="Segoe Script" pitchFamily="34" charset="0"/>
                </a:rPr>
                <a:t>London N19GU</a:t>
              </a:r>
            </a:p>
            <a:p>
              <a:r>
                <a:rPr lang="en-US" sz="1050" dirty="0">
                  <a:latin typeface="Segoe Script" pitchFamily="34" charset="0"/>
                </a:rPr>
                <a:t>ENGLAND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1980CF-6A54-44F2-9215-7D5E2053E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80" y="3306593"/>
            <a:ext cx="4832401" cy="24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Add/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sal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conventions depends on culture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20342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upload.wikimedia.org/wikipedia/commons/thumb/f/fa/Flag_of_the_People%27s_Republic_of_China.svg/125px-Flag_of_the_People%27s_Republic_of_China.svg.png">
            <a:extLst>
              <a:ext uri="{FF2B5EF4-FFF2-40B4-BE49-F238E27FC236}">
                <a16:creationId xmlns:a16="http://schemas.microsoft.com/office/drawing/2014/main" id="{A81A2BE5-74CF-4426-BC93-97505A61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10" y="2541690"/>
            <a:ext cx="2630895" cy="17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 red flag, with a small blue rectangle in the top left hand corner on which sits a white sun composed of a circle surrounded by 12 rays.">
            <a:extLst>
              <a:ext uri="{FF2B5EF4-FFF2-40B4-BE49-F238E27FC236}">
                <a16:creationId xmlns:a16="http://schemas.microsoft.com/office/drawing/2014/main" id="{213C55FC-6A5E-4620-BC2A-5A98A7F9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09" y="4430294"/>
            <a:ext cx="2630896" cy="17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3AA2FD-CA7A-4EFA-9823-9F75578E1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17" y="2475571"/>
            <a:ext cx="3391912" cy="37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Ignoring a domestic partnership can be costly.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622142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Angelina Jolie Brad Pitt Cannes.jpg">
            <a:extLst>
              <a:ext uri="{FF2B5EF4-FFF2-40B4-BE49-F238E27FC236}">
                <a16:creationId xmlns:a16="http://schemas.microsoft.com/office/drawing/2014/main" id="{6CC6BD52-8888-4C55-A3B5-56B308B3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70" y="2794312"/>
            <a:ext cx="4348936" cy="32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729A90-3DFE-458E-8305-C262D256A239}"/>
              </a:ext>
            </a:extLst>
          </p:cNvPr>
          <p:cNvSpPr txBox="1"/>
          <p:nvPr/>
        </p:nvSpPr>
        <p:spPr>
          <a:xfrm>
            <a:off x="6615213" y="3442738"/>
            <a:ext cx="4398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Brad Pitt, Angelina Jolie Donate $2 MILLION To Namibian Wildlife Preserve - </a:t>
            </a:r>
            <a:r>
              <a:rPr lang="en-US" sz="2400" dirty="0" err="1">
                <a:latin typeface="Century Gothic" panose="020B0502020202020204" pitchFamily="34" charset="0"/>
              </a:rPr>
              <a:t>Nastasya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Tay</a:t>
            </a:r>
            <a:r>
              <a:rPr lang="en-US" sz="2400" dirty="0">
                <a:latin typeface="Century Gothic" panose="020B0502020202020204" pitchFamily="34" charset="0"/>
              </a:rPr>
              <a:t>, 01/03/11, </a:t>
            </a:r>
            <a:r>
              <a:rPr lang="en-US" sz="2400" dirty="0" err="1">
                <a:latin typeface="Century Gothic" panose="020B0502020202020204" pitchFamily="34" charset="0"/>
              </a:rPr>
              <a:t>HuffPost</a:t>
            </a:r>
            <a:r>
              <a:rPr lang="en-US" sz="2400" dirty="0">
                <a:latin typeface="Century Gothic" panose="020B0502020202020204" pitchFamily="34" charset="0"/>
              </a:rPr>
              <a:t> Entertainment</a:t>
            </a:r>
          </a:p>
        </p:txBody>
      </p:sp>
    </p:spTree>
    <p:extLst>
      <p:ext uri="{BB962C8B-B14F-4D97-AF65-F5344CB8AC3E}">
        <p14:creationId xmlns:p14="http://schemas.microsoft.com/office/powerpoint/2010/main" val="406528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Professional/Military titles can be difficult.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4446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C0E33-5709-4067-B1D3-6F51DBEAD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05" y="2563337"/>
            <a:ext cx="3094519" cy="3868149"/>
          </a:xfrm>
          <a:prstGeom prst="rect">
            <a:avLst/>
          </a:prstGeom>
        </p:spPr>
      </p:pic>
      <p:pic>
        <p:nvPicPr>
          <p:cNvPr id="12" name="Picture 5" descr="File:Henry Fonda - USN.jpg">
            <a:extLst>
              <a:ext uri="{FF2B5EF4-FFF2-40B4-BE49-F238E27FC236}">
                <a16:creationId xmlns:a16="http://schemas.microsoft.com/office/drawing/2014/main" id="{D426DD8A-8D3B-48D5-B1B4-F4E7C3F1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56" y="2563338"/>
            <a:ext cx="2972028" cy="38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566921-C4B4-4A8D-B5C5-F27093FCA1EF}"/>
              </a:ext>
            </a:extLst>
          </p:cNvPr>
          <p:cNvSpPr txBox="1"/>
          <p:nvPr/>
        </p:nvSpPr>
        <p:spPr>
          <a:xfrm>
            <a:off x="2361104" y="6431484"/>
            <a:ext cx="309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LTG </a:t>
            </a:r>
            <a:r>
              <a:rPr lang="en-US" dirty="0" err="1">
                <a:latin typeface="Century Gothic" panose="020B0502020202020204" pitchFamily="34" charset="0"/>
              </a:rPr>
              <a:t>Legere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821CE-7BA3-4B54-AF4A-BDBD0985F86A}"/>
              </a:ext>
            </a:extLst>
          </p:cNvPr>
          <p:cNvSpPr txBox="1"/>
          <p:nvPr/>
        </p:nvSpPr>
        <p:spPr>
          <a:xfrm>
            <a:off x="6933056" y="6431484"/>
            <a:ext cx="2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“LTJG Roberts”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CEEBF-5D8F-430B-9A86-D7AA29B91A01}"/>
              </a:ext>
            </a:extLst>
          </p:cNvPr>
          <p:cNvSpPr txBox="1"/>
          <p:nvPr/>
        </p:nvSpPr>
        <p:spPr>
          <a:xfrm>
            <a:off x="5355003" y="2789251"/>
            <a:ext cx="1678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CPT</a:t>
            </a: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 err="1">
                <a:latin typeface="Century Gothic" panose="020B0502020202020204" pitchFamily="34" charset="0"/>
              </a:rPr>
              <a:t>Capt</a:t>
            </a:r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CAPT</a:t>
            </a: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USA(R)</a:t>
            </a:r>
          </a:p>
          <a:p>
            <a:pPr algn="ctr"/>
            <a:endParaRPr lang="en-US" sz="24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USAR</a:t>
            </a:r>
          </a:p>
        </p:txBody>
      </p:sp>
    </p:spTree>
    <p:extLst>
      <p:ext uri="{BB962C8B-B14F-4D97-AF65-F5344CB8AC3E}">
        <p14:creationId xmlns:p14="http://schemas.microsoft.com/office/powerpoint/2010/main" val="109704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8000">
              <a:schemeClr val="accent1">
                <a:alpha val="79000"/>
                <a:lumMod val="31000"/>
                <a:lumOff val="69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578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Consistency is the key to happiness.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69113" y="2144467"/>
            <a:ext cx="7317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42" y="172246"/>
            <a:ext cx="698682" cy="698682"/>
          </a:xfrm>
          <a:prstGeom prst="rect">
            <a:avLst/>
          </a:prstGeom>
        </p:spPr>
      </p:pic>
      <p:pic>
        <p:nvPicPr>
          <p:cNvPr id="1030" name="Picture 6" descr="Image result for las vegas skyline silhouette 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8"/>
          <a:stretch/>
        </p:blipFill>
        <p:spPr bwMode="auto">
          <a:xfrm>
            <a:off x="4598855" y="-639086"/>
            <a:ext cx="2850950" cy="1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3522F-CE58-405A-BDBF-60B32E003EC2}"/>
              </a:ext>
            </a:extLst>
          </p:cNvPr>
          <p:cNvSpPr txBox="1"/>
          <p:nvPr/>
        </p:nvSpPr>
        <p:spPr>
          <a:xfrm>
            <a:off x="6024330" y="2715903"/>
            <a:ext cx="429905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Etiquette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Policy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=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Procedure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2A009E-7269-4F97-99C1-17F970C6D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56" y="2715798"/>
            <a:ext cx="3575571" cy="35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504A5FF-4550-40A6-9346-548D4905601F}" vid="{6C8252EB-7C9D-4021-A1B7-06A71A52C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ADRP Vegas Template</Template>
  <TotalTime>1551</TotalTime>
  <Words>350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Balbon</dc:creator>
  <cp:lastModifiedBy>Roxanne Globis</cp:lastModifiedBy>
  <cp:revision>42</cp:revision>
  <dcterms:created xsi:type="dcterms:W3CDTF">2017-04-24T19:57:26Z</dcterms:created>
  <dcterms:modified xsi:type="dcterms:W3CDTF">2017-09-26T17:34:00Z</dcterms:modified>
</cp:coreProperties>
</file>