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4" autoAdjust="0"/>
  </p:normalViewPr>
  <p:slideViewPr>
    <p:cSldViewPr snapToGrid="0" snapToObjects="1">
      <p:cViewPr varScale="1">
        <p:scale>
          <a:sx n="91" d="100"/>
          <a:sy n="91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01B63-DC77-4A6D-A607-2DE824E029A0}" type="datetimeFigureOut">
              <a:rPr lang="en-US" smtClean="0"/>
              <a:t>23/7/16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EB8-4EE3-44A4-8F0A-37397046B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This page will open when someone will click on buy your own Toll free number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First box with 1800, 1888, 1866,1877,1855,1844 will be in dropdown to select Toll</a:t>
            </a:r>
            <a:r>
              <a:rPr lang="en-US" baseline="0" dirty="0" smtClean="0"/>
              <a:t> Free number those starts with those number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Clicking on buy will open next page of this ppt.</a:t>
            </a: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EB8-4EE3-44A4-8F0A-37397046B3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will redirect to next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EB8-4EE3-44A4-8F0A-37397046B3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6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Ask for These field to fill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In the bottom  “Already a client?</a:t>
            </a:r>
            <a:r>
              <a:rPr lang="en-US" baseline="0" dirty="0" smtClean="0"/>
              <a:t> Sign in”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Then it will ask for username &amp; password or Email &amp; password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EB8-4EE3-44A4-8F0A-37397046B3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EB8-4EE3-44A4-8F0A-37397046B3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38F0-B9EA-3843-8BB0-039C3C8CB5CB}" type="datetimeFigureOut">
              <a:rPr lang="en-US" smtClean="0"/>
              <a:t>23/7/16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Call1800.</a:t>
            </a:r>
            <a:r>
              <a:rPr lang="en-US" dirty="0" smtClean="0"/>
              <a:t>org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http://</a:t>
            </a:r>
            <a:r>
              <a:rPr lang="en-US" dirty="0" err="1"/>
              <a:t>templatecycle.com</a:t>
            </a:r>
            <a:r>
              <a:rPr lang="en-US" dirty="0"/>
              <a:t>/demo/bootclassified-v1.4/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 smtClean="0"/>
              <a:t>index.html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9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Toll Free Number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37" y="4757121"/>
            <a:ext cx="3924300" cy="130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937" y="2467682"/>
            <a:ext cx="677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to “Post My Toll Free Number”, add “Buy Toll Free Number”, and</a:t>
            </a:r>
          </a:p>
          <a:p>
            <a:r>
              <a:rPr lang="en-US" dirty="0" smtClean="0"/>
              <a:t>“Port Toll Free Number”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5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358" y="947168"/>
            <a:ext cx="21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Your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2511" y="815774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1800, 1888, 1866,1877,1855,1844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40344"/>
              </p:ext>
            </p:extLst>
          </p:nvPr>
        </p:nvGraphicFramePr>
        <p:xfrm>
          <a:off x="2355179" y="2581482"/>
          <a:ext cx="53734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898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Minute Fee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434575" y="5250243"/>
            <a:ext cx="2475571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84607"/>
              </p:ext>
            </p:extLst>
          </p:nvPr>
        </p:nvGraphicFramePr>
        <p:xfrm>
          <a:off x="1784196" y="2581484"/>
          <a:ext cx="544176" cy="22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76"/>
              </a:tblGrid>
              <a:tr h="374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560"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</a:tr>
              <a:tr h="374560"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</a:tr>
              <a:tr h="374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 ]</a:t>
                      </a:r>
                    </a:p>
                  </a:txBody>
                  <a:tcPr/>
                </a:tc>
              </a:tr>
              <a:tr h="374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 ]</a:t>
                      </a:r>
                    </a:p>
                  </a:txBody>
                  <a:tcPr/>
                </a:tc>
              </a:tr>
              <a:tr h="374560"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57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576" y="952522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Your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4985" y="794105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1800, 1888, 1866,1877,1855,1844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82634"/>
              </p:ext>
            </p:extLst>
          </p:nvPr>
        </p:nvGraphicFramePr>
        <p:xfrm>
          <a:off x="1596337" y="3212965"/>
          <a:ext cx="53640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921"/>
                <a:gridCol w="1737360"/>
                <a:gridCol w="1898721"/>
              </a:tblGrid>
              <a:tr h="298852">
                <a:tc>
                  <a:txBody>
                    <a:bodyPr/>
                    <a:lstStyle/>
                    <a:p>
                      <a:r>
                        <a:rPr lang="en-US" dirty="0" smtClean="0"/>
                        <a:t>Plan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Month Fee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r>
                        <a:rPr lang="en-US" baseline="0" dirty="0" smtClean="0"/>
                        <a:t> 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USD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8673" y="3400499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08673" y="3825171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08673" y="4235243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08673" y="4689915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1576" y="5138938"/>
            <a:ext cx="335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100 % Completion Rate</a:t>
            </a:r>
          </a:p>
          <a:p>
            <a:endParaRPr lang="en-US" dirty="0"/>
          </a:p>
          <a:p>
            <a:r>
              <a:rPr lang="en-US" dirty="0" smtClean="0"/>
              <a:t>Never Worry your client can’t find you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50638" y="5227939"/>
            <a:ext cx="4293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Pay Per </a:t>
            </a:r>
            <a:r>
              <a:rPr lang="en-US" dirty="0"/>
              <a:t>Usage, You don’t lose on monthly fee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monthly fee, you will charge with least rates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82042"/>
              </p:ext>
            </p:extLst>
          </p:nvPr>
        </p:nvGraphicFramePr>
        <p:xfrm>
          <a:off x="1614925" y="1941616"/>
          <a:ext cx="536400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921"/>
                <a:gridCol w="1737360"/>
                <a:gridCol w="1898721"/>
              </a:tblGrid>
              <a:tr h="298852">
                <a:tc>
                  <a:txBody>
                    <a:bodyPr/>
                    <a:lstStyle/>
                    <a:p>
                      <a:r>
                        <a:rPr lang="en-US" dirty="0" smtClean="0"/>
                        <a:t>Plan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Minute Fee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</a:t>
                      </a:r>
                      <a:r>
                        <a:rPr lang="en-US" baseline="0" dirty="0" smtClean="0"/>
                        <a:t> minute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.015 USD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308673" y="2293592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7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User/ Sign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Phone Number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8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Payment 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8936" y="1940312"/>
            <a:ext cx="7069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Month Toll free number Fee  =     1USD</a:t>
            </a:r>
          </a:p>
          <a:p>
            <a:endParaRPr lang="en-US" dirty="0"/>
          </a:p>
          <a:p>
            <a:r>
              <a:rPr lang="en-US" dirty="0" smtClean="0"/>
              <a:t>Monthly Fee                                      =  100USD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48936" y="3100039"/>
            <a:ext cx="46612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8936" y="3256156"/>
            <a:ext cx="46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                                                  =   101 USD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48936" y="4326673"/>
            <a:ext cx="1494264" cy="490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with </a:t>
            </a:r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79541" y="4326673"/>
            <a:ext cx="2174488" cy="490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Stripe 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34" y="2033775"/>
            <a:ext cx="3073400" cy="440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6886" y="2252059"/>
            <a:ext cx="223037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add: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My Toll Free Number</a:t>
            </a:r>
          </a:p>
          <a:p>
            <a:r>
              <a:rPr lang="en-US" dirty="0"/>
              <a:t> </a:t>
            </a:r>
            <a:r>
              <a:rPr lang="en-US" dirty="0" smtClean="0"/>
              <a:t>    -  My Numbers</a:t>
            </a:r>
          </a:p>
          <a:p>
            <a:r>
              <a:rPr lang="en-US" dirty="0"/>
              <a:t> </a:t>
            </a:r>
            <a:r>
              <a:rPr lang="en-US" dirty="0" smtClean="0"/>
              <a:t>    -  Call Details </a:t>
            </a:r>
          </a:p>
          <a:p>
            <a:r>
              <a:rPr lang="en-US" dirty="0"/>
              <a:t> </a:t>
            </a:r>
            <a:r>
              <a:rPr lang="en-US" dirty="0" smtClean="0"/>
              <a:t>    - Usage Report</a:t>
            </a:r>
          </a:p>
          <a:p>
            <a:r>
              <a:rPr lang="en-US" dirty="0"/>
              <a:t> </a:t>
            </a:r>
            <a:r>
              <a:rPr lang="en-US" dirty="0" smtClean="0"/>
              <a:t>     - Payment History</a:t>
            </a:r>
          </a:p>
          <a:p>
            <a:r>
              <a:rPr lang="en-US" dirty="0"/>
              <a:t> </a:t>
            </a:r>
            <a:r>
              <a:rPr lang="en-US" dirty="0" smtClean="0"/>
              <a:t>    -  Monthly Invoices</a:t>
            </a:r>
          </a:p>
          <a:p>
            <a:r>
              <a:rPr lang="en-US" dirty="0"/>
              <a:t> </a:t>
            </a:r>
            <a:r>
              <a:rPr lang="en-US" dirty="0" smtClean="0"/>
              <a:t>    -  Forwarding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Number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18957"/>
              </p:ext>
            </p:extLst>
          </p:nvPr>
        </p:nvGraphicFramePr>
        <p:xfrm>
          <a:off x="457200" y="1471965"/>
          <a:ext cx="9103116" cy="729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381"/>
                <a:gridCol w="2069170"/>
                <a:gridCol w="2430453"/>
                <a:gridCol w="1880112"/>
              </a:tblGrid>
              <a:tr h="525796">
                <a:tc>
                  <a:txBody>
                    <a:bodyPr/>
                    <a:lstStyle/>
                    <a:p>
                      <a:r>
                        <a:rPr lang="en-US" dirty="0" smtClean="0"/>
                        <a:t>Toll Free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5796">
                <a:tc>
                  <a:txBody>
                    <a:bodyPr/>
                    <a:lstStyle/>
                    <a:p>
                      <a:r>
                        <a:rPr lang="en-US" dirty="0" smtClean="0"/>
                        <a:t>1-800-xxx-xxxx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SIP: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xxxx@sss.com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Terminate</a:t>
                      </a:r>
                    </a:p>
                    <a:p>
                      <a:r>
                        <a:rPr lang="en-US" baseline="0" dirty="0" smtClean="0"/>
                        <a:t>Post</a:t>
                      </a:r>
                    </a:p>
                    <a:p>
                      <a:r>
                        <a:rPr lang="en-US" baseline="0" dirty="0" smtClean="0"/>
                        <a:t>Test</a:t>
                      </a:r>
                      <a:endParaRPr lang="en-US" dirty="0" smtClean="0"/>
                    </a:p>
                  </a:txBody>
                  <a:tcPr/>
                </a:tc>
              </a:tr>
              <a:tr h="9252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1-800-xxx-xxxx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1-703-333-3333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Terminate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Post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Test</a:t>
                      </a:r>
                      <a:endParaRPr lang="en-US" dirty="0" smtClean="0"/>
                    </a:p>
                  </a:txBody>
                  <a:tcPr/>
                </a:tc>
              </a:tr>
              <a:tr h="5257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1-800-xxx-xxxx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Terminate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Post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Test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257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1-800-xxx-xxxx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Terminate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Post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Test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25796">
                <a:tc>
                  <a:txBody>
                    <a:bodyPr/>
                    <a:lstStyle/>
                    <a:p>
                      <a:r>
                        <a:rPr lang="en-US" dirty="0" smtClean="0"/>
                        <a:t>1-800-xxx-xxxx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Terminate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Post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Test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20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IVR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35389"/>
            <a:ext cx="956481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89861"/>
            <a:ext cx="956481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902340"/>
            <a:ext cx="956481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6134" y="1417638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8730"/>
            <a:ext cx="14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Prompt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18368" y="1397791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14639" y="4848184"/>
            <a:ext cx="263568" cy="350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3273" y="5359954"/>
            <a:ext cx="263568" cy="350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3260" y="2635389"/>
            <a:ext cx="3270171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to Number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4552532" y="2898930"/>
            <a:ext cx="465836" cy="39198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3260" y="3826639"/>
            <a:ext cx="3270171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to SIP account</a:t>
            </a:r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>
            <a:off x="4552532" y="4090180"/>
            <a:ext cx="465836" cy="39198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00597" y="5902340"/>
            <a:ext cx="3270171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to Conference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4499869" y="6165881"/>
            <a:ext cx="465836" cy="39198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78685" y="2635389"/>
            <a:ext cx="3008115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78685" y="3826639"/>
            <a:ext cx="3008115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SIP: </a:t>
            </a:r>
            <a:r>
              <a:rPr lang="en-US" dirty="0" err="1" smtClean="0"/>
              <a:t>xxxx@dddd.com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31085" y="5871729"/>
            <a:ext cx="3008115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Prompt, </a:t>
            </a:r>
          </a:p>
          <a:p>
            <a:pPr algn="ctr"/>
            <a:r>
              <a:rPr lang="en-US" dirty="0" err="1" smtClean="0"/>
              <a:t>Hotst</a:t>
            </a:r>
            <a:r>
              <a:rPr lang="en-US" dirty="0" smtClean="0"/>
              <a:t> Pin, Guest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4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Support 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6646"/>
            <a:ext cx="211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Prompt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26322"/>
            <a:ext cx="152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Music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79948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Connection Prompt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1970" y="1598611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4204" y="1578764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91970" y="2589115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4204" y="2569268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91970" y="3612742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4204" y="3592895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20201" y="1598611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964513" y="1578764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20201" y="2633349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964513" y="2613502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20201" y="3592895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964513" y="3573048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5079113"/>
            <a:ext cx="83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Agents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48505" y="5079113"/>
            <a:ext cx="1404695" cy="46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57200" y="4815574"/>
            <a:ext cx="8480139" cy="47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67629"/>
              </p:ext>
            </p:extLst>
          </p:nvPr>
        </p:nvGraphicFramePr>
        <p:xfrm>
          <a:off x="457200" y="574548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80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Conference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6646"/>
            <a:ext cx="211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Prompt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26322"/>
            <a:ext cx="96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Pin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799480"/>
            <a:ext cx="107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Guest Pin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91970" y="1598611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4204" y="1578764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20201" y="1598611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964513" y="1578764"/>
            <a:ext cx="2226398" cy="862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layout keeps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642"/>
            <a:ext cx="9144000" cy="46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0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Usage Report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1986791" cy="738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</a:t>
            </a:r>
            <a:r>
              <a:rPr lang="en-US" dirty="0" err="1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7551" y="1426289"/>
            <a:ext cx="1986791" cy="738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04914" y="1417638"/>
            <a:ext cx="1986791" cy="738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Toll Free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58746"/>
              </p:ext>
            </p:extLst>
          </p:nvPr>
        </p:nvGraphicFramePr>
        <p:xfrm>
          <a:off x="457201" y="2762611"/>
          <a:ext cx="771339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679"/>
                <a:gridCol w="1542679"/>
                <a:gridCol w="1542679"/>
                <a:gridCol w="1542679"/>
                <a:gridCol w="15426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r>
                        <a:rPr lang="en-US" baseline="0" dirty="0" smtClean="0"/>
                        <a:t> Attempt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Connected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16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Payment History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3236"/>
              </p:ext>
            </p:extLst>
          </p:nvPr>
        </p:nvGraphicFramePr>
        <p:xfrm>
          <a:off x="457201" y="1783081"/>
          <a:ext cx="771339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679"/>
                <a:gridCol w="1542679"/>
                <a:gridCol w="1542679"/>
                <a:gridCol w="1542679"/>
                <a:gridCol w="15426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Skrill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453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Monthly </a:t>
            </a:r>
            <a:r>
              <a:rPr lang="en-US" dirty="0" smtClean="0"/>
              <a:t>Invoices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70313"/>
              </p:ext>
            </p:extLst>
          </p:nvPr>
        </p:nvGraphicFramePr>
        <p:xfrm>
          <a:off x="457201" y="1783081"/>
          <a:ext cx="6427830" cy="181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66"/>
                <a:gridCol w="1285566"/>
                <a:gridCol w="1285566"/>
                <a:gridCol w="1285566"/>
                <a:gridCol w="1285566"/>
              </a:tblGrid>
              <a:tr h="838748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Invoice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Billing</a:t>
                      </a:r>
                      <a:r>
                        <a:rPr lang="en-US" baseline="0" dirty="0" smtClean="0"/>
                        <a:t>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Paid Amount</a:t>
                      </a:r>
                      <a:endParaRPr lang="en-US" dirty="0"/>
                    </a:p>
                  </a:txBody>
                  <a:tcPr/>
                </a:tc>
              </a:tr>
              <a:tr h="4859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9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57210" y="2609375"/>
            <a:ext cx="1133190" cy="379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Paid Now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57210" y="3140993"/>
            <a:ext cx="1133190" cy="379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Paid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56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after login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652"/>
            <a:ext cx="9144000" cy="5322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3938" y="1190584"/>
            <a:ext cx="3354497" cy="7979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to XX called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33938" y="2103652"/>
            <a:ext cx="479215" cy="1130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19165" y="3881208"/>
            <a:ext cx="393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section here should be My Toll Free Numbers ( if any 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9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of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159"/>
            <a:ext cx="9144000" cy="872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9581" y="3600843"/>
            <a:ext cx="367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two boxes should </a:t>
            </a:r>
            <a:r>
              <a:rPr lang="en-US" smtClean="0"/>
              <a:t>be removed.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777"/>
            <a:ext cx="9144000" cy="118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602" y="3857251"/>
            <a:ext cx="645185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this one Bar.  They can enter business name or 1800 number   </a:t>
            </a:r>
          </a:p>
          <a:p>
            <a:r>
              <a:rPr lang="en-US" dirty="0" smtClean="0"/>
              <a:t>Thee should be two button: Call Now, Fine.</a:t>
            </a:r>
          </a:p>
          <a:p>
            <a:endParaRPr lang="en-US" dirty="0"/>
          </a:p>
          <a:p>
            <a:r>
              <a:rPr lang="en-US" dirty="0" smtClean="0"/>
              <a:t>If they enter 1800 number, then the Call Now button is enable.</a:t>
            </a:r>
          </a:p>
          <a:p>
            <a:endParaRPr lang="en-US" dirty="0"/>
          </a:p>
          <a:p>
            <a:r>
              <a:rPr lang="en-US" dirty="0" smtClean="0"/>
              <a:t>If they enter some text than the Find </a:t>
            </a:r>
            <a:r>
              <a:rPr lang="en-US" dirty="0" err="1" smtClean="0"/>
              <a:t>butotn</a:t>
            </a:r>
            <a:r>
              <a:rPr lang="en-US" dirty="0" smtClean="0"/>
              <a:t> will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2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365"/>
            <a:ext cx="9144000" cy="3097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796856"/>
            <a:ext cx="4864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title to “FIND TOLL FREE NUMBERS IN US”</a:t>
            </a:r>
          </a:p>
          <a:p>
            <a:endParaRPr lang="en-US" dirty="0"/>
          </a:p>
          <a:p>
            <a:r>
              <a:rPr lang="en-US" dirty="0" smtClean="0"/>
              <a:t>We keep the </a:t>
            </a:r>
            <a:r>
              <a:rPr lang="en-US" dirty="0" err="1" smtClean="0"/>
              <a:t>classifief</a:t>
            </a:r>
            <a:r>
              <a:rPr lang="en-US" dirty="0" smtClean="0"/>
              <a:t> as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5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Post Now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070"/>
            <a:ext cx="9144000" cy="1692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5211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A TOLL FREE NUMBER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3199916"/>
            <a:ext cx="6375400" cy="203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916" y="3451279"/>
            <a:ext cx="16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643" y="4562002"/>
            <a:ext cx="219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Description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00" y="5492083"/>
            <a:ext cx="6375400" cy="749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643" y="5611585"/>
            <a:ext cx="181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Toll Free Number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16" y="6241383"/>
            <a:ext cx="7823200" cy="180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00" y="4931334"/>
            <a:ext cx="6375400" cy="749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643" y="5050836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8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</a:t>
            </a:r>
            <a:r>
              <a:rPr lang="en-US" dirty="0" err="1" smtClean="0"/>
              <a:t>Singup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859912"/>
            <a:ext cx="4152900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760" y="3378089"/>
            <a:ext cx="6818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Keep the same.  </a:t>
            </a:r>
            <a:r>
              <a:rPr lang="en-US" dirty="0" err="1" smtClean="0"/>
              <a:t>Somone</a:t>
            </a:r>
            <a:r>
              <a:rPr lang="en-US" dirty="0" smtClean="0"/>
              <a:t> must be login before they can post.</a:t>
            </a:r>
          </a:p>
          <a:p>
            <a:r>
              <a:rPr lang="en-US" dirty="0" smtClean="0"/>
              <a:t>If they are logged in already, they can Post.</a:t>
            </a:r>
          </a:p>
          <a:p>
            <a:endParaRPr lang="en-US" dirty="0"/>
          </a:p>
          <a:p>
            <a:r>
              <a:rPr lang="en-US" dirty="0" smtClean="0"/>
              <a:t>If not, then they will be as to register or login first before they can post.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Listing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9653"/>
            <a:ext cx="9144000" cy="1135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2192" y="3881209"/>
            <a:ext cx="3217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can </a:t>
            </a:r>
            <a:r>
              <a:rPr lang="en-US" dirty="0" err="1" smtClean="0"/>
              <a:t>sepecify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First box – Company Name</a:t>
            </a:r>
          </a:p>
          <a:p>
            <a:r>
              <a:rPr lang="en-US" dirty="0" smtClean="0"/>
              <a:t>Second box – Category </a:t>
            </a:r>
            <a:r>
              <a:rPr lang="en-US" dirty="0" err="1" smtClean="0"/>
              <a:t>selectino</a:t>
            </a:r>
            <a:endParaRPr lang="en-US" dirty="0" smtClean="0"/>
          </a:p>
          <a:p>
            <a:r>
              <a:rPr lang="en-US" dirty="0" smtClean="0"/>
              <a:t>Third box – Toll Free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6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739"/>
            <a:ext cx="9144000" cy="28900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7558" y="1190584"/>
            <a:ext cx="5415117" cy="7979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these 3 tags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581406" y="1653107"/>
            <a:ext cx="1653288" cy="1006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 rot="1929807">
            <a:off x="-1093690" y="5502680"/>
            <a:ext cx="1870509" cy="661569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4074" y="5558274"/>
            <a:ext cx="128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 Mobile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6257" y="6242023"/>
            <a:ext cx="22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 Mobile is XXXXXX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9709" y="55582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1-800-xxx-xxxx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56257" y="5927606"/>
            <a:ext cx="212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www.xxx.com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792"/>
            <a:ext cx="9144000" cy="4786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703" y="1499398"/>
            <a:ext cx="49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Keep everything.  Change ADS to Toll Free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8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737</Words>
  <Application>Microsoft Macintosh PowerPoint</Application>
  <PresentationFormat>On-screen Show (4:3)</PresentationFormat>
  <Paragraphs>246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Call1800.org  using http://templatecycle.com/demo/bootclassified-v1.4/dist/index.html </vt:lpstr>
      <vt:lpstr>Overall layout keeps the same</vt:lpstr>
      <vt:lpstr>Search Bar</vt:lpstr>
      <vt:lpstr>Classified</vt:lpstr>
      <vt:lpstr>In the Post Now Page</vt:lpstr>
      <vt:lpstr>Login and Singup</vt:lpstr>
      <vt:lpstr>Search Listing</vt:lpstr>
      <vt:lpstr>Search Result</vt:lpstr>
      <vt:lpstr>User login </vt:lpstr>
      <vt:lpstr>Buy Toll Free Number Button</vt:lpstr>
      <vt:lpstr>PowerPoint Presentation</vt:lpstr>
      <vt:lpstr>PowerPoint Presentation</vt:lpstr>
      <vt:lpstr>New User/ Sign In</vt:lpstr>
      <vt:lpstr>Payment Page</vt:lpstr>
      <vt:lpstr>Add Menu</vt:lpstr>
      <vt:lpstr>My Number</vt:lpstr>
      <vt:lpstr>Edit IVR</vt:lpstr>
      <vt:lpstr>Edit Support Queue</vt:lpstr>
      <vt:lpstr>Edit Conference</vt:lpstr>
      <vt:lpstr>Usage Report </vt:lpstr>
      <vt:lpstr>Payment History</vt:lpstr>
      <vt:lpstr>Monthly Invoices</vt:lpstr>
      <vt:lpstr>Dashboard after login</vt:lpstr>
      <vt:lpstr>Bottom of Dashboard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Chui shan Kwong</dc:creator>
  <cp:lastModifiedBy>Chui shan Kwong</cp:lastModifiedBy>
  <cp:revision>57</cp:revision>
  <dcterms:created xsi:type="dcterms:W3CDTF">2016-07-07T00:46:03Z</dcterms:created>
  <dcterms:modified xsi:type="dcterms:W3CDTF">2016-07-23T05:26:09Z</dcterms:modified>
</cp:coreProperties>
</file>