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1" r:id="rId4"/>
    <p:sldId id="261" r:id="rId5"/>
    <p:sldId id="258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89" autoAdjust="0"/>
  </p:normalViewPr>
  <p:slideViewPr>
    <p:cSldViewPr snapToGrid="0" snapToObjects="1">
      <p:cViewPr varScale="1">
        <p:scale>
          <a:sx n="43" d="100"/>
          <a:sy n="43" d="100"/>
        </p:scale>
        <p:origin x="15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1B63-DC77-4A6D-A607-2DE824E029A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EB8-4EE3-44A4-8F0A-37397046B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It is</a:t>
            </a:r>
            <a:r>
              <a:rPr lang="en-US" baseline="0" dirty="0" smtClean="0"/>
              <a:t> web portal and everyone will be able to come here and can call any Toll free number.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If anyone enters 18xx-xxx-xxxx then it should show call button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If there is any alphabet in enter field, then it should show search option and after search it will check directory and pop them up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 the bottom, it should show most dialed TF numbers and direct option to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It will open when someone click on register your own toll free number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It will ask for Company name , toll free number, Address, city, state, country &amp; zip. Mandatory field is only Company name and toll free. Others will be optional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This page will open when someone will click on buy your own Toll free number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First box with 1800, 1888, 1866,1877,1855,1844 will be in dropdown to select Toll</a:t>
            </a:r>
            <a:r>
              <a:rPr lang="en-US" baseline="0" dirty="0" smtClean="0"/>
              <a:t> Free number those starts with those number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Clicking on buy will open next page of this ppt.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6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EB8-4EE3-44A4-8F0A-37397046B3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38F0-B9EA-3843-8BB0-039C3C8CB5C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Call1800.org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902" y="1600994"/>
            <a:ext cx="7924800" cy="3729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902" y="4826675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It is web portal and everyone will be able to come here and can call any Toll free number</a:t>
            </a:r>
            <a:r>
              <a:rPr lang="en-US" dirty="0" smtClean="0"/>
              <a:t>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anyone enters 18xx-xxx-xxxx then it should show call </a:t>
            </a:r>
            <a:r>
              <a:rPr lang="en-US" dirty="0" smtClean="0"/>
              <a:t>button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there is any alphabet in enter field, then it should show search option and after search it will check directory and pop them </a:t>
            </a:r>
            <a:r>
              <a:rPr lang="en-US" dirty="0" smtClean="0"/>
              <a:t>up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 the bottom, it should show most dialed TF numbers and direct option to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Toll Free Number Registrar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700" y="34938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8853" y="3362451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3456" y="3362451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Toll Free Number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700" y="4549698"/>
            <a:ext cx="884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It will open when someone click on register your own toll free number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It will ask for Company name , toll free number, Address, city, state, country &amp; zip. Mandatory field is only Company name and toll free. Others will be optional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58" y="255794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</a:t>
            </a:r>
            <a:r>
              <a:rPr lang="en-US" dirty="0" smtClean="0"/>
              <a:t> </a:t>
            </a:r>
            <a:r>
              <a:rPr lang="en-US" dirty="0" smtClean="0"/>
              <a:t>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2511" y="124400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1800, 1888, 1866,1877,1855,1844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51061"/>
              </p:ext>
            </p:extLst>
          </p:nvPr>
        </p:nvGraphicFramePr>
        <p:xfrm>
          <a:off x="2355179" y="1890108"/>
          <a:ext cx="5373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898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Minute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434575" y="4558869"/>
            <a:ext cx="2475571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597"/>
              </p:ext>
            </p:extLst>
          </p:nvPr>
        </p:nvGraphicFramePr>
        <p:xfrm>
          <a:off x="1784196" y="1890110"/>
          <a:ext cx="544176" cy="22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76"/>
              </a:tblGrid>
              <a:tr h="374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]</a:t>
                      </a:r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]</a:t>
                      </a:r>
                    </a:p>
                  </a:txBody>
                  <a:tcPr/>
                </a:tc>
              </a:tr>
              <a:tr h="37456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58" y="5406935"/>
            <a:ext cx="879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This page will open when someone will click on buy your own Toll free </a:t>
            </a:r>
            <a:r>
              <a:rPr lang="en-US" dirty="0" smtClean="0"/>
              <a:t>number</a:t>
            </a:r>
            <a:endParaRPr lang="en-US" dirty="0"/>
          </a:p>
          <a:p>
            <a:pPr marL="228600" indent="-228600" defTabSz="914400">
              <a:buFontTx/>
              <a:buAutoNum type="arabicPeriod"/>
              <a:defRPr/>
            </a:pPr>
            <a:r>
              <a:rPr lang="en-US" dirty="0"/>
              <a:t>First box with 1800, 1888, 1866,1877,1855,1844 will be in dropdown to select Toll Free number those starts with those </a:t>
            </a:r>
            <a:r>
              <a:rPr lang="en-US" dirty="0" smtClean="0"/>
              <a:t>number</a:t>
            </a:r>
            <a:endParaRPr lang="en-US" dirty="0"/>
          </a:p>
          <a:p>
            <a:pPr marL="228600" indent="-228600" defTabSz="914400">
              <a:buFontTx/>
              <a:buAutoNum type="arabicPeriod"/>
              <a:defRPr/>
            </a:pPr>
            <a:r>
              <a:rPr lang="en-US" dirty="0"/>
              <a:t>Clicking on buy will open next page of this ppt.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576" y="39497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4985" y="236553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1800, 1888, 1866,1877,1855,1844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00979"/>
              </p:ext>
            </p:extLst>
          </p:nvPr>
        </p:nvGraphicFramePr>
        <p:xfrm>
          <a:off x="1596337" y="2655413"/>
          <a:ext cx="5364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21"/>
                <a:gridCol w="1737360"/>
                <a:gridCol w="1898721"/>
              </a:tblGrid>
              <a:tr h="298852">
                <a:tc>
                  <a:txBody>
                    <a:bodyPr/>
                    <a:lstStyle/>
                    <a:p>
                      <a:r>
                        <a:rPr lang="en-US" dirty="0" smtClean="0"/>
                        <a:t>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Month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r>
                        <a:rPr lang="en-US" baseline="0" dirty="0" smtClean="0"/>
                        <a:t>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USD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8673" y="2842947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8673" y="3267619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08673" y="3677691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08673" y="4132363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576" y="4581386"/>
            <a:ext cx="33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100 % Completion Rate</a:t>
            </a:r>
          </a:p>
          <a:p>
            <a:endParaRPr lang="en-US" dirty="0"/>
          </a:p>
          <a:p>
            <a:r>
              <a:rPr lang="en-US" dirty="0" smtClean="0"/>
              <a:t>Never Worry your client can’t find you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638" y="4670387"/>
            <a:ext cx="429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Pay </a:t>
            </a:r>
            <a:r>
              <a:rPr lang="en-US" dirty="0" smtClean="0"/>
              <a:t>Per </a:t>
            </a:r>
            <a:r>
              <a:rPr lang="en-US" dirty="0"/>
              <a:t>Usage, You don’t lose on monthly fee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 smtClean="0"/>
              <a:t>monthly fee, you will charge with least rates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97260"/>
              </p:ext>
            </p:extLst>
          </p:nvPr>
        </p:nvGraphicFramePr>
        <p:xfrm>
          <a:off x="1614925" y="1384064"/>
          <a:ext cx="536400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21"/>
                <a:gridCol w="1737360"/>
                <a:gridCol w="1898721"/>
              </a:tblGrid>
              <a:tr h="298852">
                <a:tc>
                  <a:txBody>
                    <a:bodyPr/>
                    <a:lstStyle/>
                    <a:p>
                      <a:r>
                        <a:rPr lang="en-US" dirty="0" smtClean="0"/>
                        <a:t>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</a:t>
                      </a:r>
                      <a:r>
                        <a:rPr lang="en-US" dirty="0" smtClean="0"/>
                        <a:t>Minute </a:t>
                      </a:r>
                      <a:r>
                        <a:rPr lang="en-US" dirty="0" smtClean="0"/>
                        <a:t>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r>
                        <a:rPr lang="en-US" baseline="0" dirty="0" smtClean="0"/>
                        <a:t> minute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.015 USD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08673" y="1736040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576" y="6211669"/>
            <a:ext cx="796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will redirect to next page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4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20"/>
            <a:ext cx="8229600" cy="1143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User/ Sign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154"/>
            <a:ext cx="8229600" cy="3150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616605"/>
            <a:ext cx="8486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Ask for These field to fill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 the bottom  “Already a client? Sign in”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Then it will ask for username &amp; password or Email &amp;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8936" y="1940312"/>
            <a:ext cx="7069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Month Toll free number Fee  =     1USD</a:t>
            </a:r>
          </a:p>
          <a:p>
            <a:endParaRPr lang="en-US" dirty="0"/>
          </a:p>
          <a:p>
            <a:r>
              <a:rPr lang="en-US" dirty="0" smtClean="0"/>
              <a:t>Monthly Fee                                      =  100USD</a:t>
            </a:r>
            <a:br>
              <a:rPr lang="en-US" dirty="0" smtClean="0"/>
            </a:br>
            <a:r>
              <a:rPr lang="en-US" dirty="0" smtClean="0"/>
              <a:t>First time payment                           =   10 USD min &amp; 0 for monthly (for per                                        minute client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48936" y="3479174"/>
            <a:ext cx="4661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8936" y="3625488"/>
            <a:ext cx="4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                                                  =   101 USD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8936" y="4326673"/>
            <a:ext cx="1494264" cy="490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with </a:t>
            </a:r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79541" y="4326673"/>
            <a:ext cx="2174488" cy="490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Stripe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6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551</Words>
  <Application>Microsoft Office PowerPoint</Application>
  <PresentationFormat>On-screen Show (4:3)</PresentationFormat>
  <Paragraphs>118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Call1800.org</vt:lpstr>
      <vt:lpstr>Theme use</vt:lpstr>
      <vt:lpstr>Toll Free Number Registrar</vt:lpstr>
      <vt:lpstr>PowerPoint Presentation</vt:lpstr>
      <vt:lpstr>PowerPoint Presentation</vt:lpstr>
      <vt:lpstr>New User/ Sign In</vt:lpstr>
      <vt:lpstr>Payment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Microsoft account</cp:lastModifiedBy>
  <cp:revision>26</cp:revision>
  <dcterms:created xsi:type="dcterms:W3CDTF">2016-07-07T00:46:03Z</dcterms:created>
  <dcterms:modified xsi:type="dcterms:W3CDTF">2016-07-22T14:29:24Z</dcterms:modified>
</cp:coreProperties>
</file>