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57" r:id="rId5"/>
    <p:sldId id="261" r:id="rId6"/>
    <p:sldId id="258" r:id="rId7"/>
    <p:sldId id="259" r:id="rId8"/>
    <p:sldId id="263" r:id="rId9"/>
    <p:sldId id="262" r:id="rId10"/>
    <p:sldId id="260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5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38F0-B9EA-3843-8BB0-039C3C8CB5CB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38F0-B9EA-3843-8BB0-039C3C8CB5CB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B831-9666-DE43-A4CA-7FA716B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rapbootstrap.com/preview/WB0227870" TargetMode="External"/><Relationship Id="rId4" Type="http://schemas.openxmlformats.org/officeDocument/2006/relationships/hyperlink" Target="https://www.tollfreeproxy.com/%23faq" TargetMode="External"/><Relationship Id="rId5" Type="http://schemas.openxmlformats.org/officeDocument/2006/relationships/hyperlink" Target="http://inter800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rapbootstrap.com/preview/WB0L7L74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bpreview.com/previews/WB0227870/browse.html%2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ll1800.org/%3CYou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ll1800.zendes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Call1800.org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9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of Use</a:t>
            </a:r>
          </a:p>
          <a:p>
            <a:r>
              <a:rPr lang="en-US" dirty="0" smtClean="0"/>
              <a:t>Refund Policy</a:t>
            </a:r>
          </a:p>
          <a:p>
            <a:r>
              <a:rPr lang="en-US" dirty="0" smtClean="0"/>
              <a:t>Privacy Policy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76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Buy, the user can select:</a:t>
            </a:r>
          </a:p>
          <a:p>
            <a:endParaRPr lang="en-US" dirty="0"/>
          </a:p>
          <a:p>
            <a:pPr lvl="1"/>
            <a:r>
              <a:rPr lang="en-US" dirty="0" smtClean="0"/>
              <a:t>Existing User</a:t>
            </a:r>
          </a:p>
          <a:p>
            <a:pPr lvl="1"/>
            <a:r>
              <a:rPr lang="en-US" dirty="0" smtClean="0"/>
              <a:t>New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9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Name</a:t>
            </a:r>
          </a:p>
          <a:p>
            <a:r>
              <a:rPr lang="en-US" dirty="0" smtClean="0"/>
              <a:t>Last Name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Phone Number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3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7435" y="1417638"/>
            <a:ext cx="1999965" cy="963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435" y="1436588"/>
            <a:ext cx="140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Balance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0460" y="1912502"/>
            <a:ext cx="1065675" cy="468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8535" y="1912502"/>
            <a:ext cx="1065675" cy="468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Skrill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61800" y="1920420"/>
            <a:ext cx="1065675" cy="468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0460" y="1436588"/>
            <a:ext cx="210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Account with: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194906"/>
            <a:ext cx="317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from </a:t>
            </a:r>
            <a:r>
              <a:rPr lang="en-US" dirty="0" err="1" smtClean="0"/>
              <a:t>customer.vitcom.net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60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 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2194" r="2194"/>
          <a:stretch>
            <a:fillRect/>
          </a:stretch>
        </p:blipFill>
        <p:spPr>
          <a:xfrm>
            <a:off x="920413" y="1702395"/>
            <a:ext cx="2978150" cy="452596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54664" y="1600200"/>
            <a:ext cx="413213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Dashboard</a:t>
            </a:r>
          </a:p>
          <a:p>
            <a:r>
              <a:rPr lang="en-US" dirty="0" smtClean="0"/>
              <a:t>Order New Number</a:t>
            </a:r>
          </a:p>
          <a:p>
            <a:r>
              <a:rPr lang="en-US" dirty="0" smtClean="0"/>
              <a:t>Transfer Number</a:t>
            </a:r>
          </a:p>
          <a:p>
            <a:r>
              <a:rPr lang="en-US" dirty="0" smtClean="0"/>
              <a:t>My Orders</a:t>
            </a:r>
          </a:p>
          <a:p>
            <a:r>
              <a:rPr lang="en-US" dirty="0" smtClean="0"/>
              <a:t>Call Records</a:t>
            </a:r>
          </a:p>
          <a:p>
            <a:r>
              <a:rPr lang="en-US" dirty="0" smtClean="0"/>
              <a:t>Reports</a:t>
            </a:r>
          </a:p>
          <a:p>
            <a:r>
              <a:rPr lang="en-US" dirty="0" smtClean="0"/>
              <a:t>Billing</a:t>
            </a:r>
          </a:p>
          <a:p>
            <a:pPr lvl="1"/>
            <a:r>
              <a:rPr lang="en-US" dirty="0" smtClean="0"/>
              <a:t>Payments</a:t>
            </a:r>
          </a:p>
          <a:p>
            <a:pPr lvl="1"/>
            <a:r>
              <a:rPr lang="en-US" dirty="0" smtClean="0"/>
              <a:t>Billing Activity</a:t>
            </a:r>
          </a:p>
          <a:p>
            <a:pPr lvl="1"/>
            <a:r>
              <a:rPr lang="en-US" dirty="0" smtClean="0"/>
              <a:t>Payment History</a:t>
            </a:r>
          </a:p>
          <a:p>
            <a:pPr lvl="1"/>
            <a:r>
              <a:rPr lang="en-US" dirty="0" smtClean="0"/>
              <a:t>Invoices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6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be able to auto generate new invoices for monthly plan DIDs</a:t>
            </a:r>
          </a:p>
          <a:p>
            <a:r>
              <a:rPr lang="en-US" dirty="0" smtClean="0"/>
              <a:t>Need to be able to auto credit money from </a:t>
            </a:r>
            <a:r>
              <a:rPr lang="en-US" dirty="0" err="1" smtClean="0"/>
              <a:t>paypal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paypal</a:t>
            </a:r>
            <a:r>
              <a:rPr lang="en-US" dirty="0" smtClean="0"/>
              <a:t> has </a:t>
            </a:r>
            <a:r>
              <a:rPr lang="en-US" dirty="0" err="1" smtClean="0"/>
              <a:t>api</a:t>
            </a:r>
            <a:r>
              <a:rPr lang="en-US" dirty="0" smtClean="0"/>
              <a:t> for that )</a:t>
            </a:r>
          </a:p>
          <a:p>
            <a:r>
              <a:rPr lang="en-US" dirty="0" smtClean="0"/>
              <a:t>Need to send out disconnection notice if the month plan is not paid before expired and auto email to vendor to discontinue the DID</a:t>
            </a:r>
          </a:p>
        </p:txBody>
      </p:sp>
    </p:spTree>
    <p:extLst>
      <p:ext uri="{BB962C8B-B14F-4D97-AF65-F5344CB8AC3E}">
        <p14:creationId xmlns:p14="http://schemas.microsoft.com/office/powerpoint/2010/main" val="253254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http://wrapbootstrap.com/preview/WB0L7L747</a:t>
            </a:r>
            <a:r>
              <a:rPr lang="nl-NL" dirty="0" smtClean="0"/>
              <a:t>  (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modern UI )</a:t>
            </a:r>
          </a:p>
          <a:p>
            <a:r>
              <a:rPr lang="nl-NL" dirty="0">
                <a:hlinkClick r:id="rId3"/>
              </a:rPr>
              <a:t>http://wrapbootstrap.com/preview/</a:t>
            </a:r>
            <a:r>
              <a:rPr lang="nl-NL" dirty="0" smtClean="0">
                <a:hlinkClick r:id="rId3"/>
              </a:rPr>
              <a:t>WB0227870</a:t>
            </a:r>
            <a:r>
              <a:rPr lang="nl-NL" dirty="0" smtClean="0"/>
              <a:t>  ( </a:t>
            </a:r>
            <a:r>
              <a:rPr lang="nl-NL" dirty="0" err="1" smtClean="0"/>
              <a:t>it</a:t>
            </a:r>
            <a:r>
              <a:rPr lang="nl-NL" dirty="0" smtClean="0"/>
              <a:t> has </a:t>
            </a:r>
            <a:r>
              <a:rPr lang="nl-NL" dirty="0" err="1" smtClean="0"/>
              <a:t>good</a:t>
            </a:r>
            <a:r>
              <a:rPr lang="nl-NL" dirty="0" smtClean="0"/>
              <a:t> UX)</a:t>
            </a:r>
          </a:p>
          <a:p>
            <a:r>
              <a:rPr lang="en-US" dirty="0" smtClean="0"/>
              <a:t>C</a:t>
            </a:r>
            <a:r>
              <a:rPr lang="nl-NL" dirty="0" err="1" smtClean="0"/>
              <a:t>opy</a:t>
            </a:r>
            <a:r>
              <a:rPr lang="nl-NL" dirty="0" smtClean="0"/>
              <a:t> content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</a:p>
          <a:p>
            <a:r>
              <a:rPr lang="en-US" dirty="0">
                <a:hlinkClick r:id="rId4"/>
              </a:rPr>
              <a:t>https://www.tollfreeproxy.com/#</a:t>
            </a:r>
            <a:r>
              <a:rPr lang="en-US" dirty="0" smtClean="0">
                <a:hlinkClick r:id="rId4"/>
              </a:rPr>
              <a:t>faq</a:t>
            </a:r>
            <a:endParaRPr lang="en-US" dirty="0" smtClean="0"/>
          </a:p>
          <a:p>
            <a:r>
              <a:rPr lang="en-US" dirty="0" smtClean="0"/>
              <a:t>The Toll Free number search should </a:t>
            </a:r>
            <a:r>
              <a:rPr lang="en-US" dirty="0"/>
              <a:t>copy from </a:t>
            </a:r>
            <a:r>
              <a:rPr lang="en-US" dirty="0">
                <a:hlinkClick r:id="rId5"/>
              </a:rPr>
              <a:t>http://inter800.com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using </a:t>
            </a:r>
            <a:r>
              <a:rPr lang="en-US" smtClean="0"/>
              <a:t>our own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1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US/Canada 1800 </a:t>
            </a:r>
            <a:r>
              <a:rPr lang="en-US" b="1" dirty="0">
                <a:hlinkClick r:id="rId2"/>
              </a:rPr>
              <a:t>search your area</a:t>
            </a:r>
          </a:p>
          <a:p>
            <a:r>
              <a:rPr lang="en-US" b="1" dirty="0">
                <a:hlinkClick r:id="rId2"/>
              </a:rPr>
              <a:t>International </a:t>
            </a:r>
            <a:r>
              <a:rPr lang="en-US" b="1" dirty="0" smtClean="0">
                <a:hlinkClick r:id="rId2"/>
              </a:rPr>
              <a:t>1800 </a:t>
            </a:r>
            <a:r>
              <a:rPr lang="en-US" b="1" dirty="0">
                <a:hlinkClick r:id="rId2"/>
              </a:rPr>
              <a:t>search all over the world</a:t>
            </a:r>
          </a:p>
          <a:p>
            <a:r>
              <a:rPr lang="en-US" b="1" dirty="0" smtClean="0">
                <a:hlinkClick r:id="rId2"/>
              </a:rPr>
              <a:t>Register your 1800 </a:t>
            </a:r>
            <a:r>
              <a:rPr lang="en-US" b="1" dirty="0">
                <a:hlinkClick r:id="rId2"/>
              </a:rPr>
              <a:t>let </a:t>
            </a:r>
            <a:r>
              <a:rPr lang="en-US" b="1" dirty="0" smtClean="0">
                <a:hlinkClick r:id="rId2"/>
              </a:rPr>
              <a:t>customers find </a:t>
            </a:r>
            <a:r>
              <a:rPr lang="en-US" b="1" dirty="0">
                <a:hlinkClick r:id="rId2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22408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752" y="291985"/>
            <a:ext cx="2350324" cy="7445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Call1800.org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8853" y="1313933"/>
            <a:ext cx="4978015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3931" y="1591319"/>
            <a:ext cx="215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Number to Call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37808" y="1313933"/>
            <a:ext cx="1912375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100" y="2932667"/>
            <a:ext cx="249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Toll Free Number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48853" y="2801273"/>
            <a:ext cx="4978015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 Search Term 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02977" y="2801273"/>
            <a:ext cx="1912375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99030"/>
              </p:ext>
            </p:extLst>
          </p:nvPr>
        </p:nvGraphicFramePr>
        <p:xfrm>
          <a:off x="449100" y="4031274"/>
          <a:ext cx="57761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369"/>
                <a:gridCol w="1925369"/>
                <a:gridCol w="19253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882326" y="4406189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82326" y="4732752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48853" y="2136616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http://call1800.org/1800xxxxxxx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3931" y="5659660"/>
            <a:ext cx="279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</a:t>
            </a:r>
            <a:r>
              <a:rPr lang="en-US" dirty="0" err="1" smtClean="0"/>
              <a:t>WebRTC</a:t>
            </a:r>
            <a:r>
              <a:rPr lang="en-US" dirty="0" smtClean="0"/>
              <a:t> Click2Call API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7373" y="5659660"/>
            <a:ext cx="440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http://call1800.org/&lt;Your</a:t>
            </a:r>
            <a:r>
              <a:rPr lang="en-US" dirty="0" smtClean="0"/>
              <a:t> Toll Free Number&gt;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3931" y="6181392"/>
            <a:ext cx="309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</a:t>
            </a:r>
            <a:r>
              <a:rPr lang="en-US" dirty="0" err="1" smtClean="0"/>
              <a:t>WebRTC</a:t>
            </a:r>
            <a:r>
              <a:rPr lang="en-US" dirty="0" smtClean="0"/>
              <a:t> Click2Call Popup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39772" y="6181392"/>
            <a:ext cx="4498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&lt;javascript&gt;</a:t>
            </a:r>
          </a:p>
          <a:p>
            <a:r>
              <a:rPr lang="en-US" dirty="0" smtClean="0">
                <a:hlinkClick r:id="rId2"/>
              </a:rPr>
              <a:t>http://call1800.org/&lt;Your</a:t>
            </a:r>
            <a:r>
              <a:rPr lang="en-US" dirty="0" smtClean="0"/>
              <a:t> Toll Free Number&gt;</a:t>
            </a:r>
          </a:p>
          <a:p>
            <a:r>
              <a:rPr lang="en-US" dirty="0" smtClean="0">
                <a:hlinkClick r:id="rId2"/>
              </a:rPr>
              <a:t>&lt;/javascript&gt;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2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358" y="947168"/>
            <a:ext cx="183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Your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2511" y="815774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1800, 1888, 1866,1877,1855,1844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27114" y="815774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85651"/>
              </p:ext>
            </p:extLst>
          </p:nvPr>
        </p:nvGraphicFramePr>
        <p:xfrm>
          <a:off x="771147" y="2561980"/>
          <a:ext cx="53734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8987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 Minute Fee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438879" y="2954455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38879" y="3379127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38879" y="3789199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38879" y="4243871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1576" y="4803155"/>
            <a:ext cx="3352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100 % Completion Rate</a:t>
            </a:r>
          </a:p>
          <a:p>
            <a:endParaRPr lang="en-US" dirty="0"/>
          </a:p>
          <a:p>
            <a:r>
              <a:rPr lang="en-US" dirty="0" smtClean="0"/>
              <a:t>Never Worry your client can’t find you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50638" y="4892156"/>
            <a:ext cx="3352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 Per Usage</a:t>
            </a:r>
          </a:p>
          <a:p>
            <a:endParaRPr lang="en-US" dirty="0"/>
          </a:p>
          <a:p>
            <a:r>
              <a:rPr lang="en-US" dirty="0" smtClean="0"/>
              <a:t>You don’t lose on monthly fee.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358" y="1956300"/>
            <a:ext cx="2087555" cy="428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Per Minute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81636" y="2954454"/>
            <a:ext cx="1688274" cy="326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 Plan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81636" y="3374284"/>
            <a:ext cx="1688274" cy="326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 Plan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81636" y="3828153"/>
            <a:ext cx="1688274" cy="326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 Plan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95589" y="4216939"/>
            <a:ext cx="1688274" cy="326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1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358" y="1866922"/>
            <a:ext cx="139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Selected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82819" y="1720928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1-800-xxx-xxxx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46244"/>
              </p:ext>
            </p:extLst>
          </p:nvPr>
        </p:nvGraphicFramePr>
        <p:xfrm>
          <a:off x="771147" y="2561980"/>
          <a:ext cx="53734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8987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 Minute Fee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 </a:t>
                      </a:r>
                      <a:r>
                        <a:rPr lang="en-US" baseline="0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USD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USD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USD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r>
                        <a:rPr lang="en-US" baseline="0" dirty="0" smtClean="0"/>
                        <a:t> USD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USD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438879" y="2954455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38879" y="3379127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38879" y="3789199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38879" y="4243871"/>
            <a:ext cx="947124" cy="348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1576" y="5138938"/>
            <a:ext cx="3352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100 % Completion Rate</a:t>
            </a:r>
          </a:p>
          <a:p>
            <a:endParaRPr lang="en-US" dirty="0"/>
          </a:p>
          <a:p>
            <a:r>
              <a:rPr lang="en-US" dirty="0" smtClean="0"/>
              <a:t>Never Worry your client can’t find you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50638" y="5227939"/>
            <a:ext cx="3352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 Per Usage</a:t>
            </a:r>
          </a:p>
          <a:p>
            <a:endParaRPr lang="en-US" dirty="0"/>
          </a:p>
          <a:p>
            <a:r>
              <a:rPr lang="en-US" dirty="0" smtClean="0"/>
              <a:t>You don’t lose on monthly fee.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4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358" y="947168"/>
            <a:ext cx="306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Your Local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28049" y="815774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Number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32341"/>
              </p:ext>
            </p:extLst>
          </p:nvPr>
        </p:nvGraphicFramePr>
        <p:xfrm>
          <a:off x="350358" y="4125871"/>
          <a:ext cx="69779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993"/>
                <a:gridCol w="2325993"/>
                <a:gridCol w="23259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Charge</a:t>
                      </a:r>
                      <a:r>
                        <a:rPr lang="en-US" baseline="0" dirty="0" smtClean="0"/>
                        <a:t> Per Minute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28049" y="1837722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0.001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358" y="203392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Cost per minute is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292" y="3143463"/>
            <a:ext cx="262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Forwarding Charge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67983" y="3012069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50358" y="2759259"/>
            <a:ext cx="85691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6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Toll Free Number Registrar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700" y="34938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Your Number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8853" y="3362451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3456" y="3362451"/>
            <a:ext cx="3142077" cy="686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Toll Free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8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1-800-xxx-xxxx</a:t>
            </a:r>
          </a:p>
          <a:p>
            <a:r>
              <a:rPr lang="en-US" dirty="0" smtClean="0">
                <a:hlinkClick r:id="rId2"/>
              </a:rPr>
              <a:t>http://Call1800.zendesk.com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Support – support [ at ] call1800 [ dot ] org</a:t>
            </a:r>
          </a:p>
          <a:p>
            <a:r>
              <a:rPr lang="en-US" dirty="0" smtClean="0"/>
              <a:t>Sales – sales [ at ] call1800 [ dot ] 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8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487</Words>
  <Application>Microsoft Macintosh PowerPoint</Application>
  <PresentationFormat>On-screen Show (4:3)</PresentationFormat>
  <Paragraphs>148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Call1800.org</vt:lpstr>
      <vt:lpstr>Theme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Toll Free Number Registrar</vt:lpstr>
      <vt:lpstr>Contact Us</vt:lpstr>
      <vt:lpstr>Pages Need</vt:lpstr>
      <vt:lpstr>Login and Register</vt:lpstr>
      <vt:lpstr>New User</vt:lpstr>
      <vt:lpstr>Dashboard</vt:lpstr>
      <vt:lpstr>Needed Features</vt:lpstr>
      <vt:lpstr>Payment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Chui shan Kwong</dc:creator>
  <cp:lastModifiedBy>Chui shan Kwong</cp:lastModifiedBy>
  <cp:revision>19</cp:revision>
  <dcterms:created xsi:type="dcterms:W3CDTF">2016-07-07T00:46:03Z</dcterms:created>
  <dcterms:modified xsi:type="dcterms:W3CDTF">2016-07-11T05:29:56Z</dcterms:modified>
</cp:coreProperties>
</file>