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  <a:srgbClr val="FF6666"/>
    <a:srgbClr val="FFFF66"/>
    <a:srgbClr val="80FF00"/>
    <a:srgbClr val="004080"/>
    <a:srgbClr val="800040"/>
    <a:srgbClr val="804000"/>
    <a:srgbClr val="808000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2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128" y="-80"/>
      </p:cViewPr>
      <p:guideLst>
        <p:guide orient="horz" pos="2915"/>
        <p:guide pos="2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TongueAlphaBetaQuartile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PalmAlphaBetaQuarti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ForeheadAlphaBetaQuarti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ilbertoflores:Documents:Student_Study:Data:All_Weeks:OTU_picking_December_2012:beta-diversity:DiversitySummaryGutAlphaBetaQuarti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1186290566"/>
          <c:y val="0.0574190117494846"/>
          <c:w val="0.842003208309684"/>
          <c:h val="0.7113173448438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Bacilli</c:v>
                </c:pt>
              </c:strCache>
            </c:strRef>
          </c:tx>
          <c:spPr>
            <a:solidFill>
              <a:srgbClr val="3366FF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Sheet2!$C$4:$AE$4</c:f>
              <c:numCache>
                <c:formatCode>General</c:formatCode>
                <c:ptCount val="29"/>
                <c:pt idx="0">
                  <c:v>0.4453</c:v>
                </c:pt>
                <c:pt idx="1">
                  <c:v>0.3972</c:v>
                </c:pt>
                <c:pt idx="2">
                  <c:v>0.447</c:v>
                </c:pt>
                <c:pt idx="3">
                  <c:v>0.3952</c:v>
                </c:pt>
                <c:pt idx="4">
                  <c:v>0.3867</c:v>
                </c:pt>
                <c:pt idx="5">
                  <c:v>0.3935</c:v>
                </c:pt>
                <c:pt idx="6">
                  <c:v>0.3787</c:v>
                </c:pt>
                <c:pt idx="7">
                  <c:v>0.413</c:v>
                </c:pt>
                <c:pt idx="10">
                  <c:v>0.1953</c:v>
                </c:pt>
                <c:pt idx="11">
                  <c:v>0.0982</c:v>
                </c:pt>
                <c:pt idx="12">
                  <c:v>0.3053</c:v>
                </c:pt>
                <c:pt idx="13">
                  <c:v>0.1218</c:v>
                </c:pt>
                <c:pt idx="14">
                  <c:v>0.1432</c:v>
                </c:pt>
                <c:pt idx="15">
                  <c:v>0.3193</c:v>
                </c:pt>
                <c:pt idx="16">
                  <c:v>0.3338</c:v>
                </c:pt>
                <c:pt idx="19">
                  <c:v>0.2576</c:v>
                </c:pt>
                <c:pt idx="20">
                  <c:v>0.7939</c:v>
                </c:pt>
                <c:pt idx="21">
                  <c:v>0.3158</c:v>
                </c:pt>
                <c:pt idx="22">
                  <c:v>0.4138</c:v>
                </c:pt>
                <c:pt idx="23">
                  <c:v>0.4331</c:v>
                </c:pt>
                <c:pt idx="24">
                  <c:v>0.534</c:v>
                </c:pt>
                <c:pt idx="25">
                  <c:v>0.1611</c:v>
                </c:pt>
                <c:pt idx="26">
                  <c:v>0.1294</c:v>
                </c:pt>
                <c:pt idx="27">
                  <c:v>0.6421</c:v>
                </c:pt>
                <c:pt idx="28">
                  <c:v>0.144</c:v>
                </c:pt>
              </c:numCache>
            </c:numRef>
          </c:val>
        </c:ser>
        <c:ser>
          <c:idx val="1"/>
          <c:order val="1"/>
          <c:tx>
            <c:strRef>
              <c:f>Sheet2!$B$5</c:f>
              <c:strCache>
                <c:ptCount val="1"/>
                <c:pt idx="0">
                  <c:v>Actinobacteria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Sheet2!$C$5:$AE$5</c:f>
              <c:numCache>
                <c:formatCode>General</c:formatCode>
                <c:ptCount val="29"/>
                <c:pt idx="0">
                  <c:v>0.1491</c:v>
                </c:pt>
                <c:pt idx="1">
                  <c:v>0.1157</c:v>
                </c:pt>
                <c:pt idx="2">
                  <c:v>0.0909</c:v>
                </c:pt>
                <c:pt idx="3">
                  <c:v>0.1125</c:v>
                </c:pt>
                <c:pt idx="4">
                  <c:v>0.1645</c:v>
                </c:pt>
                <c:pt idx="5">
                  <c:v>0.0943</c:v>
                </c:pt>
                <c:pt idx="6">
                  <c:v>0.2167</c:v>
                </c:pt>
                <c:pt idx="7">
                  <c:v>0.1982</c:v>
                </c:pt>
                <c:pt idx="10">
                  <c:v>0.252</c:v>
                </c:pt>
                <c:pt idx="11">
                  <c:v>0.1589</c:v>
                </c:pt>
                <c:pt idx="12">
                  <c:v>0.3017</c:v>
                </c:pt>
                <c:pt idx="13">
                  <c:v>0.3151</c:v>
                </c:pt>
                <c:pt idx="14">
                  <c:v>0.2616</c:v>
                </c:pt>
                <c:pt idx="15">
                  <c:v>0.3431</c:v>
                </c:pt>
                <c:pt idx="16">
                  <c:v>0.2737</c:v>
                </c:pt>
                <c:pt idx="19">
                  <c:v>0.0799</c:v>
                </c:pt>
                <c:pt idx="20">
                  <c:v>0.0577</c:v>
                </c:pt>
                <c:pt idx="21">
                  <c:v>0.0562</c:v>
                </c:pt>
                <c:pt idx="22">
                  <c:v>0.1726</c:v>
                </c:pt>
                <c:pt idx="23">
                  <c:v>0.3447</c:v>
                </c:pt>
                <c:pt idx="24">
                  <c:v>0.1338</c:v>
                </c:pt>
                <c:pt idx="25">
                  <c:v>0.2239</c:v>
                </c:pt>
                <c:pt idx="26">
                  <c:v>0.1289</c:v>
                </c:pt>
                <c:pt idx="27">
                  <c:v>0.0539</c:v>
                </c:pt>
                <c:pt idx="28">
                  <c:v>0.1441</c:v>
                </c:pt>
              </c:numCache>
            </c:numRef>
          </c:val>
        </c:ser>
        <c:ser>
          <c:idx val="2"/>
          <c:order val="2"/>
          <c:tx>
            <c:strRef>
              <c:f>Sheet2!$B$6</c:f>
              <c:strCache>
                <c:ptCount val="1"/>
                <c:pt idx="0">
                  <c:v>Gammaproteobacteria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Sheet2!$C$6:$AE$6</c:f>
              <c:numCache>
                <c:formatCode>General</c:formatCode>
                <c:ptCount val="29"/>
                <c:pt idx="0">
                  <c:v>0.1336</c:v>
                </c:pt>
                <c:pt idx="1">
                  <c:v>0.1151</c:v>
                </c:pt>
                <c:pt idx="2">
                  <c:v>0.1454</c:v>
                </c:pt>
                <c:pt idx="3">
                  <c:v>0.2024</c:v>
                </c:pt>
                <c:pt idx="4">
                  <c:v>0.1154</c:v>
                </c:pt>
                <c:pt idx="5">
                  <c:v>0.3223</c:v>
                </c:pt>
                <c:pt idx="6">
                  <c:v>0.1176</c:v>
                </c:pt>
                <c:pt idx="7">
                  <c:v>0.0814</c:v>
                </c:pt>
                <c:pt idx="10">
                  <c:v>0.2094</c:v>
                </c:pt>
                <c:pt idx="11">
                  <c:v>0.1469</c:v>
                </c:pt>
                <c:pt idx="12">
                  <c:v>0.0991</c:v>
                </c:pt>
                <c:pt idx="13">
                  <c:v>0.164</c:v>
                </c:pt>
                <c:pt idx="14">
                  <c:v>0.2207</c:v>
                </c:pt>
                <c:pt idx="15">
                  <c:v>0.1721</c:v>
                </c:pt>
                <c:pt idx="16">
                  <c:v>0.1833</c:v>
                </c:pt>
                <c:pt idx="19">
                  <c:v>0.1147</c:v>
                </c:pt>
                <c:pt idx="20">
                  <c:v>0.0372</c:v>
                </c:pt>
                <c:pt idx="21">
                  <c:v>0.0522</c:v>
                </c:pt>
                <c:pt idx="22">
                  <c:v>0.1302</c:v>
                </c:pt>
                <c:pt idx="23">
                  <c:v>0.1106</c:v>
                </c:pt>
                <c:pt idx="24">
                  <c:v>0.1193</c:v>
                </c:pt>
                <c:pt idx="25">
                  <c:v>0.1327</c:v>
                </c:pt>
                <c:pt idx="26">
                  <c:v>0.1358</c:v>
                </c:pt>
                <c:pt idx="27">
                  <c:v>0.0616</c:v>
                </c:pt>
                <c:pt idx="28">
                  <c:v>0.1976</c:v>
                </c:pt>
              </c:numCache>
            </c:numRef>
          </c:val>
        </c:ser>
        <c:ser>
          <c:idx val="3"/>
          <c:order val="3"/>
          <c:tx>
            <c:strRef>
              <c:f>Sheet2!$B$7</c:f>
              <c:strCache>
                <c:ptCount val="1"/>
                <c:pt idx="0">
                  <c:v>Chloroplast</c:v>
                </c:pt>
              </c:strCache>
            </c:strRef>
          </c:tx>
          <c:spPr>
            <a:solidFill>
              <a:srgbClr val="660066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Sheet2!$C$7:$AE$7</c:f>
              <c:numCache>
                <c:formatCode>General</c:formatCode>
                <c:ptCount val="29"/>
                <c:pt idx="0">
                  <c:v>0.0249</c:v>
                </c:pt>
                <c:pt idx="1">
                  <c:v>0.1011</c:v>
                </c:pt>
                <c:pt idx="2">
                  <c:v>0.0633</c:v>
                </c:pt>
                <c:pt idx="3">
                  <c:v>0.0518</c:v>
                </c:pt>
                <c:pt idx="4">
                  <c:v>0.0979</c:v>
                </c:pt>
                <c:pt idx="5">
                  <c:v>0.0105</c:v>
                </c:pt>
                <c:pt idx="6">
                  <c:v>0.0116</c:v>
                </c:pt>
                <c:pt idx="7">
                  <c:v>0.1137</c:v>
                </c:pt>
                <c:pt idx="10">
                  <c:v>0.0601</c:v>
                </c:pt>
                <c:pt idx="11">
                  <c:v>0.0326</c:v>
                </c:pt>
                <c:pt idx="12">
                  <c:v>0.0842</c:v>
                </c:pt>
                <c:pt idx="13">
                  <c:v>0.0803</c:v>
                </c:pt>
                <c:pt idx="14">
                  <c:v>0.0252</c:v>
                </c:pt>
                <c:pt idx="15">
                  <c:v>0.0187</c:v>
                </c:pt>
                <c:pt idx="16">
                  <c:v>0.0172</c:v>
                </c:pt>
                <c:pt idx="19">
                  <c:v>0.3869</c:v>
                </c:pt>
                <c:pt idx="20">
                  <c:v>0.002</c:v>
                </c:pt>
                <c:pt idx="21">
                  <c:v>0.0448</c:v>
                </c:pt>
                <c:pt idx="22">
                  <c:v>0.0758</c:v>
                </c:pt>
                <c:pt idx="23">
                  <c:v>0.0</c:v>
                </c:pt>
                <c:pt idx="24">
                  <c:v>0.0151</c:v>
                </c:pt>
                <c:pt idx="25">
                  <c:v>0.1916</c:v>
                </c:pt>
                <c:pt idx="26">
                  <c:v>0.0651</c:v>
                </c:pt>
                <c:pt idx="27">
                  <c:v>0.0668</c:v>
                </c:pt>
                <c:pt idx="28">
                  <c:v>0.0877</c:v>
                </c:pt>
              </c:numCache>
            </c:numRef>
          </c:val>
        </c:ser>
        <c:ser>
          <c:idx val="4"/>
          <c:order val="4"/>
          <c:tx>
            <c:strRef>
              <c:f>Sheet2!$B$8</c:f>
              <c:strCache>
                <c:ptCount val="1"/>
                <c:pt idx="0">
                  <c:v>Clostridia</c:v>
                </c:pt>
              </c:strCache>
            </c:strRef>
          </c:tx>
          <c:spPr>
            <a:solidFill>
              <a:srgbClr val="00FFFF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Sheet2!$C$8:$AE$8</c:f>
              <c:numCache>
                <c:formatCode>General</c:formatCode>
                <c:ptCount val="29"/>
                <c:pt idx="0">
                  <c:v>0.0984</c:v>
                </c:pt>
                <c:pt idx="1">
                  <c:v>0.1406</c:v>
                </c:pt>
                <c:pt idx="2">
                  <c:v>0.0414</c:v>
                </c:pt>
                <c:pt idx="3">
                  <c:v>0.0328</c:v>
                </c:pt>
                <c:pt idx="4">
                  <c:v>0.0666</c:v>
                </c:pt>
                <c:pt idx="5">
                  <c:v>0.053</c:v>
                </c:pt>
                <c:pt idx="6">
                  <c:v>0.1054</c:v>
                </c:pt>
                <c:pt idx="7">
                  <c:v>0.072</c:v>
                </c:pt>
                <c:pt idx="10">
                  <c:v>0.0642</c:v>
                </c:pt>
                <c:pt idx="11">
                  <c:v>0.0774</c:v>
                </c:pt>
                <c:pt idx="12">
                  <c:v>0.0326</c:v>
                </c:pt>
                <c:pt idx="13">
                  <c:v>0.0663</c:v>
                </c:pt>
                <c:pt idx="14">
                  <c:v>0.0161</c:v>
                </c:pt>
                <c:pt idx="15">
                  <c:v>0.0232</c:v>
                </c:pt>
                <c:pt idx="16">
                  <c:v>0.0455</c:v>
                </c:pt>
                <c:pt idx="19">
                  <c:v>0.0601</c:v>
                </c:pt>
                <c:pt idx="20">
                  <c:v>0.0443</c:v>
                </c:pt>
                <c:pt idx="21">
                  <c:v>0.3927</c:v>
                </c:pt>
                <c:pt idx="22">
                  <c:v>0.0295</c:v>
                </c:pt>
                <c:pt idx="23">
                  <c:v>0.0479</c:v>
                </c:pt>
                <c:pt idx="24">
                  <c:v>0.0559</c:v>
                </c:pt>
                <c:pt idx="25">
                  <c:v>0.0162</c:v>
                </c:pt>
                <c:pt idx="26">
                  <c:v>0.021</c:v>
                </c:pt>
                <c:pt idx="27">
                  <c:v>0.0223</c:v>
                </c:pt>
                <c:pt idx="28">
                  <c:v>0.0463</c:v>
                </c:pt>
              </c:numCache>
            </c:numRef>
          </c:val>
        </c:ser>
        <c:ser>
          <c:idx val="5"/>
          <c:order val="5"/>
          <c:tx>
            <c:strRef>
              <c:f>Sheet2!$B$9</c:f>
              <c:strCache>
                <c:ptCount val="1"/>
                <c:pt idx="0">
                  <c:v>Betaproteobacteria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Sheet2!$C$9:$AE$9</c:f>
              <c:numCache>
                <c:formatCode>General</c:formatCode>
                <c:ptCount val="29"/>
                <c:pt idx="0">
                  <c:v>0.0403</c:v>
                </c:pt>
                <c:pt idx="1">
                  <c:v>0.0323</c:v>
                </c:pt>
                <c:pt idx="2">
                  <c:v>0.0739</c:v>
                </c:pt>
                <c:pt idx="3">
                  <c:v>0.0902</c:v>
                </c:pt>
                <c:pt idx="4">
                  <c:v>0.0808</c:v>
                </c:pt>
                <c:pt idx="5">
                  <c:v>0.0525</c:v>
                </c:pt>
                <c:pt idx="6">
                  <c:v>0.0689</c:v>
                </c:pt>
                <c:pt idx="7">
                  <c:v>0.0604</c:v>
                </c:pt>
                <c:pt idx="10">
                  <c:v>0.0343</c:v>
                </c:pt>
                <c:pt idx="11">
                  <c:v>0.1335</c:v>
                </c:pt>
                <c:pt idx="12">
                  <c:v>0.0376</c:v>
                </c:pt>
                <c:pt idx="13">
                  <c:v>0.0533</c:v>
                </c:pt>
                <c:pt idx="14">
                  <c:v>0.0719</c:v>
                </c:pt>
                <c:pt idx="15">
                  <c:v>0.0411</c:v>
                </c:pt>
                <c:pt idx="16">
                  <c:v>0.0464</c:v>
                </c:pt>
                <c:pt idx="19">
                  <c:v>0.0191</c:v>
                </c:pt>
                <c:pt idx="20">
                  <c:v>0.0096</c:v>
                </c:pt>
                <c:pt idx="21">
                  <c:v>0.0152</c:v>
                </c:pt>
                <c:pt idx="22">
                  <c:v>0.0379</c:v>
                </c:pt>
                <c:pt idx="23">
                  <c:v>0.0155</c:v>
                </c:pt>
                <c:pt idx="24">
                  <c:v>0.0344</c:v>
                </c:pt>
                <c:pt idx="25">
                  <c:v>0.0515</c:v>
                </c:pt>
                <c:pt idx="26">
                  <c:v>0.1206</c:v>
                </c:pt>
                <c:pt idx="27">
                  <c:v>0.0302</c:v>
                </c:pt>
                <c:pt idx="28">
                  <c:v>0.1192</c:v>
                </c:pt>
              </c:numCache>
            </c:numRef>
          </c:val>
        </c:ser>
        <c:ser>
          <c:idx val="6"/>
          <c:order val="6"/>
          <c:tx>
            <c:strRef>
              <c:f>Sheet2!$B$10</c:f>
              <c:strCache>
                <c:ptCount val="1"/>
                <c:pt idx="0">
                  <c:v>Alphaproteobacteria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Sheet2!$C$10:$AE$10</c:f>
              <c:numCache>
                <c:formatCode>General</c:formatCode>
                <c:ptCount val="29"/>
                <c:pt idx="0">
                  <c:v>0.0069</c:v>
                </c:pt>
                <c:pt idx="1">
                  <c:v>0.0302</c:v>
                </c:pt>
                <c:pt idx="2">
                  <c:v>0.0282</c:v>
                </c:pt>
                <c:pt idx="3">
                  <c:v>0.0367</c:v>
                </c:pt>
                <c:pt idx="4">
                  <c:v>0.0158</c:v>
                </c:pt>
                <c:pt idx="5">
                  <c:v>0.0289</c:v>
                </c:pt>
                <c:pt idx="6">
                  <c:v>0.0136</c:v>
                </c:pt>
                <c:pt idx="7">
                  <c:v>0.0071</c:v>
                </c:pt>
                <c:pt idx="10">
                  <c:v>0.0815</c:v>
                </c:pt>
                <c:pt idx="11">
                  <c:v>0.0258</c:v>
                </c:pt>
                <c:pt idx="12">
                  <c:v>0.049</c:v>
                </c:pt>
                <c:pt idx="13">
                  <c:v>0.0719</c:v>
                </c:pt>
                <c:pt idx="14">
                  <c:v>0.2017</c:v>
                </c:pt>
                <c:pt idx="15">
                  <c:v>0.0218</c:v>
                </c:pt>
                <c:pt idx="16">
                  <c:v>0.0336</c:v>
                </c:pt>
                <c:pt idx="19">
                  <c:v>0.0476</c:v>
                </c:pt>
                <c:pt idx="20">
                  <c:v>0.0009</c:v>
                </c:pt>
                <c:pt idx="21">
                  <c:v>0.0131</c:v>
                </c:pt>
                <c:pt idx="22">
                  <c:v>0.0422</c:v>
                </c:pt>
                <c:pt idx="23">
                  <c:v>0.0016</c:v>
                </c:pt>
                <c:pt idx="24">
                  <c:v>0.0158</c:v>
                </c:pt>
                <c:pt idx="25">
                  <c:v>0.0867</c:v>
                </c:pt>
                <c:pt idx="26">
                  <c:v>0.1278</c:v>
                </c:pt>
                <c:pt idx="27">
                  <c:v>0.042</c:v>
                </c:pt>
                <c:pt idx="28">
                  <c:v>0.0832</c:v>
                </c:pt>
              </c:numCache>
            </c:numRef>
          </c:val>
        </c:ser>
        <c:ser>
          <c:idx val="7"/>
          <c:order val="7"/>
          <c:tx>
            <c:strRef>
              <c:f>Sheet2!$B$11</c:f>
              <c:strCache>
                <c:ptCount val="1"/>
                <c:pt idx="0">
                  <c:v>Bacteroidia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Sheet2!$C$11:$AE$11</c:f>
              <c:numCache>
                <c:formatCode>General</c:formatCode>
                <c:ptCount val="29"/>
                <c:pt idx="0">
                  <c:v>0.0455</c:v>
                </c:pt>
                <c:pt idx="1">
                  <c:v>0.0354</c:v>
                </c:pt>
                <c:pt idx="2">
                  <c:v>0.0618</c:v>
                </c:pt>
                <c:pt idx="3">
                  <c:v>0.0317</c:v>
                </c:pt>
                <c:pt idx="4">
                  <c:v>0.0273</c:v>
                </c:pt>
                <c:pt idx="5">
                  <c:v>0.0148</c:v>
                </c:pt>
                <c:pt idx="6">
                  <c:v>0.0367</c:v>
                </c:pt>
                <c:pt idx="7">
                  <c:v>0.0184</c:v>
                </c:pt>
                <c:pt idx="10">
                  <c:v>0.0246</c:v>
                </c:pt>
                <c:pt idx="11">
                  <c:v>0.1833</c:v>
                </c:pt>
                <c:pt idx="12">
                  <c:v>0.0104</c:v>
                </c:pt>
                <c:pt idx="13">
                  <c:v>0.0343</c:v>
                </c:pt>
                <c:pt idx="14">
                  <c:v>0.0155</c:v>
                </c:pt>
                <c:pt idx="15">
                  <c:v>0.024</c:v>
                </c:pt>
                <c:pt idx="16">
                  <c:v>0.0166</c:v>
                </c:pt>
                <c:pt idx="19">
                  <c:v>0.018</c:v>
                </c:pt>
                <c:pt idx="20">
                  <c:v>0.0405</c:v>
                </c:pt>
                <c:pt idx="21">
                  <c:v>0.0755</c:v>
                </c:pt>
                <c:pt idx="22">
                  <c:v>0.0269</c:v>
                </c:pt>
                <c:pt idx="23">
                  <c:v>0.0252</c:v>
                </c:pt>
                <c:pt idx="24">
                  <c:v>0.042</c:v>
                </c:pt>
                <c:pt idx="25">
                  <c:v>0.0192</c:v>
                </c:pt>
                <c:pt idx="26">
                  <c:v>0.0343</c:v>
                </c:pt>
                <c:pt idx="27">
                  <c:v>0.0178</c:v>
                </c:pt>
                <c:pt idx="28">
                  <c:v>0.0699</c:v>
                </c:pt>
              </c:numCache>
            </c:numRef>
          </c:val>
        </c:ser>
        <c:ser>
          <c:idx val="8"/>
          <c:order val="8"/>
          <c:tx>
            <c:strRef>
              <c:f>Sheet2!$B$12</c:f>
              <c:strCache>
                <c:ptCount val="1"/>
                <c:pt idx="0">
                  <c:v>Sphingobacteriia</c:v>
                </c:pt>
              </c:strCache>
            </c:strRef>
          </c:tx>
          <c:spPr>
            <a:solidFill>
              <a:srgbClr val="800040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Sheet2!$C$12:$AE$12</c:f>
              <c:numCache>
                <c:formatCode>General</c:formatCode>
                <c:ptCount val="29"/>
                <c:pt idx="0">
                  <c:v>0.0029</c:v>
                </c:pt>
                <c:pt idx="1">
                  <c:v>0.0026</c:v>
                </c:pt>
                <c:pt idx="2">
                  <c:v>0.0047</c:v>
                </c:pt>
                <c:pt idx="3">
                  <c:v>0.0054</c:v>
                </c:pt>
                <c:pt idx="4">
                  <c:v>0.0009</c:v>
                </c:pt>
                <c:pt idx="5">
                  <c:v>0.0035</c:v>
                </c:pt>
                <c:pt idx="6">
                  <c:v>0.0006</c:v>
                </c:pt>
                <c:pt idx="7">
                  <c:v>0.0011</c:v>
                </c:pt>
                <c:pt idx="10">
                  <c:v>0.0269</c:v>
                </c:pt>
                <c:pt idx="11">
                  <c:v>0.0027</c:v>
                </c:pt>
                <c:pt idx="12">
                  <c:v>0.0019</c:v>
                </c:pt>
                <c:pt idx="13">
                  <c:v>0.0192</c:v>
                </c:pt>
                <c:pt idx="14">
                  <c:v>0.0177</c:v>
                </c:pt>
                <c:pt idx="15">
                  <c:v>0.0023</c:v>
                </c:pt>
                <c:pt idx="16">
                  <c:v>0.0062</c:v>
                </c:pt>
                <c:pt idx="19">
                  <c:v>0.0004</c:v>
                </c:pt>
                <c:pt idx="20">
                  <c:v>0.0008</c:v>
                </c:pt>
                <c:pt idx="21">
                  <c:v>0.0015</c:v>
                </c:pt>
                <c:pt idx="22">
                  <c:v>0.0112</c:v>
                </c:pt>
                <c:pt idx="23">
                  <c:v>0.0017</c:v>
                </c:pt>
                <c:pt idx="24">
                  <c:v>0.0118</c:v>
                </c:pt>
                <c:pt idx="25">
                  <c:v>0.0478</c:v>
                </c:pt>
                <c:pt idx="26">
                  <c:v>0.0801</c:v>
                </c:pt>
                <c:pt idx="27">
                  <c:v>0.0267</c:v>
                </c:pt>
                <c:pt idx="28">
                  <c:v>0.0308</c:v>
                </c:pt>
              </c:numCache>
            </c:numRef>
          </c:val>
        </c:ser>
        <c:ser>
          <c:idx val="9"/>
          <c:order val="9"/>
          <c:tx>
            <c:strRef>
              <c:f>Sheet2!$B$13</c:f>
              <c:strCache>
                <c:ptCount val="1"/>
                <c:pt idx="0">
                  <c:v>Fusobacteria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Sheet2!$C$13:$AE$13</c:f>
              <c:numCache>
                <c:formatCode>General</c:formatCode>
                <c:ptCount val="29"/>
                <c:pt idx="0">
                  <c:v>0.031</c:v>
                </c:pt>
                <c:pt idx="1">
                  <c:v>0.0026</c:v>
                </c:pt>
                <c:pt idx="2">
                  <c:v>0.0182</c:v>
                </c:pt>
                <c:pt idx="3">
                  <c:v>0.0065</c:v>
                </c:pt>
                <c:pt idx="4">
                  <c:v>0.0174</c:v>
                </c:pt>
                <c:pt idx="5">
                  <c:v>0.0126</c:v>
                </c:pt>
                <c:pt idx="6">
                  <c:v>0.0255</c:v>
                </c:pt>
                <c:pt idx="7">
                  <c:v>0.015</c:v>
                </c:pt>
                <c:pt idx="10">
                  <c:v>0.0046</c:v>
                </c:pt>
                <c:pt idx="11">
                  <c:v>0.0567</c:v>
                </c:pt>
                <c:pt idx="12">
                  <c:v>0.0033</c:v>
                </c:pt>
                <c:pt idx="13">
                  <c:v>0.01</c:v>
                </c:pt>
                <c:pt idx="14">
                  <c:v>0.0023</c:v>
                </c:pt>
                <c:pt idx="15">
                  <c:v>0.013</c:v>
                </c:pt>
                <c:pt idx="16">
                  <c:v>0.0155</c:v>
                </c:pt>
                <c:pt idx="19">
                  <c:v>0.005</c:v>
                </c:pt>
                <c:pt idx="20">
                  <c:v>0.0046</c:v>
                </c:pt>
                <c:pt idx="21">
                  <c:v>0.0018</c:v>
                </c:pt>
                <c:pt idx="22">
                  <c:v>0.0192</c:v>
                </c:pt>
                <c:pt idx="23">
                  <c:v>0.0117</c:v>
                </c:pt>
                <c:pt idx="24">
                  <c:v>0.0181</c:v>
                </c:pt>
                <c:pt idx="25">
                  <c:v>0.0016</c:v>
                </c:pt>
                <c:pt idx="26">
                  <c:v>0.0013</c:v>
                </c:pt>
                <c:pt idx="27">
                  <c:v>0.0037</c:v>
                </c:pt>
                <c:pt idx="28">
                  <c:v>0.0086</c:v>
                </c:pt>
              </c:numCache>
            </c:numRef>
          </c:val>
        </c:ser>
        <c:ser>
          <c:idx val="10"/>
          <c:order val="10"/>
          <c:tx>
            <c:strRef>
              <c:f>Sheet2!$B$14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numRef>
              <c:f>Sheet2!$C$3:$AE$3</c:f>
              <c:numCache>
                <c:formatCode>General</c:formatCode>
                <c:ptCount val="29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5.0</c:v>
                </c:pt>
                <c:pt idx="14">
                  <c:v>6.0</c:v>
                </c:pt>
                <c:pt idx="15">
                  <c:v>7.0</c:v>
                </c:pt>
                <c:pt idx="16">
                  <c:v>9.0</c:v>
                </c:pt>
                <c:pt idx="19">
                  <c:v>0.0</c:v>
                </c:pt>
                <c:pt idx="20">
                  <c:v>0.5</c:v>
                </c:pt>
                <c:pt idx="21">
                  <c:v>1.0</c:v>
                </c:pt>
                <c:pt idx="22">
                  <c:v>2.0</c:v>
                </c:pt>
                <c:pt idx="23">
                  <c:v>3.0</c:v>
                </c:pt>
                <c:pt idx="24">
                  <c:v>4.0</c:v>
                </c:pt>
                <c:pt idx="25">
                  <c:v>5.0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</c:numCache>
            </c:numRef>
          </c:cat>
          <c:val>
            <c:numRef>
              <c:f>Sheet2!$C$14:$AE$14</c:f>
              <c:numCache>
                <c:formatCode>General</c:formatCode>
                <c:ptCount val="29"/>
                <c:pt idx="0">
                  <c:v>0.0221</c:v>
                </c:pt>
                <c:pt idx="1">
                  <c:v>0.0272</c:v>
                </c:pt>
                <c:pt idx="2">
                  <c:v>0.0252</c:v>
                </c:pt>
                <c:pt idx="3">
                  <c:v>0.0348</c:v>
                </c:pt>
                <c:pt idx="4">
                  <c:v>0.0267</c:v>
                </c:pt>
                <c:pt idx="5">
                  <c:v>0.0141</c:v>
                </c:pt>
                <c:pt idx="6">
                  <c:v>0.0247</c:v>
                </c:pt>
                <c:pt idx="7">
                  <c:v>0.0197</c:v>
                </c:pt>
                <c:pt idx="10">
                  <c:v>0.0471</c:v>
                </c:pt>
                <c:pt idx="11">
                  <c:v>0.084</c:v>
                </c:pt>
                <c:pt idx="12">
                  <c:v>0.0749</c:v>
                </c:pt>
                <c:pt idx="13">
                  <c:v>0.0638</c:v>
                </c:pt>
                <c:pt idx="14">
                  <c:v>0.0241</c:v>
                </c:pt>
                <c:pt idx="15">
                  <c:v>0.0214</c:v>
                </c:pt>
                <c:pt idx="16">
                  <c:v>0.0282</c:v>
                </c:pt>
                <c:pt idx="19">
                  <c:v>0.0107</c:v>
                </c:pt>
                <c:pt idx="20">
                  <c:v>0.0085</c:v>
                </c:pt>
                <c:pt idx="21">
                  <c:v>0.0312</c:v>
                </c:pt>
                <c:pt idx="22">
                  <c:v>0.0407</c:v>
                </c:pt>
                <c:pt idx="23">
                  <c:v>0.008</c:v>
                </c:pt>
                <c:pt idx="24">
                  <c:v>0.0198</c:v>
                </c:pt>
                <c:pt idx="25">
                  <c:v>0.0677</c:v>
                </c:pt>
                <c:pt idx="26">
                  <c:v>0.1557</c:v>
                </c:pt>
                <c:pt idx="27">
                  <c:v>0.0329</c:v>
                </c:pt>
                <c:pt idx="28">
                  <c:v>0.0686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103751224"/>
        <c:axId val="-2103748280"/>
      </c:barChart>
      <c:catAx>
        <c:axId val="-2103751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03748280"/>
        <c:crosses val="autoZero"/>
        <c:auto val="1"/>
        <c:lblAlgn val="ctr"/>
        <c:lblOffset val="100"/>
        <c:noMultiLvlLbl val="0"/>
      </c:catAx>
      <c:valAx>
        <c:axId val="-210374828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-2103751224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0"/>
          <c:w val="0.96314978087064"/>
          <c:h val="0.821052589201963"/>
        </c:manualLayout>
      </c:layout>
      <c:lineChart>
        <c:grouping val="standard"/>
        <c:varyColors val="0"/>
        <c:ser>
          <c:idx val="0"/>
          <c:order val="0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Beta!$B$14:$B$21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Beta!$C$14:$C$21</c:f>
              <c:numCache>
                <c:formatCode>General</c:formatCode>
                <c:ptCount val="8"/>
                <c:pt idx="0">
                  <c:v>0.523779473064</c:v>
                </c:pt>
                <c:pt idx="1">
                  <c:v>0.657492073112</c:v>
                </c:pt>
                <c:pt idx="2">
                  <c:v>0.599703512076</c:v>
                </c:pt>
                <c:pt idx="3">
                  <c:v>0.504681340225</c:v>
                </c:pt>
                <c:pt idx="4">
                  <c:v>0.349428336676</c:v>
                </c:pt>
                <c:pt idx="5">
                  <c:v>0.434726429397</c:v>
                </c:pt>
                <c:pt idx="6">
                  <c:v>0.487515233797</c:v>
                </c:pt>
                <c:pt idx="7">
                  <c:v>0.476648209921</c:v>
                </c:pt>
              </c:numCache>
            </c:numRef>
          </c:val>
          <c:smooth val="0"/>
        </c:ser>
        <c:ser>
          <c:idx val="1"/>
          <c:order val="1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Beta!$B$14:$B$21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Beta!$D$14:$D$21</c:f>
              <c:numCache>
                <c:formatCode>General</c:formatCode>
                <c:ptCount val="8"/>
                <c:pt idx="0">
                  <c:v>0.438901159</c:v>
                </c:pt>
                <c:pt idx="1">
                  <c:v>0.437793276</c:v>
                </c:pt>
                <c:pt idx="2">
                  <c:v>0.427905</c:v>
                </c:pt>
                <c:pt idx="3">
                  <c:v>0.332203832</c:v>
                </c:pt>
                <c:pt idx="4">
                  <c:v>0.110516512</c:v>
                </c:pt>
                <c:pt idx="5">
                  <c:v>0.347110807</c:v>
                </c:pt>
                <c:pt idx="6">
                  <c:v>0.300388578</c:v>
                </c:pt>
                <c:pt idx="7">
                  <c:v>0.361368068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737704"/>
        <c:axId val="-2118304008"/>
      </c:lineChart>
      <c:catAx>
        <c:axId val="-2118737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18304008"/>
        <c:crosses val="autoZero"/>
        <c:auto val="1"/>
        <c:lblAlgn val="ctr"/>
        <c:lblOffset val="100"/>
        <c:noMultiLvlLbl val="0"/>
      </c:catAx>
      <c:valAx>
        <c:axId val="-2118304008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18737704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09098341300409"/>
          <c:y val="0.100954898200499"/>
          <c:w val="0.95297936894408"/>
          <c:h val="0.823328928149127"/>
        </c:manualLayout>
      </c:layout>
      <c:lineChart>
        <c:grouping val="standard"/>
        <c:varyColors val="0"/>
        <c:ser>
          <c:idx val="0"/>
          <c:order val="0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Beta!$B$25:$B$30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</c:numCache>
            </c:numRef>
          </c:cat>
          <c:val>
            <c:numRef>
              <c:f>Beta!$C$25:$C$30</c:f>
              <c:numCache>
                <c:formatCode>General</c:formatCode>
                <c:ptCount val="6"/>
                <c:pt idx="0">
                  <c:v>0.513526267369</c:v>
                </c:pt>
                <c:pt idx="1">
                  <c:v>0.447429823059</c:v>
                </c:pt>
                <c:pt idx="2">
                  <c:v>0.542543276837</c:v>
                </c:pt>
                <c:pt idx="3">
                  <c:v>0.617793683383</c:v>
                </c:pt>
                <c:pt idx="4">
                  <c:v>0.511962553858</c:v>
                </c:pt>
                <c:pt idx="5">
                  <c:v>0.583390094246</c:v>
                </c:pt>
              </c:numCache>
            </c:numRef>
          </c:val>
          <c:smooth val="0"/>
        </c:ser>
        <c:ser>
          <c:idx val="1"/>
          <c:order val="1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Beta!$B$25:$B$30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8.0</c:v>
                </c:pt>
              </c:numCache>
            </c:numRef>
          </c:cat>
          <c:val>
            <c:numRef>
              <c:f>Beta!$D$25:$D$30</c:f>
              <c:numCache>
                <c:formatCode>General</c:formatCode>
                <c:ptCount val="6"/>
                <c:pt idx="0">
                  <c:v>0.661527737</c:v>
                </c:pt>
                <c:pt idx="1">
                  <c:v>0.252322503</c:v>
                </c:pt>
                <c:pt idx="2">
                  <c:v>0.34640734</c:v>
                </c:pt>
                <c:pt idx="3">
                  <c:v>0.602233446</c:v>
                </c:pt>
                <c:pt idx="4">
                  <c:v>0.536877603</c:v>
                </c:pt>
                <c:pt idx="5">
                  <c:v>0.735862222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739992"/>
        <c:axId val="-2123515096"/>
      </c:lineChart>
      <c:catAx>
        <c:axId val="-2120739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3515096"/>
        <c:crosses val="autoZero"/>
        <c:auto val="1"/>
        <c:lblAlgn val="ctr"/>
        <c:lblOffset val="100"/>
        <c:noMultiLvlLbl val="0"/>
      </c:catAx>
      <c:valAx>
        <c:axId val="-2123515096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0739992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24446357555045"/>
          <c:y val="0.0759493670886076"/>
          <c:w val="0.884141745148674"/>
          <c:h val="0.822784810126582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Alpha!$F$26:$F$32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9.0</c:v>
                </c:pt>
              </c:numCache>
            </c:numRef>
          </c:cat>
          <c:val>
            <c:numRef>
              <c:f>Alpha!$G$26:$G$32</c:f>
              <c:numCache>
                <c:formatCode>General</c:formatCode>
                <c:ptCount val="7"/>
                <c:pt idx="0">
                  <c:v>33.603164</c:v>
                </c:pt>
                <c:pt idx="1">
                  <c:v>27.705846</c:v>
                </c:pt>
                <c:pt idx="2">
                  <c:v>32.114814</c:v>
                </c:pt>
                <c:pt idx="3">
                  <c:v>36.341471</c:v>
                </c:pt>
                <c:pt idx="4">
                  <c:v>34.161692</c:v>
                </c:pt>
                <c:pt idx="5">
                  <c:v>27.911511</c:v>
                </c:pt>
                <c:pt idx="6">
                  <c:v>28.338934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477000"/>
        <c:axId val="2110163192"/>
      </c:lineChart>
      <c:catAx>
        <c:axId val="-2124477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0163192"/>
        <c:crosses val="autoZero"/>
        <c:auto val="1"/>
        <c:lblAlgn val="ctr"/>
        <c:lblOffset val="100"/>
        <c:noMultiLvlLbl val="0"/>
      </c:catAx>
      <c:valAx>
        <c:axId val="2110163192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4477000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71062955352139"/>
          <c:y val="0.0762274418790765"/>
          <c:w val="0.900658999350455"/>
          <c:h val="0.822135968948822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</c:numCache>
            </c:numRef>
          </c:cat>
          <c:val>
            <c:numRef>
              <c:f>Alpha!$G$2:$G$11</c:f>
              <c:numCache>
                <c:formatCode>General</c:formatCode>
                <c:ptCount val="10"/>
                <c:pt idx="0">
                  <c:v>24.563577</c:v>
                </c:pt>
                <c:pt idx="1">
                  <c:v>27.284997</c:v>
                </c:pt>
                <c:pt idx="2">
                  <c:v>51.801372</c:v>
                </c:pt>
                <c:pt idx="3">
                  <c:v>38.610899</c:v>
                </c:pt>
                <c:pt idx="4">
                  <c:v>19.756117</c:v>
                </c:pt>
                <c:pt idx="5">
                  <c:v>34.279687</c:v>
                </c:pt>
                <c:pt idx="6">
                  <c:v>40.087951</c:v>
                </c:pt>
                <c:pt idx="7">
                  <c:v>74.465315</c:v>
                </c:pt>
                <c:pt idx="8">
                  <c:v>40.21006</c:v>
                </c:pt>
                <c:pt idx="9">
                  <c:v>59.791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485272"/>
        <c:axId val="2110440392"/>
      </c:lineChart>
      <c:catAx>
        <c:axId val="-2123485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0440392"/>
        <c:crosses val="autoZero"/>
        <c:auto val="1"/>
        <c:lblAlgn val="ctr"/>
        <c:lblOffset val="100"/>
        <c:noMultiLvlLbl val="0"/>
      </c:catAx>
      <c:valAx>
        <c:axId val="2110440392"/>
        <c:scaling>
          <c:orientation val="minMax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3485272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550537567341"/>
          <c:y val="0.0509553117903369"/>
          <c:w val="0.74948928108584"/>
          <c:h val="0.821656408733821"/>
        </c:manualLayout>
      </c:layout>
      <c:lineChart>
        <c:grouping val="standard"/>
        <c:varyColors val="0"/>
        <c:ser>
          <c:idx val="0"/>
          <c:order val="0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Beta!$B$13:$B$18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</c:numCache>
            </c:numRef>
          </c:cat>
          <c:val>
            <c:numRef>
              <c:f>Beta!$C$13:$C$18</c:f>
              <c:numCache>
                <c:formatCode>General</c:formatCode>
                <c:ptCount val="6"/>
                <c:pt idx="0">
                  <c:v>0.378406321</c:v>
                </c:pt>
                <c:pt idx="1">
                  <c:v>0.439305054</c:v>
                </c:pt>
                <c:pt idx="2">
                  <c:v>0.218927782</c:v>
                </c:pt>
                <c:pt idx="3">
                  <c:v>0.300223509</c:v>
                </c:pt>
                <c:pt idx="4">
                  <c:v>0.361906254</c:v>
                </c:pt>
                <c:pt idx="5">
                  <c:v>0.138836377</c:v>
                </c:pt>
              </c:numCache>
            </c:numRef>
          </c:val>
          <c:smooth val="0"/>
        </c:ser>
        <c:ser>
          <c:idx val="1"/>
          <c:order val="1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Beta!$B$13:$B$18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5.0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</c:numCache>
            </c:numRef>
          </c:cat>
          <c:val>
            <c:numRef>
              <c:f>Beta!$D$13:$D$18</c:f>
              <c:numCache>
                <c:formatCode>General</c:formatCode>
                <c:ptCount val="6"/>
                <c:pt idx="0">
                  <c:v>0.671642955835</c:v>
                </c:pt>
                <c:pt idx="1">
                  <c:v>0.637098022384</c:v>
                </c:pt>
                <c:pt idx="2">
                  <c:v>0.609902363987</c:v>
                </c:pt>
                <c:pt idx="3">
                  <c:v>0.657380937946</c:v>
                </c:pt>
                <c:pt idx="4">
                  <c:v>0.620309737633</c:v>
                </c:pt>
                <c:pt idx="5">
                  <c:v>0.496220793023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245304"/>
        <c:axId val="-2126822952"/>
      </c:lineChart>
      <c:catAx>
        <c:axId val="-2120245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6822952"/>
        <c:crosses val="autoZero"/>
        <c:auto val="1"/>
        <c:lblAlgn val="ctr"/>
        <c:lblOffset val="100"/>
        <c:noMultiLvlLbl val="0"/>
      </c:catAx>
      <c:valAx>
        <c:axId val="-2126822952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0245304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7076245519663"/>
          <c:y val="0.101960737087817"/>
          <c:w val="0.907613210668595"/>
          <c:h val="0.821568710096321"/>
        </c:manualLayout>
      </c:layout>
      <c:lineChart>
        <c:grouping val="standard"/>
        <c:varyColors val="0"/>
        <c:ser>
          <c:idx val="0"/>
          <c:order val="0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Beta!$B$22:$B$30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Beta!$C$22:$C$30</c:f>
              <c:numCache>
                <c:formatCode>General</c:formatCode>
                <c:ptCount val="9"/>
                <c:pt idx="0">
                  <c:v>0.57655493</c:v>
                </c:pt>
                <c:pt idx="1">
                  <c:v>0.449321867</c:v>
                </c:pt>
                <c:pt idx="2">
                  <c:v>0.350225097</c:v>
                </c:pt>
                <c:pt idx="3">
                  <c:v>0.278169985</c:v>
                </c:pt>
                <c:pt idx="4">
                  <c:v>0.255798626</c:v>
                </c:pt>
                <c:pt idx="5">
                  <c:v>0.459935167</c:v>
                </c:pt>
                <c:pt idx="6">
                  <c:v>0.303857321</c:v>
                </c:pt>
                <c:pt idx="7">
                  <c:v>0.535466531</c:v>
                </c:pt>
                <c:pt idx="8">
                  <c:v>0.53898348</c:v>
                </c:pt>
              </c:numCache>
            </c:numRef>
          </c:val>
          <c:smooth val="0"/>
        </c:ser>
        <c:ser>
          <c:idx val="1"/>
          <c:order val="1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Beta!$B$22:$B$30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Beta!$D$22:$D$30</c:f>
              <c:numCache>
                <c:formatCode>General</c:formatCode>
                <c:ptCount val="9"/>
                <c:pt idx="0">
                  <c:v>0.631826392752</c:v>
                </c:pt>
                <c:pt idx="1">
                  <c:v>0.676288777094</c:v>
                </c:pt>
                <c:pt idx="2">
                  <c:v>0.71601780462</c:v>
                </c:pt>
                <c:pt idx="3">
                  <c:v>0.698940094642</c:v>
                </c:pt>
                <c:pt idx="4">
                  <c:v>0.648237150247</c:v>
                </c:pt>
                <c:pt idx="5">
                  <c:v>0.646574195427</c:v>
                </c:pt>
                <c:pt idx="6">
                  <c:v>0.68147472738</c:v>
                </c:pt>
                <c:pt idx="7">
                  <c:v>0.67226745666</c:v>
                </c:pt>
                <c:pt idx="8">
                  <c:v>0.63794134916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929880"/>
        <c:axId val="-2124762824"/>
      </c:lineChart>
      <c:catAx>
        <c:axId val="-2124929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4762824"/>
        <c:crosses val="autoZero"/>
        <c:auto val="1"/>
        <c:lblAlgn val="ctr"/>
        <c:lblOffset val="100"/>
        <c:noMultiLvlLbl val="0"/>
      </c:catAx>
      <c:valAx>
        <c:axId val="-2124762824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4929880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37941290856915"/>
          <c:y val="0.0759493670886076"/>
          <c:w val="0.965230356960583"/>
          <c:h val="0.822784810126582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Alpha!$F$26:$F$34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Alpha!$G$26:$G$34</c:f>
              <c:numCache>
                <c:formatCode>General</c:formatCode>
                <c:ptCount val="9"/>
                <c:pt idx="0">
                  <c:v>11.006476</c:v>
                </c:pt>
                <c:pt idx="1">
                  <c:v>12.508624</c:v>
                </c:pt>
                <c:pt idx="2">
                  <c:v>11.894324</c:v>
                </c:pt>
                <c:pt idx="3">
                  <c:v>12.756476</c:v>
                </c:pt>
                <c:pt idx="4">
                  <c:v>12.414042</c:v>
                </c:pt>
                <c:pt idx="5">
                  <c:v>12.685689</c:v>
                </c:pt>
                <c:pt idx="6">
                  <c:v>11.651148</c:v>
                </c:pt>
                <c:pt idx="7">
                  <c:v>12.97818</c:v>
                </c:pt>
                <c:pt idx="8">
                  <c:v>12.270975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895672"/>
        <c:axId val="2109225304"/>
      </c:lineChart>
      <c:catAx>
        <c:axId val="-2126895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225304"/>
        <c:crosses val="autoZero"/>
        <c:auto val="1"/>
        <c:lblAlgn val="ctr"/>
        <c:lblOffset val="100"/>
        <c:noMultiLvlLbl val="0"/>
      </c:catAx>
      <c:valAx>
        <c:axId val="2109225304"/>
        <c:scaling>
          <c:orientation val="minMax"/>
          <c:max val="2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6895672"/>
        <c:crosses val="autoZero"/>
        <c:crossBetween val="between"/>
        <c:majorUnit val="5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051282154819614"/>
          <c:w val="0.928883457756339"/>
          <c:h val="0.820512458131351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</c:numCache>
            </c:numRef>
          </c:cat>
          <c:val>
            <c:numRef>
              <c:f>Alpha!$G$2:$G$11</c:f>
              <c:numCache>
                <c:formatCode>General</c:formatCode>
                <c:ptCount val="10"/>
                <c:pt idx="0">
                  <c:v>15.127126</c:v>
                </c:pt>
                <c:pt idx="1">
                  <c:v>12.317812</c:v>
                </c:pt>
                <c:pt idx="2">
                  <c:v>13.630231</c:v>
                </c:pt>
                <c:pt idx="3">
                  <c:v>13.332106</c:v>
                </c:pt>
                <c:pt idx="4">
                  <c:v>14.648829</c:v>
                </c:pt>
                <c:pt idx="5">
                  <c:v>12.045493</c:v>
                </c:pt>
                <c:pt idx="6">
                  <c:v>15.003083</c:v>
                </c:pt>
                <c:pt idx="7">
                  <c:v>13.744934</c:v>
                </c:pt>
                <c:pt idx="8">
                  <c:v>12.906167</c:v>
                </c:pt>
                <c:pt idx="9">
                  <c:v>13.984996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617688"/>
        <c:axId val="-2120586072"/>
      </c:lineChart>
      <c:catAx>
        <c:axId val="-2120617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586072"/>
        <c:crosses val="autoZero"/>
        <c:auto val="1"/>
        <c:lblAlgn val="ctr"/>
        <c:lblOffset val="100"/>
        <c:noMultiLvlLbl val="0"/>
      </c:catAx>
      <c:valAx>
        <c:axId val="-2120586072"/>
        <c:scaling>
          <c:orientation val="minMax"/>
          <c:max val="2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0617688"/>
        <c:crosses val="autoZero"/>
        <c:crossBetween val="between"/>
        <c:majorUnit val="5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075892030141685"/>
          <c:w val="0.927777777777778"/>
          <c:h val="0.797621252955506"/>
        </c:manualLayout>
      </c:layout>
      <c:lineChart>
        <c:grouping val="standard"/>
        <c:varyColors val="0"/>
        <c:ser>
          <c:idx val="0"/>
          <c:order val="0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BetaOld!$B$22:$B$29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BetaOld!$C$22:$C$29</c:f>
              <c:numCache>
                <c:formatCode>General</c:formatCode>
                <c:ptCount val="8"/>
                <c:pt idx="0">
                  <c:v>0.305369479336</c:v>
                </c:pt>
                <c:pt idx="1">
                  <c:v>0.212956727039</c:v>
                </c:pt>
                <c:pt idx="2">
                  <c:v>0.302116838685</c:v>
                </c:pt>
                <c:pt idx="3">
                  <c:v>0.313691790929</c:v>
                </c:pt>
                <c:pt idx="4">
                  <c:v>0.269321086727</c:v>
                </c:pt>
                <c:pt idx="5">
                  <c:v>0.319705324168</c:v>
                </c:pt>
                <c:pt idx="6">
                  <c:v>0.332307889551</c:v>
                </c:pt>
                <c:pt idx="7">
                  <c:v>0.245332017433</c:v>
                </c:pt>
              </c:numCache>
            </c:numRef>
          </c:val>
          <c:smooth val="0"/>
        </c:ser>
        <c:ser>
          <c:idx val="1"/>
          <c:order val="1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BetaOld!$B$22:$B$29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BetaOld!$D$22:$D$29</c:f>
              <c:numCache>
                <c:formatCode>General</c:formatCode>
                <c:ptCount val="8"/>
                <c:pt idx="0">
                  <c:v>0.232219541</c:v>
                </c:pt>
                <c:pt idx="1">
                  <c:v>0.109703883</c:v>
                </c:pt>
                <c:pt idx="2">
                  <c:v>0.21235758</c:v>
                </c:pt>
                <c:pt idx="3">
                  <c:v>0.216611663</c:v>
                </c:pt>
                <c:pt idx="4">
                  <c:v>0.191396963</c:v>
                </c:pt>
                <c:pt idx="5">
                  <c:v>0.108242159</c:v>
                </c:pt>
                <c:pt idx="6">
                  <c:v>0.16076379</c:v>
                </c:pt>
                <c:pt idx="7">
                  <c:v>0.201186492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254616"/>
        <c:axId val="-2120517000"/>
      </c:lineChart>
      <c:catAx>
        <c:axId val="-2124254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517000"/>
        <c:crosses val="autoZero"/>
        <c:auto val="1"/>
        <c:lblAlgn val="ctr"/>
        <c:lblOffset val="100"/>
        <c:noMultiLvlLbl val="0"/>
      </c:catAx>
      <c:valAx>
        <c:axId val="-2120517000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4254616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102564102564103"/>
          <c:w val="0.912347630427625"/>
          <c:h val="0.82051282051282"/>
        </c:manualLayout>
      </c:layout>
      <c:lineChart>
        <c:grouping val="standard"/>
        <c:varyColors val="0"/>
        <c:ser>
          <c:idx val="0"/>
          <c:order val="0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BetaOld!$B$2:$B$10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BetaOld!$C$2:$C$10</c:f>
              <c:numCache>
                <c:formatCode>General</c:formatCode>
                <c:ptCount val="9"/>
                <c:pt idx="0">
                  <c:v>0.244388566429</c:v>
                </c:pt>
                <c:pt idx="1">
                  <c:v>0.341074791114</c:v>
                </c:pt>
                <c:pt idx="2">
                  <c:v>0.297687525313</c:v>
                </c:pt>
                <c:pt idx="3">
                  <c:v>0.242218294463</c:v>
                </c:pt>
                <c:pt idx="4">
                  <c:v>0.404074627957</c:v>
                </c:pt>
                <c:pt idx="5">
                  <c:v>0.441310633027</c:v>
                </c:pt>
                <c:pt idx="6">
                  <c:v>0.256139621779</c:v>
                </c:pt>
                <c:pt idx="7">
                  <c:v>0.317233737665</c:v>
                </c:pt>
                <c:pt idx="8">
                  <c:v>0.366366316605</c:v>
                </c:pt>
              </c:numCache>
            </c:numRef>
          </c:val>
          <c:smooth val="0"/>
        </c:ser>
        <c:ser>
          <c:idx val="1"/>
          <c:order val="1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BetaOld!$B$2:$B$10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BetaOld!$D$2:$D$10</c:f>
              <c:numCache>
                <c:formatCode>General</c:formatCode>
                <c:ptCount val="9"/>
                <c:pt idx="0">
                  <c:v>0.224128877</c:v>
                </c:pt>
                <c:pt idx="1">
                  <c:v>0.245581431</c:v>
                </c:pt>
                <c:pt idx="2">
                  <c:v>0.153231199</c:v>
                </c:pt>
                <c:pt idx="3">
                  <c:v>0.358087316</c:v>
                </c:pt>
                <c:pt idx="4">
                  <c:v>0.357445011</c:v>
                </c:pt>
                <c:pt idx="5">
                  <c:v>0.378783223</c:v>
                </c:pt>
                <c:pt idx="6">
                  <c:v>0.18682467</c:v>
                </c:pt>
                <c:pt idx="7">
                  <c:v>0.244231635</c:v>
                </c:pt>
                <c:pt idx="8">
                  <c:v>0.272424205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834728"/>
        <c:axId val="2110517208"/>
      </c:lineChart>
      <c:catAx>
        <c:axId val="-2126834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0517208"/>
        <c:crosses val="autoZero"/>
        <c:auto val="1"/>
        <c:lblAlgn val="ctr"/>
        <c:lblOffset val="100"/>
        <c:noMultiLvlLbl val="0"/>
      </c:catAx>
      <c:valAx>
        <c:axId val="2110517208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6834728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208839250969"/>
          <c:y val="0.0597878707514912"/>
          <c:w val="0.818315462337489"/>
          <c:h val="0.66460376187932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Sheet9!$B$4</c:f>
              <c:strCache>
                <c:ptCount val="1"/>
                <c:pt idx="0">
                  <c:v>Clostridia</c:v>
                </c:pt>
              </c:strCache>
            </c:strRef>
          </c:tx>
          <c:spPr>
            <a:solidFill>
              <a:srgbClr val="00FFFF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Sheet9!$C$4:$AG$4</c:f>
              <c:numCache>
                <c:formatCode>General</c:formatCode>
                <c:ptCount val="31"/>
                <c:pt idx="0">
                  <c:v>0.4365</c:v>
                </c:pt>
                <c:pt idx="1">
                  <c:v>0.4938</c:v>
                </c:pt>
                <c:pt idx="2">
                  <c:v>0.4306</c:v>
                </c:pt>
                <c:pt idx="3">
                  <c:v>0.5092</c:v>
                </c:pt>
                <c:pt idx="4">
                  <c:v>0.4566</c:v>
                </c:pt>
                <c:pt idx="5">
                  <c:v>0.477</c:v>
                </c:pt>
                <c:pt idx="6">
                  <c:v>0.4681</c:v>
                </c:pt>
                <c:pt idx="7">
                  <c:v>0.4575</c:v>
                </c:pt>
                <c:pt idx="8">
                  <c:v>0.5447</c:v>
                </c:pt>
                <c:pt idx="11">
                  <c:v>0.237</c:v>
                </c:pt>
                <c:pt idx="12">
                  <c:v>0.3419</c:v>
                </c:pt>
                <c:pt idx="13">
                  <c:v>0.248</c:v>
                </c:pt>
                <c:pt idx="14">
                  <c:v>0.2449</c:v>
                </c:pt>
                <c:pt idx="15">
                  <c:v>0.238</c:v>
                </c:pt>
                <c:pt idx="16">
                  <c:v>0.2233</c:v>
                </c:pt>
                <c:pt idx="17">
                  <c:v>0.2533</c:v>
                </c:pt>
                <c:pt idx="18">
                  <c:v>0.1545</c:v>
                </c:pt>
                <c:pt idx="19">
                  <c:v>0.17</c:v>
                </c:pt>
                <c:pt idx="20">
                  <c:v>0.3628</c:v>
                </c:pt>
                <c:pt idx="23">
                  <c:v>0.2357</c:v>
                </c:pt>
                <c:pt idx="24">
                  <c:v>0.1513</c:v>
                </c:pt>
                <c:pt idx="25">
                  <c:v>0.3306</c:v>
                </c:pt>
                <c:pt idx="26">
                  <c:v>0.284</c:v>
                </c:pt>
                <c:pt idx="27">
                  <c:v>0.3081</c:v>
                </c:pt>
                <c:pt idx="28">
                  <c:v>0.098</c:v>
                </c:pt>
                <c:pt idx="29">
                  <c:v>0.075</c:v>
                </c:pt>
                <c:pt idx="30">
                  <c:v>0.0473</c:v>
                </c:pt>
              </c:numCache>
            </c:numRef>
          </c:val>
        </c:ser>
        <c:ser>
          <c:idx val="1"/>
          <c:order val="1"/>
          <c:tx>
            <c:strRef>
              <c:f>Sheet9!$B$5</c:f>
              <c:strCache>
                <c:ptCount val="1"/>
                <c:pt idx="0">
                  <c:v>Bacilli</c:v>
                </c:pt>
              </c:strCache>
            </c:strRef>
          </c:tx>
          <c:spPr>
            <a:solidFill>
              <a:srgbClr val="3366FF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Sheet9!$C$5:$AG$5</c:f>
              <c:numCache>
                <c:formatCode>General</c:formatCode>
                <c:ptCount val="31"/>
                <c:pt idx="0">
                  <c:v>0.107</c:v>
                </c:pt>
                <c:pt idx="1">
                  <c:v>0.0924</c:v>
                </c:pt>
                <c:pt idx="2">
                  <c:v>0.1368</c:v>
                </c:pt>
                <c:pt idx="3">
                  <c:v>0.1757</c:v>
                </c:pt>
                <c:pt idx="4">
                  <c:v>0.1169</c:v>
                </c:pt>
                <c:pt idx="5">
                  <c:v>0.2027</c:v>
                </c:pt>
                <c:pt idx="6">
                  <c:v>0.193</c:v>
                </c:pt>
                <c:pt idx="7">
                  <c:v>0.1611</c:v>
                </c:pt>
                <c:pt idx="8">
                  <c:v>0.2199</c:v>
                </c:pt>
                <c:pt idx="11">
                  <c:v>0.0687</c:v>
                </c:pt>
                <c:pt idx="12">
                  <c:v>0.0868</c:v>
                </c:pt>
                <c:pt idx="13">
                  <c:v>0.1147</c:v>
                </c:pt>
                <c:pt idx="14">
                  <c:v>0.0521</c:v>
                </c:pt>
                <c:pt idx="15">
                  <c:v>0.422</c:v>
                </c:pt>
                <c:pt idx="16">
                  <c:v>0.6383</c:v>
                </c:pt>
                <c:pt idx="17">
                  <c:v>0.3456</c:v>
                </c:pt>
                <c:pt idx="18">
                  <c:v>0.3032</c:v>
                </c:pt>
                <c:pt idx="19">
                  <c:v>0.2045</c:v>
                </c:pt>
                <c:pt idx="20">
                  <c:v>0.1761</c:v>
                </c:pt>
                <c:pt idx="23">
                  <c:v>0.0513</c:v>
                </c:pt>
                <c:pt idx="24">
                  <c:v>0.1673</c:v>
                </c:pt>
                <c:pt idx="25">
                  <c:v>0.1759</c:v>
                </c:pt>
                <c:pt idx="26">
                  <c:v>0.5505</c:v>
                </c:pt>
                <c:pt idx="27">
                  <c:v>0.1202</c:v>
                </c:pt>
                <c:pt idx="28">
                  <c:v>0.5557</c:v>
                </c:pt>
                <c:pt idx="29">
                  <c:v>0.5547</c:v>
                </c:pt>
                <c:pt idx="30">
                  <c:v>0.8656</c:v>
                </c:pt>
              </c:numCache>
            </c:numRef>
          </c:val>
        </c:ser>
        <c:ser>
          <c:idx val="2"/>
          <c:order val="2"/>
          <c:tx>
            <c:strRef>
              <c:f>Sheet9!$B$6</c:f>
              <c:strCache>
                <c:ptCount val="1"/>
                <c:pt idx="0">
                  <c:v>Bacteroidia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Sheet9!$C$6:$AG$6</c:f>
              <c:numCache>
                <c:formatCode>General</c:formatCode>
                <c:ptCount val="31"/>
                <c:pt idx="0">
                  <c:v>0.4144</c:v>
                </c:pt>
                <c:pt idx="1">
                  <c:v>0.2804</c:v>
                </c:pt>
                <c:pt idx="2">
                  <c:v>0.2746</c:v>
                </c:pt>
                <c:pt idx="3">
                  <c:v>0.1933</c:v>
                </c:pt>
                <c:pt idx="4">
                  <c:v>0.3419</c:v>
                </c:pt>
                <c:pt idx="5">
                  <c:v>0.2268</c:v>
                </c:pt>
                <c:pt idx="6">
                  <c:v>0.2693</c:v>
                </c:pt>
                <c:pt idx="7">
                  <c:v>0.2138</c:v>
                </c:pt>
                <c:pt idx="8">
                  <c:v>0.1285</c:v>
                </c:pt>
                <c:pt idx="11">
                  <c:v>0.2544</c:v>
                </c:pt>
                <c:pt idx="12">
                  <c:v>0.214</c:v>
                </c:pt>
                <c:pt idx="13">
                  <c:v>0.2744</c:v>
                </c:pt>
                <c:pt idx="14">
                  <c:v>0.2747</c:v>
                </c:pt>
                <c:pt idx="15">
                  <c:v>0.2014</c:v>
                </c:pt>
                <c:pt idx="16">
                  <c:v>0.004</c:v>
                </c:pt>
                <c:pt idx="17">
                  <c:v>0.1936</c:v>
                </c:pt>
                <c:pt idx="18">
                  <c:v>0.227</c:v>
                </c:pt>
                <c:pt idx="19">
                  <c:v>0.2407</c:v>
                </c:pt>
                <c:pt idx="20">
                  <c:v>0.2546</c:v>
                </c:pt>
                <c:pt idx="23">
                  <c:v>0.3721</c:v>
                </c:pt>
                <c:pt idx="24">
                  <c:v>0.3484</c:v>
                </c:pt>
                <c:pt idx="25">
                  <c:v>0.2134</c:v>
                </c:pt>
                <c:pt idx="26">
                  <c:v>0.0056</c:v>
                </c:pt>
                <c:pt idx="27">
                  <c:v>0.2493</c:v>
                </c:pt>
                <c:pt idx="28">
                  <c:v>0.1294</c:v>
                </c:pt>
                <c:pt idx="29">
                  <c:v>0.0815</c:v>
                </c:pt>
                <c:pt idx="30">
                  <c:v>0.0007</c:v>
                </c:pt>
              </c:numCache>
            </c:numRef>
          </c:val>
        </c:ser>
        <c:ser>
          <c:idx val="3"/>
          <c:order val="3"/>
          <c:tx>
            <c:strRef>
              <c:f>Sheet9!$B$7</c:f>
              <c:strCache>
                <c:ptCount val="1"/>
                <c:pt idx="0">
                  <c:v>Actinobacteria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Sheet9!$C$7:$AG$7</c:f>
              <c:numCache>
                <c:formatCode>General</c:formatCode>
                <c:ptCount val="31"/>
                <c:pt idx="0">
                  <c:v>0.0185</c:v>
                </c:pt>
                <c:pt idx="1">
                  <c:v>0.0986</c:v>
                </c:pt>
                <c:pt idx="2">
                  <c:v>0.0675</c:v>
                </c:pt>
                <c:pt idx="3">
                  <c:v>0.0983</c:v>
                </c:pt>
                <c:pt idx="4">
                  <c:v>0.0492</c:v>
                </c:pt>
                <c:pt idx="5">
                  <c:v>0.0679</c:v>
                </c:pt>
                <c:pt idx="6">
                  <c:v>0.0573</c:v>
                </c:pt>
                <c:pt idx="7">
                  <c:v>0.0838</c:v>
                </c:pt>
                <c:pt idx="8">
                  <c:v>0.07</c:v>
                </c:pt>
                <c:pt idx="11">
                  <c:v>0.0727</c:v>
                </c:pt>
                <c:pt idx="12">
                  <c:v>0.085</c:v>
                </c:pt>
                <c:pt idx="13">
                  <c:v>0.0439</c:v>
                </c:pt>
                <c:pt idx="14">
                  <c:v>0.0428</c:v>
                </c:pt>
                <c:pt idx="15">
                  <c:v>0.0287</c:v>
                </c:pt>
                <c:pt idx="16">
                  <c:v>0.1204</c:v>
                </c:pt>
                <c:pt idx="17">
                  <c:v>0.0751</c:v>
                </c:pt>
                <c:pt idx="18">
                  <c:v>0.0521</c:v>
                </c:pt>
                <c:pt idx="19">
                  <c:v>0.0613</c:v>
                </c:pt>
                <c:pt idx="20">
                  <c:v>0.0444</c:v>
                </c:pt>
                <c:pt idx="23">
                  <c:v>0.0073</c:v>
                </c:pt>
                <c:pt idx="24">
                  <c:v>0.1055</c:v>
                </c:pt>
                <c:pt idx="25">
                  <c:v>0.0976</c:v>
                </c:pt>
                <c:pt idx="26">
                  <c:v>0.0949</c:v>
                </c:pt>
                <c:pt idx="27">
                  <c:v>0.0605</c:v>
                </c:pt>
                <c:pt idx="28">
                  <c:v>0.1286</c:v>
                </c:pt>
                <c:pt idx="29">
                  <c:v>0.1097</c:v>
                </c:pt>
                <c:pt idx="30">
                  <c:v>0.058</c:v>
                </c:pt>
              </c:numCache>
            </c:numRef>
          </c:val>
        </c:ser>
        <c:ser>
          <c:idx val="4"/>
          <c:order val="4"/>
          <c:tx>
            <c:strRef>
              <c:f>Sheet9!$B$8</c:f>
              <c:strCache>
                <c:ptCount val="1"/>
                <c:pt idx="0">
                  <c:v>Gammaproteobacteria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Sheet9!$C$8:$AG$8</c:f>
              <c:numCache>
                <c:formatCode>General</c:formatCode>
                <c:ptCount val="31"/>
                <c:pt idx="0">
                  <c:v>0.0003</c:v>
                </c:pt>
                <c:pt idx="1">
                  <c:v>0.0003</c:v>
                </c:pt>
                <c:pt idx="2">
                  <c:v>0.0007</c:v>
                </c:pt>
                <c:pt idx="3">
                  <c:v>0.0009</c:v>
                </c:pt>
                <c:pt idx="4">
                  <c:v>0.0016</c:v>
                </c:pt>
                <c:pt idx="5">
                  <c:v>0.0032</c:v>
                </c:pt>
                <c:pt idx="6">
                  <c:v>0.0063</c:v>
                </c:pt>
                <c:pt idx="7">
                  <c:v>0.0276</c:v>
                </c:pt>
                <c:pt idx="8">
                  <c:v>0.0016</c:v>
                </c:pt>
                <c:pt idx="11">
                  <c:v>0.159</c:v>
                </c:pt>
                <c:pt idx="12">
                  <c:v>0.2037</c:v>
                </c:pt>
                <c:pt idx="13">
                  <c:v>0.1838</c:v>
                </c:pt>
                <c:pt idx="14">
                  <c:v>0.134</c:v>
                </c:pt>
                <c:pt idx="15">
                  <c:v>0.0175</c:v>
                </c:pt>
                <c:pt idx="16">
                  <c:v>0.0035</c:v>
                </c:pt>
                <c:pt idx="17">
                  <c:v>0.0736</c:v>
                </c:pt>
                <c:pt idx="18">
                  <c:v>0.1014</c:v>
                </c:pt>
                <c:pt idx="19">
                  <c:v>0.2783</c:v>
                </c:pt>
                <c:pt idx="20">
                  <c:v>0.0841</c:v>
                </c:pt>
                <c:pt idx="23">
                  <c:v>0.1576</c:v>
                </c:pt>
                <c:pt idx="24">
                  <c:v>0.0589</c:v>
                </c:pt>
                <c:pt idx="25">
                  <c:v>0.0823</c:v>
                </c:pt>
                <c:pt idx="26">
                  <c:v>0.0063</c:v>
                </c:pt>
                <c:pt idx="27">
                  <c:v>0.075</c:v>
                </c:pt>
                <c:pt idx="28">
                  <c:v>0.0315</c:v>
                </c:pt>
                <c:pt idx="29">
                  <c:v>0.1092</c:v>
                </c:pt>
                <c:pt idx="30">
                  <c:v>0.0056</c:v>
                </c:pt>
              </c:numCache>
            </c:numRef>
          </c:val>
        </c:ser>
        <c:ser>
          <c:idx val="5"/>
          <c:order val="5"/>
          <c:tx>
            <c:strRef>
              <c:f>Sheet9!$B$9</c:f>
              <c:strCache>
                <c:ptCount val="1"/>
                <c:pt idx="0">
                  <c:v>Fusobacteria</c:v>
                </c:pt>
              </c:strCache>
            </c:strRef>
          </c:tx>
          <c:spPr>
            <a:solidFill>
              <a:srgbClr val="FF6600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Sheet9!$C$9:$AG$9</c:f>
              <c:numCache>
                <c:formatCode>General</c:formatCode>
                <c:ptCount val="31"/>
                <c:pt idx="0">
                  <c:v>0.0</c:v>
                </c:pt>
                <c:pt idx="1">
                  <c:v>0.0165</c:v>
                </c:pt>
                <c:pt idx="2">
                  <c:v>0.0667</c:v>
                </c:pt>
                <c:pt idx="3">
                  <c:v>0.0012</c:v>
                </c:pt>
                <c:pt idx="4">
                  <c:v>0.0189</c:v>
                </c:pt>
                <c:pt idx="5">
                  <c:v>0.0009</c:v>
                </c:pt>
                <c:pt idx="6">
                  <c:v>0.001</c:v>
                </c:pt>
                <c:pt idx="7">
                  <c:v>0.0018</c:v>
                </c:pt>
                <c:pt idx="8">
                  <c:v>0.0003</c:v>
                </c:pt>
                <c:pt idx="11">
                  <c:v>0.0966</c:v>
                </c:pt>
                <c:pt idx="12">
                  <c:v>0.0348</c:v>
                </c:pt>
                <c:pt idx="13">
                  <c:v>0.1057</c:v>
                </c:pt>
                <c:pt idx="14">
                  <c:v>0.2173</c:v>
                </c:pt>
                <c:pt idx="15">
                  <c:v>0.0859</c:v>
                </c:pt>
                <c:pt idx="16">
                  <c:v>0.005</c:v>
                </c:pt>
                <c:pt idx="17">
                  <c:v>0.0432</c:v>
                </c:pt>
                <c:pt idx="18">
                  <c:v>0.1433</c:v>
                </c:pt>
                <c:pt idx="19">
                  <c:v>0.0297</c:v>
                </c:pt>
                <c:pt idx="20">
                  <c:v>0.0593</c:v>
                </c:pt>
                <c:pt idx="23">
                  <c:v>0.0294</c:v>
                </c:pt>
                <c:pt idx="24">
                  <c:v>0.0111</c:v>
                </c:pt>
                <c:pt idx="25">
                  <c:v>0.018</c:v>
                </c:pt>
                <c:pt idx="26">
                  <c:v>0.0003</c:v>
                </c:pt>
                <c:pt idx="27">
                  <c:v>0.0113</c:v>
                </c:pt>
                <c:pt idx="28">
                  <c:v>0.0106</c:v>
                </c:pt>
                <c:pt idx="29">
                  <c:v>0.0037</c:v>
                </c:pt>
                <c:pt idx="30">
                  <c:v>0.0</c:v>
                </c:pt>
              </c:numCache>
            </c:numRef>
          </c:val>
        </c:ser>
        <c:ser>
          <c:idx val="6"/>
          <c:order val="6"/>
          <c:tx>
            <c:strRef>
              <c:f>Sheet9!$B$10</c:f>
              <c:strCache>
                <c:ptCount val="1"/>
                <c:pt idx="0">
                  <c:v>Betaproteobacteria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Sheet9!$C$10:$AG$10</c:f>
              <c:numCache>
                <c:formatCode>General</c:formatCode>
                <c:ptCount val="31"/>
                <c:pt idx="0">
                  <c:v>0.0002</c:v>
                </c:pt>
                <c:pt idx="1">
                  <c:v>0.0</c:v>
                </c:pt>
                <c:pt idx="2">
                  <c:v>0.0002</c:v>
                </c:pt>
                <c:pt idx="3">
                  <c:v>0.0003</c:v>
                </c:pt>
                <c:pt idx="4">
                  <c:v>0.0001</c:v>
                </c:pt>
                <c:pt idx="5">
                  <c:v>0.0001</c:v>
                </c:pt>
                <c:pt idx="6">
                  <c:v>0.0008</c:v>
                </c:pt>
                <c:pt idx="7">
                  <c:v>0.0007</c:v>
                </c:pt>
                <c:pt idx="8">
                  <c:v>0.0001</c:v>
                </c:pt>
                <c:pt idx="11">
                  <c:v>0.0696</c:v>
                </c:pt>
                <c:pt idx="12">
                  <c:v>0.0148</c:v>
                </c:pt>
                <c:pt idx="13">
                  <c:v>0.0036</c:v>
                </c:pt>
                <c:pt idx="14">
                  <c:v>0.0008</c:v>
                </c:pt>
                <c:pt idx="15">
                  <c:v>0.0014</c:v>
                </c:pt>
                <c:pt idx="16">
                  <c:v>0.002</c:v>
                </c:pt>
                <c:pt idx="17">
                  <c:v>0.0002</c:v>
                </c:pt>
                <c:pt idx="18">
                  <c:v>0.0012</c:v>
                </c:pt>
                <c:pt idx="19">
                  <c:v>0.0</c:v>
                </c:pt>
                <c:pt idx="20">
                  <c:v>0.0003</c:v>
                </c:pt>
                <c:pt idx="23">
                  <c:v>0.136</c:v>
                </c:pt>
                <c:pt idx="24">
                  <c:v>0.1528</c:v>
                </c:pt>
                <c:pt idx="25">
                  <c:v>0.0714</c:v>
                </c:pt>
                <c:pt idx="26">
                  <c:v>0.0101</c:v>
                </c:pt>
                <c:pt idx="27">
                  <c:v>0.1463</c:v>
                </c:pt>
                <c:pt idx="28">
                  <c:v>0.0294</c:v>
                </c:pt>
                <c:pt idx="29">
                  <c:v>0.0481</c:v>
                </c:pt>
                <c:pt idx="30">
                  <c:v>0.0199</c:v>
                </c:pt>
              </c:numCache>
            </c:numRef>
          </c:val>
        </c:ser>
        <c:ser>
          <c:idx val="7"/>
          <c:order val="7"/>
          <c:tx>
            <c:strRef>
              <c:f>Sheet9!$B$11</c:f>
              <c:strCache>
                <c:ptCount val="1"/>
                <c:pt idx="0">
                  <c:v>Epsilonproteobacteria</c:v>
                </c:pt>
              </c:strCache>
            </c:strRef>
          </c:tx>
          <c:spPr>
            <a:solidFill>
              <a:srgbClr val="80FF00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Sheet9!$C$11:$AG$11</c:f>
              <c:numCache>
                <c:formatCode>General</c:formatCode>
                <c:ptCount val="31"/>
                <c:pt idx="0">
                  <c:v>0.0223</c:v>
                </c:pt>
                <c:pt idx="1">
                  <c:v>0.0135</c:v>
                </c:pt>
                <c:pt idx="2">
                  <c:v>0.0187</c:v>
                </c:pt>
                <c:pt idx="3">
                  <c:v>0.0169</c:v>
                </c:pt>
                <c:pt idx="4">
                  <c:v>0.0074</c:v>
                </c:pt>
                <c:pt idx="5">
                  <c:v>0.0089</c:v>
                </c:pt>
                <c:pt idx="6">
                  <c:v>0.0022</c:v>
                </c:pt>
                <c:pt idx="7">
                  <c:v>0.0416</c:v>
                </c:pt>
                <c:pt idx="8">
                  <c:v>0.0206</c:v>
                </c:pt>
                <c:pt idx="11">
                  <c:v>0.0281</c:v>
                </c:pt>
                <c:pt idx="12">
                  <c:v>0.0163</c:v>
                </c:pt>
                <c:pt idx="13">
                  <c:v>0.0235</c:v>
                </c:pt>
                <c:pt idx="14">
                  <c:v>0.0257</c:v>
                </c:pt>
                <c:pt idx="15">
                  <c:v>0.0019</c:v>
                </c:pt>
                <c:pt idx="16">
                  <c:v>0.0004</c:v>
                </c:pt>
                <c:pt idx="17">
                  <c:v>0.0064</c:v>
                </c:pt>
                <c:pt idx="18">
                  <c:v>0.0088</c:v>
                </c:pt>
                <c:pt idx="19">
                  <c:v>0.0136</c:v>
                </c:pt>
                <c:pt idx="20">
                  <c:v>0.0105</c:v>
                </c:pt>
                <c:pt idx="23">
                  <c:v>0.0004</c:v>
                </c:pt>
                <c:pt idx="24">
                  <c:v>0.0007</c:v>
                </c:pt>
                <c:pt idx="25">
                  <c:v>0.0018</c:v>
                </c:pt>
                <c:pt idx="26">
                  <c:v>0.0003</c:v>
                </c:pt>
                <c:pt idx="27">
                  <c:v>0.0248</c:v>
                </c:pt>
                <c:pt idx="28">
                  <c:v>0.0</c:v>
                </c:pt>
                <c:pt idx="29">
                  <c:v>0.0003</c:v>
                </c:pt>
                <c:pt idx="30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Sheet9!$B$12</c:f>
              <c:strCache>
                <c:ptCount val="1"/>
                <c:pt idx="0">
                  <c:v>Erysipelotrichi</c:v>
                </c:pt>
              </c:strCache>
            </c:strRef>
          </c:tx>
          <c:spPr>
            <a:solidFill>
              <a:srgbClr val="004080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Sheet9!$C$12:$AG$12</c:f>
              <c:numCache>
                <c:formatCode>General</c:formatCode>
                <c:ptCount val="31"/>
                <c:pt idx="0">
                  <c:v>0.0008</c:v>
                </c:pt>
                <c:pt idx="1">
                  <c:v>0.0028</c:v>
                </c:pt>
                <c:pt idx="2">
                  <c:v>0.0028</c:v>
                </c:pt>
                <c:pt idx="3">
                  <c:v>0.0034</c:v>
                </c:pt>
                <c:pt idx="4">
                  <c:v>0.007</c:v>
                </c:pt>
                <c:pt idx="5">
                  <c:v>0.012</c:v>
                </c:pt>
                <c:pt idx="6">
                  <c:v>0.0015</c:v>
                </c:pt>
                <c:pt idx="7">
                  <c:v>0.0103</c:v>
                </c:pt>
                <c:pt idx="8">
                  <c:v>0.0134</c:v>
                </c:pt>
                <c:pt idx="11">
                  <c:v>0.0066</c:v>
                </c:pt>
                <c:pt idx="12">
                  <c:v>0.0011</c:v>
                </c:pt>
                <c:pt idx="13">
                  <c:v>0.0003</c:v>
                </c:pt>
                <c:pt idx="14">
                  <c:v>0.0049</c:v>
                </c:pt>
                <c:pt idx="15">
                  <c:v>0.0014</c:v>
                </c:pt>
                <c:pt idx="16">
                  <c:v>0.0003</c:v>
                </c:pt>
                <c:pt idx="17">
                  <c:v>0.0024</c:v>
                </c:pt>
                <c:pt idx="18">
                  <c:v>0.0005</c:v>
                </c:pt>
                <c:pt idx="19">
                  <c:v>0.0006</c:v>
                </c:pt>
                <c:pt idx="20">
                  <c:v>0.0016</c:v>
                </c:pt>
                <c:pt idx="23">
                  <c:v>0.0003</c:v>
                </c:pt>
                <c:pt idx="24">
                  <c:v>0.0012</c:v>
                </c:pt>
                <c:pt idx="25">
                  <c:v>0.0028</c:v>
                </c:pt>
                <c:pt idx="26">
                  <c:v>0.0386</c:v>
                </c:pt>
                <c:pt idx="27">
                  <c:v>0.0015</c:v>
                </c:pt>
                <c:pt idx="28">
                  <c:v>0.015</c:v>
                </c:pt>
                <c:pt idx="29">
                  <c:v>0.0141</c:v>
                </c:pt>
                <c:pt idx="30">
                  <c:v>0.0024</c:v>
                </c:pt>
              </c:numCache>
            </c:numRef>
          </c:val>
        </c:ser>
        <c:ser>
          <c:idx val="9"/>
          <c:order val="9"/>
          <c:tx>
            <c:strRef>
              <c:f>Sheet9!$B$13</c:f>
              <c:strCache>
                <c:ptCount val="1"/>
                <c:pt idx="0">
                  <c:v>Flavobacteria</c:v>
                </c:pt>
              </c:strCache>
            </c:strRef>
          </c:tx>
          <c:spPr>
            <a:solidFill>
              <a:srgbClr val="FF00FF"/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Sheet9!$C$13:$AG$13</c:f>
              <c:numCache>
                <c:formatCode>General</c:formatCode>
                <c:ptCount val="3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0.0002</c:v>
                </c:pt>
                <c:pt idx="4">
                  <c:v>0.0</c:v>
                </c:pt>
                <c:pt idx="5">
                  <c:v>0.0002</c:v>
                </c:pt>
                <c:pt idx="6">
                  <c:v>0.0003</c:v>
                </c:pt>
                <c:pt idx="7">
                  <c:v>0.0</c:v>
                </c:pt>
                <c:pt idx="8">
                  <c:v>0.0</c:v>
                </c:pt>
                <c:pt idx="11">
                  <c:v>0.0066</c:v>
                </c:pt>
                <c:pt idx="12">
                  <c:v>0.0015</c:v>
                </c:pt>
                <c:pt idx="13">
                  <c:v>0.0015</c:v>
                </c:pt>
                <c:pt idx="14">
                  <c:v>0.0023</c:v>
                </c:pt>
                <c:pt idx="15">
                  <c:v>0.0013</c:v>
                </c:pt>
                <c:pt idx="16">
                  <c:v>0.0027</c:v>
                </c:pt>
                <c:pt idx="17">
                  <c:v>0.0063</c:v>
                </c:pt>
                <c:pt idx="18">
                  <c:v>0.0078</c:v>
                </c:pt>
                <c:pt idx="19">
                  <c:v>0.001</c:v>
                </c:pt>
                <c:pt idx="20">
                  <c:v>0.0004</c:v>
                </c:pt>
                <c:pt idx="23">
                  <c:v>0.0005</c:v>
                </c:pt>
                <c:pt idx="24">
                  <c:v>0.0012</c:v>
                </c:pt>
                <c:pt idx="25">
                  <c:v>0.0004</c:v>
                </c:pt>
                <c:pt idx="26">
                  <c:v>0.0026</c:v>
                </c:pt>
                <c:pt idx="27">
                  <c:v>0.0014</c:v>
                </c:pt>
                <c:pt idx="28">
                  <c:v>0.0008</c:v>
                </c:pt>
                <c:pt idx="29">
                  <c:v>0.0023</c:v>
                </c:pt>
                <c:pt idx="30">
                  <c:v>0.0002</c:v>
                </c:pt>
              </c:numCache>
            </c:numRef>
          </c:val>
        </c:ser>
        <c:ser>
          <c:idx val="10"/>
          <c:order val="10"/>
          <c:tx>
            <c:strRef>
              <c:f>Sheet9!$B$14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effectLst/>
          </c:spPr>
          <c:invertIfNegative val="0"/>
          <c:cat>
            <c:numRef>
              <c:f>Sheet9!$C$3:$AG$3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0.5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7.0</c:v>
                </c:pt>
                <c:pt idx="20">
                  <c:v>8.0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5.0</c:v>
                </c:pt>
                <c:pt idx="28">
                  <c:v>6.0</c:v>
                </c:pt>
                <c:pt idx="29">
                  <c:v>7.0</c:v>
                </c:pt>
                <c:pt idx="30">
                  <c:v>9.0</c:v>
                </c:pt>
              </c:numCache>
            </c:numRef>
          </c:cat>
          <c:val>
            <c:numRef>
              <c:f>Sheet9!$C$14:$AG$14</c:f>
              <c:numCache>
                <c:formatCode>General</c:formatCode>
                <c:ptCount val="31"/>
                <c:pt idx="0">
                  <c:v>0.0</c:v>
                </c:pt>
                <c:pt idx="1">
                  <c:v>0.0017</c:v>
                </c:pt>
                <c:pt idx="2">
                  <c:v>0.0014</c:v>
                </c:pt>
                <c:pt idx="3">
                  <c:v>0.0006</c:v>
                </c:pt>
                <c:pt idx="4">
                  <c:v>0.0004</c:v>
                </c:pt>
                <c:pt idx="5">
                  <c:v>0.0003</c:v>
                </c:pt>
                <c:pt idx="6">
                  <c:v>0.0002</c:v>
                </c:pt>
                <c:pt idx="7">
                  <c:v>0.0018</c:v>
                </c:pt>
                <c:pt idx="8">
                  <c:v>0.0009</c:v>
                </c:pt>
                <c:pt idx="11">
                  <c:v>0.0007</c:v>
                </c:pt>
                <c:pt idx="12">
                  <c:v>0.0001</c:v>
                </c:pt>
                <c:pt idx="13">
                  <c:v>0.0006</c:v>
                </c:pt>
                <c:pt idx="14">
                  <c:v>0.0005</c:v>
                </c:pt>
                <c:pt idx="15">
                  <c:v>0.0005</c:v>
                </c:pt>
                <c:pt idx="16">
                  <c:v>0.0001</c:v>
                </c:pt>
                <c:pt idx="17">
                  <c:v>0.0003</c:v>
                </c:pt>
                <c:pt idx="18">
                  <c:v>0.0002</c:v>
                </c:pt>
                <c:pt idx="19">
                  <c:v>0.0003</c:v>
                </c:pt>
                <c:pt idx="20">
                  <c:v>0.0059</c:v>
                </c:pt>
                <c:pt idx="23">
                  <c:v>0.0094</c:v>
                </c:pt>
                <c:pt idx="24">
                  <c:v>0.0016</c:v>
                </c:pt>
                <c:pt idx="25">
                  <c:v>0.0058</c:v>
                </c:pt>
                <c:pt idx="26">
                  <c:v>0.0068</c:v>
                </c:pt>
                <c:pt idx="27">
                  <c:v>0.0016</c:v>
                </c:pt>
                <c:pt idx="28">
                  <c:v>0.001</c:v>
                </c:pt>
                <c:pt idx="29">
                  <c:v>0.0014</c:v>
                </c:pt>
                <c:pt idx="30">
                  <c:v>0.0003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115416888"/>
        <c:axId val="-2115943112"/>
      </c:barChart>
      <c:catAx>
        <c:axId val="-2115416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en-US"/>
          </a:p>
        </c:txPr>
        <c:crossAx val="-2115943112"/>
        <c:crosses val="autoZero"/>
        <c:auto val="1"/>
        <c:lblAlgn val="ctr"/>
        <c:lblOffset val="100"/>
        <c:noMultiLvlLbl val="0"/>
      </c:catAx>
      <c:valAx>
        <c:axId val="-211594311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Arial"/>
                <a:cs typeface="Arial"/>
              </a:defRPr>
            </a:pPr>
            <a:endParaRPr lang="en-US"/>
          </a:p>
        </c:txPr>
        <c:crossAx val="-2115416888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0407799720344"/>
          <c:y val="0.127419209198262"/>
          <c:w val="0.951947517684858"/>
          <c:h val="0.821613107122433"/>
        </c:manualLayout>
      </c:layout>
      <c:lineChart>
        <c:grouping val="stacke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AlphaOld!$F$10:$F$18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AlphaOld!$G$10:$G$18</c:f>
              <c:numCache>
                <c:formatCode>General</c:formatCode>
                <c:ptCount val="9"/>
                <c:pt idx="0">
                  <c:v>25.939586</c:v>
                </c:pt>
                <c:pt idx="1">
                  <c:v>29.441546</c:v>
                </c:pt>
                <c:pt idx="2">
                  <c:v>33.926124</c:v>
                </c:pt>
                <c:pt idx="3">
                  <c:v>26.55843</c:v>
                </c:pt>
                <c:pt idx="4">
                  <c:v>30.195764</c:v>
                </c:pt>
                <c:pt idx="5">
                  <c:v>33.825415</c:v>
                </c:pt>
                <c:pt idx="6">
                  <c:v>43.929721</c:v>
                </c:pt>
                <c:pt idx="7">
                  <c:v>26.23497</c:v>
                </c:pt>
                <c:pt idx="8">
                  <c:v>33.214325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810632"/>
        <c:axId val="-2120535048"/>
      </c:lineChart>
      <c:catAx>
        <c:axId val="-2120810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535048"/>
        <c:crosses val="autoZero"/>
        <c:auto val="1"/>
        <c:lblAlgn val="ctr"/>
        <c:lblOffset val="100"/>
        <c:noMultiLvlLbl val="0"/>
      </c:catAx>
      <c:valAx>
        <c:axId val="-2120535048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0810632"/>
        <c:crosses val="autoZero"/>
        <c:crossBetween val="between"/>
        <c:majorUnit val="20.0"/>
      </c:valAx>
    </c:plotArea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0765632158962116"/>
          <c:w val="0.927777777777778"/>
          <c:h val="0.821352496242173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AlphaNew!$F$14:$F$22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AlphaNew!$H$14:$H$22</c:f>
              <c:numCache>
                <c:formatCode>General</c:formatCode>
                <c:ptCount val="9"/>
                <c:pt idx="0">
                  <c:v>31.440772</c:v>
                </c:pt>
                <c:pt idx="1">
                  <c:v>39.840369</c:v>
                </c:pt>
                <c:pt idx="2">
                  <c:v>41.902328</c:v>
                </c:pt>
                <c:pt idx="3">
                  <c:v>42.851723</c:v>
                </c:pt>
                <c:pt idx="4">
                  <c:v>49.265909</c:v>
                </c:pt>
                <c:pt idx="5">
                  <c:v>38.486173</c:v>
                </c:pt>
                <c:pt idx="6">
                  <c:v>46.580293</c:v>
                </c:pt>
                <c:pt idx="7">
                  <c:v>35.259289</c:v>
                </c:pt>
                <c:pt idx="8">
                  <c:v>35.780195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501992"/>
        <c:axId val="-2124323688"/>
      </c:lineChart>
      <c:catAx>
        <c:axId val="-2123501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4323688"/>
        <c:crosses val="autoZero"/>
        <c:auto val="1"/>
        <c:lblAlgn val="ctr"/>
        <c:lblOffset val="100"/>
        <c:noMultiLvlLbl val="0"/>
      </c:catAx>
      <c:valAx>
        <c:axId val="-2124323688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3501992"/>
        <c:crosses val="autoZero"/>
        <c:crossBetween val="between"/>
        <c:majorUnit val="20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80410786775202"/>
          <c:y val="0.0504201347051315"/>
          <c:w val="0.83767852933827"/>
          <c:h val="0.82352952853204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AlphaNew!$F$2:$F$11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</c:numCache>
            </c:numRef>
          </c:cat>
          <c:val>
            <c:numRef>
              <c:f>AlphaNew!$H$2:$H$11</c:f>
              <c:numCache>
                <c:formatCode>General</c:formatCode>
                <c:ptCount val="10"/>
                <c:pt idx="0">
                  <c:v>31.870401</c:v>
                </c:pt>
                <c:pt idx="1">
                  <c:v>29.155692</c:v>
                </c:pt>
                <c:pt idx="2">
                  <c:v>38.460277</c:v>
                </c:pt>
                <c:pt idx="3">
                  <c:v>35.65888</c:v>
                </c:pt>
                <c:pt idx="4">
                  <c:v>35.101472</c:v>
                </c:pt>
                <c:pt idx="5">
                  <c:v>40.605297</c:v>
                </c:pt>
                <c:pt idx="6">
                  <c:v>56.848454</c:v>
                </c:pt>
                <c:pt idx="7">
                  <c:v>50.337954</c:v>
                </c:pt>
                <c:pt idx="8">
                  <c:v>60.551151</c:v>
                </c:pt>
                <c:pt idx="9">
                  <c:v>56.733599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834232"/>
        <c:axId val="-2124728840"/>
      </c:lineChart>
      <c:catAx>
        <c:axId val="-2123834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4728840"/>
        <c:crosses val="autoZero"/>
        <c:auto val="1"/>
        <c:lblAlgn val="ctr"/>
        <c:lblOffset val="100"/>
        <c:noMultiLvlLbl val="0"/>
      </c:catAx>
      <c:valAx>
        <c:axId val="-2124728840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3834232"/>
        <c:crosses val="autoZero"/>
        <c:crossBetween val="between"/>
        <c:majorUnit val="20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234513710489"/>
          <c:y val="0.0763663258577181"/>
          <c:w val="0.847072144390178"/>
          <c:h val="0.821811906331991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BetaNew!$B$12:$B$19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BetaNew!$C$12:$C$19</c:f>
              <c:numCache>
                <c:formatCode>General</c:formatCode>
                <c:ptCount val="8"/>
                <c:pt idx="0">
                  <c:v>0.231775272</c:v>
                </c:pt>
                <c:pt idx="1">
                  <c:v>0.281430217</c:v>
                </c:pt>
                <c:pt idx="2">
                  <c:v>0.349687925</c:v>
                </c:pt>
                <c:pt idx="3">
                  <c:v>0.205970252</c:v>
                </c:pt>
                <c:pt idx="4">
                  <c:v>0.154023061</c:v>
                </c:pt>
                <c:pt idx="5">
                  <c:v>0.117090348</c:v>
                </c:pt>
                <c:pt idx="6">
                  <c:v>0.159422544</c:v>
                </c:pt>
                <c:pt idx="7">
                  <c:v>0.330403629</c:v>
                </c:pt>
              </c:numCache>
            </c:numRef>
          </c:val>
          <c:smooth val="0"/>
        </c:ser>
        <c:ser>
          <c:idx val="1"/>
          <c:order val="1"/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BetaNew!$B$12:$B$19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BetaNew!$D$12:$D$19</c:f>
              <c:numCache>
                <c:formatCode>General</c:formatCode>
                <c:ptCount val="8"/>
                <c:pt idx="0">
                  <c:v>0.582042640276</c:v>
                </c:pt>
                <c:pt idx="1">
                  <c:v>0.605063186199</c:v>
                </c:pt>
                <c:pt idx="2">
                  <c:v>0.588479144291</c:v>
                </c:pt>
                <c:pt idx="3">
                  <c:v>0.571914125279</c:v>
                </c:pt>
                <c:pt idx="4">
                  <c:v>0.559996667623</c:v>
                </c:pt>
                <c:pt idx="5">
                  <c:v>0.587546904861</c:v>
                </c:pt>
                <c:pt idx="6">
                  <c:v>0.601772618366</c:v>
                </c:pt>
                <c:pt idx="7">
                  <c:v>0.586383168679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559640"/>
        <c:axId val="-2127015672"/>
      </c:lineChart>
      <c:catAx>
        <c:axId val="-2124559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7015672"/>
        <c:crosses val="autoZero"/>
        <c:auto val="1"/>
        <c:lblAlgn val="ctr"/>
        <c:lblOffset val="100"/>
        <c:noMultiLvlLbl val="0"/>
      </c:catAx>
      <c:valAx>
        <c:axId val="-2127015672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4559640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27958044480232"/>
          <c:y val="0.0504574945271497"/>
          <c:w val="0.887830634575139"/>
          <c:h val="0.823398769154976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BetaNew!$B$22:$B$30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BetaNew!$C$22:$C$30</c:f>
              <c:numCache>
                <c:formatCode>General</c:formatCode>
                <c:ptCount val="9"/>
                <c:pt idx="0">
                  <c:v>0.4089208</c:v>
                </c:pt>
                <c:pt idx="1">
                  <c:v>0.252922428</c:v>
                </c:pt>
                <c:pt idx="2">
                  <c:v>0.164997859</c:v>
                </c:pt>
                <c:pt idx="3">
                  <c:v>0.438147032</c:v>
                </c:pt>
                <c:pt idx="4">
                  <c:v>0.308584607</c:v>
                </c:pt>
                <c:pt idx="5">
                  <c:v>0.468031592</c:v>
                </c:pt>
                <c:pt idx="6">
                  <c:v>0.27817211</c:v>
                </c:pt>
                <c:pt idx="7">
                  <c:v>0.475141466</c:v>
                </c:pt>
                <c:pt idx="8">
                  <c:v>0.428149813</c:v>
                </c:pt>
              </c:numCache>
            </c:numRef>
          </c:val>
          <c:smooth val="0"/>
        </c:ser>
        <c:ser>
          <c:idx val="1"/>
          <c:order val="1"/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BetaNew!$B$22:$B$30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BetaNew!$D$22:$D$30</c:f>
              <c:numCache>
                <c:formatCode>General</c:formatCode>
                <c:ptCount val="9"/>
                <c:pt idx="0">
                  <c:v>0.521659687139</c:v>
                </c:pt>
                <c:pt idx="1">
                  <c:v>0.568799458575</c:v>
                </c:pt>
                <c:pt idx="2">
                  <c:v>0.594901005623</c:v>
                </c:pt>
                <c:pt idx="3">
                  <c:v>0.590758979206</c:v>
                </c:pt>
                <c:pt idx="4">
                  <c:v>0.531587671829</c:v>
                </c:pt>
                <c:pt idx="5">
                  <c:v>0.669239308438</c:v>
                </c:pt>
                <c:pt idx="6">
                  <c:v>0.635955675839</c:v>
                </c:pt>
                <c:pt idx="7">
                  <c:v>0.640497989011</c:v>
                </c:pt>
                <c:pt idx="8">
                  <c:v>0.631222633107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701304"/>
        <c:axId val="-2120690888"/>
      </c:lineChart>
      <c:catAx>
        <c:axId val="-2120701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690888"/>
        <c:crosses val="autoZero"/>
        <c:auto val="1"/>
        <c:lblAlgn val="ctr"/>
        <c:lblOffset val="100"/>
        <c:noMultiLvlLbl val="0"/>
      </c:catAx>
      <c:valAx>
        <c:axId val="-2120690888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0701304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400624238121"/>
          <c:y val="0.0759254535599273"/>
          <c:w val="0.799989283465727"/>
          <c:h val="0.797532123840194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val>
            <c:numRef>
              <c:f>BetalNew!$C$3:$C$9</c:f>
              <c:numCache>
                <c:formatCode>General</c:formatCode>
                <c:ptCount val="7"/>
                <c:pt idx="0">
                  <c:v>0.242731579</c:v>
                </c:pt>
                <c:pt idx="1">
                  <c:v>0.298182585</c:v>
                </c:pt>
                <c:pt idx="2">
                  <c:v>0.632348986</c:v>
                </c:pt>
                <c:pt idx="3">
                  <c:v>0.693375099</c:v>
                </c:pt>
                <c:pt idx="4">
                  <c:v>0.535174862</c:v>
                </c:pt>
                <c:pt idx="5">
                  <c:v>0.162356776</c:v>
                </c:pt>
                <c:pt idx="6">
                  <c:v>0.384570325</c:v>
                </c:pt>
              </c:numCache>
            </c:numRef>
          </c:val>
          <c:smooth val="0"/>
        </c:ser>
        <c:ser>
          <c:idx val="1"/>
          <c:order val="1"/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val>
            <c:numRef>
              <c:f>BetalNew!$D$3:$D$9</c:f>
              <c:numCache>
                <c:formatCode>General</c:formatCode>
                <c:ptCount val="7"/>
                <c:pt idx="0">
                  <c:v>0.289142214649</c:v>
                </c:pt>
                <c:pt idx="1">
                  <c:v>0.284029344872</c:v>
                </c:pt>
                <c:pt idx="2">
                  <c:v>0.40552851127</c:v>
                </c:pt>
                <c:pt idx="3">
                  <c:v>0.463383269505</c:v>
                </c:pt>
                <c:pt idx="4">
                  <c:v>0.392579106319</c:v>
                </c:pt>
                <c:pt idx="5">
                  <c:v>0.406986949857</c:v>
                </c:pt>
                <c:pt idx="6">
                  <c:v>0.536398922297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578264"/>
        <c:axId val="-2123860856"/>
      </c:lineChart>
      <c:catAx>
        <c:axId val="-212057826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3860856"/>
        <c:crosses val="autoZero"/>
        <c:auto val="1"/>
        <c:lblAlgn val="ctr"/>
        <c:lblOffset val="100"/>
        <c:noMultiLvlLbl val="0"/>
      </c:catAx>
      <c:valAx>
        <c:axId val="-2123860856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0578264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483340407747"/>
          <c:y val="0.076698694914333"/>
          <c:w val="0.832063754226273"/>
          <c:h val="0.821036378533223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AlphaNew!$F$2:$F$9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9.0</c:v>
                </c:pt>
              </c:numCache>
            </c:numRef>
          </c:cat>
          <c:val>
            <c:numRef>
              <c:f>AlphaNew!$G$2:$G$9</c:f>
              <c:numCache>
                <c:formatCode>General</c:formatCode>
                <c:ptCount val="8"/>
                <c:pt idx="0">
                  <c:v>13.315217</c:v>
                </c:pt>
                <c:pt idx="1">
                  <c:v>15.136202</c:v>
                </c:pt>
                <c:pt idx="2">
                  <c:v>15.681478</c:v>
                </c:pt>
                <c:pt idx="3">
                  <c:v>15.567923</c:v>
                </c:pt>
                <c:pt idx="4">
                  <c:v>15.434851</c:v>
                </c:pt>
                <c:pt idx="5">
                  <c:v>16.279546</c:v>
                </c:pt>
                <c:pt idx="6">
                  <c:v>16.490827</c:v>
                </c:pt>
                <c:pt idx="7">
                  <c:v>12.695152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6596744"/>
        <c:axId val="2110706248"/>
      </c:lineChart>
      <c:catAx>
        <c:axId val="-2126596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0706248"/>
        <c:crosses val="autoZero"/>
        <c:auto val="1"/>
        <c:lblAlgn val="ctr"/>
        <c:lblOffset val="100"/>
        <c:noMultiLvlLbl val="0"/>
      </c:catAx>
      <c:valAx>
        <c:axId val="2110706248"/>
        <c:scaling>
          <c:orientation val="minMax"/>
          <c:max val="2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6596744"/>
        <c:crosses val="autoZero"/>
        <c:crossBetween val="between"/>
        <c:majorUnit val="5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0768352740458108"/>
          <c:w val="0.927777777777778"/>
          <c:h val="0.820717693893108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Alpha!$F$56:$F$63</c:f>
              <c:numCache>
                <c:formatCode>General</c:formatCode>
                <c:ptCount val="8"/>
                <c:pt idx="0">
                  <c:v>0.0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Alpha!$N$56:$N$63</c:f>
              <c:numCache>
                <c:formatCode>General</c:formatCode>
                <c:ptCount val="8"/>
                <c:pt idx="0">
                  <c:v>34.126733</c:v>
                </c:pt>
                <c:pt idx="1">
                  <c:v>33.862838</c:v>
                </c:pt>
                <c:pt idx="2">
                  <c:v>33.211725</c:v>
                </c:pt>
                <c:pt idx="3">
                  <c:v>35.302782</c:v>
                </c:pt>
                <c:pt idx="4">
                  <c:v>30.387718</c:v>
                </c:pt>
                <c:pt idx="5">
                  <c:v>27.867016</c:v>
                </c:pt>
                <c:pt idx="6">
                  <c:v>34.535255</c:v>
                </c:pt>
                <c:pt idx="7">
                  <c:v>32.992318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4412808"/>
        <c:axId val="-2083816328"/>
      </c:lineChart>
      <c:catAx>
        <c:axId val="-2084412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3816328"/>
        <c:crosses val="autoZero"/>
        <c:auto val="1"/>
        <c:lblAlgn val="ctr"/>
        <c:lblOffset val="100"/>
        <c:noMultiLvlLbl val="0"/>
      </c:catAx>
      <c:valAx>
        <c:axId val="-2083816328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84412808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9987411972204"/>
          <c:y val="0.101510062084993"/>
          <c:w val="0.891851868614935"/>
          <c:h val="0.822357391351263"/>
        </c:manualLayout>
      </c:layout>
      <c:lineChart>
        <c:grouping val="standard"/>
        <c:varyColors val="0"/>
        <c:ser>
          <c:idx val="0"/>
          <c:order val="0"/>
          <c:tx>
            <c:v>Weighted</c:v>
          </c:tx>
          <c:spPr>
            <a:ln w="12700">
              <a:solidFill>
                <a:srgbClr val="0000FF"/>
              </a:solidFill>
            </a:ln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numRef>
              <c:f>Beta!$B$51:$B$57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8.0</c:v>
                </c:pt>
                <c:pt idx="6">
                  <c:v>9.0</c:v>
                </c:pt>
              </c:numCache>
            </c:numRef>
          </c:cat>
          <c:val>
            <c:numRef>
              <c:f>Beta!$C$51:$C$57</c:f>
              <c:numCache>
                <c:formatCode>General</c:formatCode>
                <c:ptCount val="7"/>
                <c:pt idx="0">
                  <c:v>0.204675264</c:v>
                </c:pt>
                <c:pt idx="1">
                  <c:v>0.257929885</c:v>
                </c:pt>
                <c:pt idx="2">
                  <c:v>0.156425025</c:v>
                </c:pt>
                <c:pt idx="3">
                  <c:v>0.204231748</c:v>
                </c:pt>
                <c:pt idx="4">
                  <c:v>0.268335344</c:v>
                </c:pt>
                <c:pt idx="5">
                  <c:v>0.304141629</c:v>
                </c:pt>
                <c:pt idx="6">
                  <c:v>0.196048729</c:v>
                </c:pt>
              </c:numCache>
            </c:numRef>
          </c:val>
          <c:smooth val="0"/>
        </c:ser>
        <c:ser>
          <c:idx val="1"/>
          <c:order val="1"/>
          <c:tx>
            <c:v>Unweighted</c:v>
          </c:tx>
          <c:spPr>
            <a:ln w="12700">
              <a:solidFill>
                <a:srgbClr val="996633"/>
              </a:solidFill>
            </a:ln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</c:spPr>
          </c:marker>
          <c:cat>
            <c:numRef>
              <c:f>Beta!$B$51:$B$57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8.0</c:v>
                </c:pt>
                <c:pt idx="6">
                  <c:v>9.0</c:v>
                </c:pt>
              </c:numCache>
            </c:numRef>
          </c:cat>
          <c:val>
            <c:numRef>
              <c:f>Beta!$D$51:$D$57</c:f>
              <c:numCache>
                <c:formatCode>General</c:formatCode>
                <c:ptCount val="7"/>
                <c:pt idx="0">
                  <c:v>0.551931624791</c:v>
                </c:pt>
                <c:pt idx="1">
                  <c:v>0.597748293316</c:v>
                </c:pt>
                <c:pt idx="2">
                  <c:v>0.558749864553</c:v>
                </c:pt>
                <c:pt idx="3">
                  <c:v>0.59277669085</c:v>
                </c:pt>
                <c:pt idx="4">
                  <c:v>0.585056107162</c:v>
                </c:pt>
                <c:pt idx="5">
                  <c:v>0.571182371203</c:v>
                </c:pt>
                <c:pt idx="6">
                  <c:v>0.562838977108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646264"/>
        <c:axId val="-2080757432"/>
      </c:lineChart>
      <c:catAx>
        <c:axId val="-2080646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0757432"/>
        <c:crosses val="autoZero"/>
        <c:auto val="1"/>
        <c:lblAlgn val="ctr"/>
        <c:lblOffset val="100"/>
        <c:noMultiLvlLbl val="0"/>
      </c:catAx>
      <c:valAx>
        <c:axId val="-2080757432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80646264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332191222059"/>
          <c:y val="0.0722726622354609"/>
          <c:w val="0.818799695436993"/>
          <c:h val="0.40929171165077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Sheet4!$B$4</c:f>
              <c:strCache>
                <c:ptCount val="1"/>
                <c:pt idx="0">
                  <c:v>Bacilli</c:v>
                </c:pt>
              </c:strCache>
            </c:strRef>
          </c:tx>
          <c:spPr>
            <a:solidFill>
              <a:srgbClr val="3366FF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Sheet4!$C$4:$AH$4</c:f>
              <c:numCache>
                <c:formatCode>General</c:formatCode>
                <c:ptCount val="32"/>
                <c:pt idx="0">
                  <c:v>0.8379</c:v>
                </c:pt>
                <c:pt idx="1">
                  <c:v>0.9074</c:v>
                </c:pt>
                <c:pt idx="2">
                  <c:v>0.8544</c:v>
                </c:pt>
                <c:pt idx="3">
                  <c:v>0.8915</c:v>
                </c:pt>
                <c:pt idx="4">
                  <c:v>0.8777</c:v>
                </c:pt>
                <c:pt idx="5">
                  <c:v>0.7525</c:v>
                </c:pt>
                <c:pt idx="6">
                  <c:v>0.7778</c:v>
                </c:pt>
                <c:pt idx="7">
                  <c:v>0.6197</c:v>
                </c:pt>
                <c:pt idx="8">
                  <c:v>0.794</c:v>
                </c:pt>
                <c:pt idx="11">
                  <c:v>0.446</c:v>
                </c:pt>
                <c:pt idx="12">
                  <c:v>0.4753</c:v>
                </c:pt>
                <c:pt idx="13">
                  <c:v>0.4007</c:v>
                </c:pt>
                <c:pt idx="14">
                  <c:v>0.5023</c:v>
                </c:pt>
                <c:pt idx="15">
                  <c:v>0.4599</c:v>
                </c:pt>
                <c:pt idx="16">
                  <c:v>0.4155</c:v>
                </c:pt>
                <c:pt idx="17">
                  <c:v>0.3712</c:v>
                </c:pt>
                <c:pt idx="18">
                  <c:v>0.4705</c:v>
                </c:pt>
                <c:pt idx="19">
                  <c:v>0.2487</c:v>
                </c:pt>
                <c:pt idx="22">
                  <c:v>0.2904</c:v>
                </c:pt>
                <c:pt idx="23">
                  <c:v>0.6561</c:v>
                </c:pt>
                <c:pt idx="24">
                  <c:v>0.5363</c:v>
                </c:pt>
                <c:pt idx="25">
                  <c:v>0.4456</c:v>
                </c:pt>
                <c:pt idx="26">
                  <c:v>0.3444</c:v>
                </c:pt>
                <c:pt idx="27">
                  <c:v>0.4455</c:v>
                </c:pt>
                <c:pt idx="28">
                  <c:v>0.1444</c:v>
                </c:pt>
                <c:pt idx="29">
                  <c:v>0.1792</c:v>
                </c:pt>
                <c:pt idx="30">
                  <c:v>0.3703</c:v>
                </c:pt>
                <c:pt idx="31">
                  <c:v>0.1563</c:v>
                </c:pt>
              </c:numCache>
            </c:numRef>
          </c:val>
        </c:ser>
        <c:ser>
          <c:idx val="1"/>
          <c:order val="1"/>
          <c:tx>
            <c:strRef>
              <c:f>Sheet4!$B$5</c:f>
              <c:strCache>
                <c:ptCount val="1"/>
                <c:pt idx="0">
                  <c:v>Actinobacteria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Sheet4!$C$5:$AH$5</c:f>
              <c:numCache>
                <c:formatCode>General</c:formatCode>
                <c:ptCount val="32"/>
                <c:pt idx="0">
                  <c:v>0.106</c:v>
                </c:pt>
                <c:pt idx="1">
                  <c:v>0.0561</c:v>
                </c:pt>
                <c:pt idx="2">
                  <c:v>0.0889</c:v>
                </c:pt>
                <c:pt idx="3">
                  <c:v>0.053</c:v>
                </c:pt>
                <c:pt idx="4">
                  <c:v>0.0715</c:v>
                </c:pt>
                <c:pt idx="5">
                  <c:v>0.153</c:v>
                </c:pt>
                <c:pt idx="6">
                  <c:v>0.1181</c:v>
                </c:pt>
                <c:pt idx="7">
                  <c:v>0.1276</c:v>
                </c:pt>
                <c:pt idx="8">
                  <c:v>0.1067</c:v>
                </c:pt>
                <c:pt idx="11">
                  <c:v>0.3269</c:v>
                </c:pt>
                <c:pt idx="12">
                  <c:v>0.218</c:v>
                </c:pt>
                <c:pt idx="13">
                  <c:v>0.1897</c:v>
                </c:pt>
                <c:pt idx="14">
                  <c:v>0.3539</c:v>
                </c:pt>
                <c:pt idx="15">
                  <c:v>0.2562</c:v>
                </c:pt>
                <c:pt idx="16">
                  <c:v>0.2839</c:v>
                </c:pt>
                <c:pt idx="17">
                  <c:v>0.2551</c:v>
                </c:pt>
                <c:pt idx="18">
                  <c:v>0.1932</c:v>
                </c:pt>
                <c:pt idx="19">
                  <c:v>0.4494</c:v>
                </c:pt>
                <c:pt idx="22">
                  <c:v>0.1507</c:v>
                </c:pt>
                <c:pt idx="23">
                  <c:v>0.1187</c:v>
                </c:pt>
                <c:pt idx="24">
                  <c:v>0.1357</c:v>
                </c:pt>
                <c:pt idx="25">
                  <c:v>0.1413</c:v>
                </c:pt>
                <c:pt idx="26">
                  <c:v>0.1072</c:v>
                </c:pt>
                <c:pt idx="27">
                  <c:v>0.1871</c:v>
                </c:pt>
                <c:pt idx="28">
                  <c:v>0.2095</c:v>
                </c:pt>
                <c:pt idx="29">
                  <c:v>0.2137</c:v>
                </c:pt>
                <c:pt idx="30">
                  <c:v>0.0779</c:v>
                </c:pt>
                <c:pt idx="31">
                  <c:v>0.1312</c:v>
                </c:pt>
              </c:numCache>
            </c:numRef>
          </c:val>
        </c:ser>
        <c:ser>
          <c:idx val="2"/>
          <c:order val="2"/>
          <c:tx>
            <c:strRef>
              <c:f>Sheet4!$B$6</c:f>
              <c:strCache>
                <c:ptCount val="1"/>
                <c:pt idx="0">
                  <c:v>Gammaproteobacteria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Sheet4!$C$6:$AH$6</c:f>
              <c:numCache>
                <c:formatCode>General</c:formatCode>
                <c:ptCount val="32"/>
                <c:pt idx="0">
                  <c:v>0.0094</c:v>
                </c:pt>
                <c:pt idx="1">
                  <c:v>0.006</c:v>
                </c:pt>
                <c:pt idx="2">
                  <c:v>0.0101</c:v>
                </c:pt>
                <c:pt idx="3">
                  <c:v>0.0114</c:v>
                </c:pt>
                <c:pt idx="4">
                  <c:v>0.0185</c:v>
                </c:pt>
                <c:pt idx="5">
                  <c:v>0.0236</c:v>
                </c:pt>
                <c:pt idx="6">
                  <c:v>0.0206</c:v>
                </c:pt>
                <c:pt idx="7">
                  <c:v>0.0243</c:v>
                </c:pt>
                <c:pt idx="8">
                  <c:v>0.0182</c:v>
                </c:pt>
                <c:pt idx="11">
                  <c:v>0.0734</c:v>
                </c:pt>
                <c:pt idx="12">
                  <c:v>0.0963</c:v>
                </c:pt>
                <c:pt idx="13">
                  <c:v>0.0553</c:v>
                </c:pt>
                <c:pt idx="14">
                  <c:v>0.0373</c:v>
                </c:pt>
                <c:pt idx="15">
                  <c:v>0.0682</c:v>
                </c:pt>
                <c:pt idx="16">
                  <c:v>0.0492</c:v>
                </c:pt>
                <c:pt idx="17">
                  <c:v>0.1017</c:v>
                </c:pt>
                <c:pt idx="18">
                  <c:v>0.0682</c:v>
                </c:pt>
                <c:pt idx="19">
                  <c:v>0.0799</c:v>
                </c:pt>
                <c:pt idx="22">
                  <c:v>0.0585</c:v>
                </c:pt>
                <c:pt idx="23">
                  <c:v>0.0428</c:v>
                </c:pt>
                <c:pt idx="24">
                  <c:v>0.1198</c:v>
                </c:pt>
                <c:pt idx="25">
                  <c:v>0.1097</c:v>
                </c:pt>
                <c:pt idx="26">
                  <c:v>0.2784</c:v>
                </c:pt>
                <c:pt idx="27">
                  <c:v>0.133</c:v>
                </c:pt>
                <c:pt idx="28">
                  <c:v>0.1413</c:v>
                </c:pt>
                <c:pt idx="29">
                  <c:v>0.1981</c:v>
                </c:pt>
                <c:pt idx="30">
                  <c:v>0.0477</c:v>
                </c:pt>
                <c:pt idx="31">
                  <c:v>0.1332</c:v>
                </c:pt>
              </c:numCache>
            </c:numRef>
          </c:val>
        </c:ser>
        <c:ser>
          <c:idx val="3"/>
          <c:order val="3"/>
          <c:tx>
            <c:strRef>
              <c:f>Sheet4!$B$7</c:f>
              <c:strCache>
                <c:ptCount val="1"/>
                <c:pt idx="0">
                  <c:v>Clostridia</c:v>
                </c:pt>
              </c:strCache>
            </c:strRef>
          </c:tx>
          <c:spPr>
            <a:solidFill>
              <a:srgbClr val="00FFFF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Sheet4!$C$7:$AH$7</c:f>
              <c:numCache>
                <c:formatCode>General</c:formatCode>
                <c:ptCount val="32"/>
                <c:pt idx="0">
                  <c:v>0.0262</c:v>
                </c:pt>
                <c:pt idx="1">
                  <c:v>0.0082</c:v>
                </c:pt>
                <c:pt idx="2">
                  <c:v>0.0162</c:v>
                </c:pt>
                <c:pt idx="3">
                  <c:v>0.0224</c:v>
                </c:pt>
                <c:pt idx="4">
                  <c:v>0.0096</c:v>
                </c:pt>
                <c:pt idx="5">
                  <c:v>0.0327</c:v>
                </c:pt>
                <c:pt idx="6">
                  <c:v>0.0262</c:v>
                </c:pt>
                <c:pt idx="7">
                  <c:v>0.1579</c:v>
                </c:pt>
                <c:pt idx="8">
                  <c:v>0.0272</c:v>
                </c:pt>
                <c:pt idx="11">
                  <c:v>0.0917</c:v>
                </c:pt>
                <c:pt idx="12">
                  <c:v>0.0329</c:v>
                </c:pt>
                <c:pt idx="13">
                  <c:v>0.0491</c:v>
                </c:pt>
                <c:pt idx="14">
                  <c:v>0.0352</c:v>
                </c:pt>
                <c:pt idx="15">
                  <c:v>0.0482</c:v>
                </c:pt>
                <c:pt idx="16">
                  <c:v>0.0504</c:v>
                </c:pt>
                <c:pt idx="17">
                  <c:v>0.0353</c:v>
                </c:pt>
                <c:pt idx="18">
                  <c:v>0.0574</c:v>
                </c:pt>
                <c:pt idx="19">
                  <c:v>0.0565</c:v>
                </c:pt>
                <c:pt idx="22">
                  <c:v>0.2885</c:v>
                </c:pt>
                <c:pt idx="23">
                  <c:v>0.0685</c:v>
                </c:pt>
                <c:pt idx="24">
                  <c:v>0.0565</c:v>
                </c:pt>
                <c:pt idx="25">
                  <c:v>0.0441</c:v>
                </c:pt>
                <c:pt idx="26">
                  <c:v>0.1095</c:v>
                </c:pt>
                <c:pt idx="27">
                  <c:v>0.0757</c:v>
                </c:pt>
                <c:pt idx="28">
                  <c:v>0.0291</c:v>
                </c:pt>
                <c:pt idx="29">
                  <c:v>0.0572</c:v>
                </c:pt>
                <c:pt idx="30">
                  <c:v>0.0157</c:v>
                </c:pt>
                <c:pt idx="31">
                  <c:v>0.055</c:v>
                </c:pt>
              </c:numCache>
            </c:numRef>
          </c:val>
        </c:ser>
        <c:ser>
          <c:idx val="4"/>
          <c:order val="4"/>
          <c:tx>
            <c:strRef>
              <c:f>Sheet4!$B$8</c:f>
              <c:strCache>
                <c:ptCount val="1"/>
                <c:pt idx="0">
                  <c:v>Chloroplast</c:v>
                </c:pt>
              </c:strCache>
            </c:strRef>
          </c:tx>
          <c:spPr>
            <a:solidFill>
              <a:srgbClr val="660066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Sheet4!$C$8:$AH$8</c:f>
              <c:numCache>
                <c:formatCode>General</c:formatCode>
                <c:ptCount val="32"/>
                <c:pt idx="0">
                  <c:v>0.0012</c:v>
                </c:pt>
                <c:pt idx="1">
                  <c:v>0.001</c:v>
                </c:pt>
                <c:pt idx="2">
                  <c:v>0.0023</c:v>
                </c:pt>
                <c:pt idx="3">
                  <c:v>0.0025</c:v>
                </c:pt>
                <c:pt idx="4">
                  <c:v>0.0027</c:v>
                </c:pt>
                <c:pt idx="5">
                  <c:v>0.0052</c:v>
                </c:pt>
                <c:pt idx="6">
                  <c:v>0.007</c:v>
                </c:pt>
                <c:pt idx="7">
                  <c:v>0.0033</c:v>
                </c:pt>
                <c:pt idx="8">
                  <c:v>0.0038</c:v>
                </c:pt>
                <c:pt idx="11">
                  <c:v>0.0085</c:v>
                </c:pt>
                <c:pt idx="12">
                  <c:v>0.036</c:v>
                </c:pt>
                <c:pt idx="13">
                  <c:v>0.1124</c:v>
                </c:pt>
                <c:pt idx="14">
                  <c:v>0.0185</c:v>
                </c:pt>
                <c:pt idx="15">
                  <c:v>0.0186</c:v>
                </c:pt>
                <c:pt idx="16">
                  <c:v>0.101</c:v>
                </c:pt>
                <c:pt idx="17">
                  <c:v>0.1138</c:v>
                </c:pt>
                <c:pt idx="18">
                  <c:v>0.0981</c:v>
                </c:pt>
                <c:pt idx="19">
                  <c:v>0.0592</c:v>
                </c:pt>
                <c:pt idx="22">
                  <c:v>0.005</c:v>
                </c:pt>
                <c:pt idx="23">
                  <c:v>0.0008</c:v>
                </c:pt>
                <c:pt idx="24">
                  <c:v>0.0306</c:v>
                </c:pt>
                <c:pt idx="25">
                  <c:v>0.1161</c:v>
                </c:pt>
                <c:pt idx="26">
                  <c:v>0.0083</c:v>
                </c:pt>
                <c:pt idx="27">
                  <c:v>0.0037</c:v>
                </c:pt>
                <c:pt idx="28">
                  <c:v>0.2042</c:v>
                </c:pt>
                <c:pt idx="29">
                  <c:v>0.0259</c:v>
                </c:pt>
                <c:pt idx="30">
                  <c:v>0.2602</c:v>
                </c:pt>
                <c:pt idx="31">
                  <c:v>0.0829</c:v>
                </c:pt>
              </c:numCache>
            </c:numRef>
          </c:val>
        </c:ser>
        <c:ser>
          <c:idx val="5"/>
          <c:order val="5"/>
          <c:tx>
            <c:strRef>
              <c:f>Sheet4!$B$9</c:f>
              <c:strCache>
                <c:ptCount val="1"/>
                <c:pt idx="0">
                  <c:v>Bacteroidia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Sheet4!$C$9:$AH$9</c:f>
              <c:numCache>
                <c:formatCode>General</c:formatCode>
                <c:ptCount val="32"/>
                <c:pt idx="0">
                  <c:v>0.0069</c:v>
                </c:pt>
                <c:pt idx="1">
                  <c:v>0.0041</c:v>
                </c:pt>
                <c:pt idx="2">
                  <c:v>0.0068</c:v>
                </c:pt>
                <c:pt idx="3">
                  <c:v>0.0095</c:v>
                </c:pt>
                <c:pt idx="4">
                  <c:v>0.0061</c:v>
                </c:pt>
                <c:pt idx="5">
                  <c:v>0.01</c:v>
                </c:pt>
                <c:pt idx="6">
                  <c:v>0.0137</c:v>
                </c:pt>
                <c:pt idx="7">
                  <c:v>0.0513</c:v>
                </c:pt>
                <c:pt idx="8">
                  <c:v>0.0211</c:v>
                </c:pt>
                <c:pt idx="11">
                  <c:v>0.0271</c:v>
                </c:pt>
                <c:pt idx="12">
                  <c:v>0.0152</c:v>
                </c:pt>
                <c:pt idx="13">
                  <c:v>0.0102</c:v>
                </c:pt>
                <c:pt idx="14">
                  <c:v>0.006</c:v>
                </c:pt>
                <c:pt idx="15">
                  <c:v>0.0399</c:v>
                </c:pt>
                <c:pt idx="16">
                  <c:v>0.0293</c:v>
                </c:pt>
                <c:pt idx="17">
                  <c:v>0.032</c:v>
                </c:pt>
                <c:pt idx="18">
                  <c:v>0.0619</c:v>
                </c:pt>
                <c:pt idx="19">
                  <c:v>0.0082</c:v>
                </c:pt>
                <c:pt idx="22">
                  <c:v>0.1724</c:v>
                </c:pt>
                <c:pt idx="23">
                  <c:v>0.0634</c:v>
                </c:pt>
                <c:pt idx="24">
                  <c:v>0.0302</c:v>
                </c:pt>
                <c:pt idx="25">
                  <c:v>0.0203</c:v>
                </c:pt>
                <c:pt idx="26">
                  <c:v>0.0767</c:v>
                </c:pt>
                <c:pt idx="27">
                  <c:v>0.0719</c:v>
                </c:pt>
                <c:pt idx="28">
                  <c:v>0.0052</c:v>
                </c:pt>
                <c:pt idx="29">
                  <c:v>0.0183</c:v>
                </c:pt>
                <c:pt idx="30">
                  <c:v>0.0165</c:v>
                </c:pt>
                <c:pt idx="31">
                  <c:v>0.0517</c:v>
                </c:pt>
              </c:numCache>
            </c:numRef>
          </c:val>
        </c:ser>
        <c:ser>
          <c:idx val="6"/>
          <c:order val="6"/>
          <c:tx>
            <c:strRef>
              <c:f>Sheet4!$B$10</c:f>
              <c:strCache>
                <c:ptCount val="1"/>
                <c:pt idx="0">
                  <c:v>Alphaproteobacteria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Sheet4!$C$10:$AH$10</c:f>
              <c:numCache>
                <c:formatCode>General</c:formatCode>
                <c:ptCount val="32"/>
                <c:pt idx="0">
                  <c:v>0.0033</c:v>
                </c:pt>
                <c:pt idx="1">
                  <c:v>0.0045</c:v>
                </c:pt>
                <c:pt idx="2">
                  <c:v>0.0086</c:v>
                </c:pt>
                <c:pt idx="3">
                  <c:v>0.0054</c:v>
                </c:pt>
                <c:pt idx="4">
                  <c:v>0.0031</c:v>
                </c:pt>
                <c:pt idx="5">
                  <c:v>0.0095</c:v>
                </c:pt>
                <c:pt idx="6">
                  <c:v>0.0098</c:v>
                </c:pt>
                <c:pt idx="7">
                  <c:v>0.0025</c:v>
                </c:pt>
                <c:pt idx="8">
                  <c:v>0.0098</c:v>
                </c:pt>
                <c:pt idx="11">
                  <c:v>0.0042</c:v>
                </c:pt>
                <c:pt idx="12">
                  <c:v>0.0189</c:v>
                </c:pt>
                <c:pt idx="13">
                  <c:v>0.1426</c:v>
                </c:pt>
                <c:pt idx="14">
                  <c:v>0.0112</c:v>
                </c:pt>
                <c:pt idx="15">
                  <c:v>0.0259</c:v>
                </c:pt>
                <c:pt idx="16">
                  <c:v>0.0272</c:v>
                </c:pt>
                <c:pt idx="17">
                  <c:v>0.0352</c:v>
                </c:pt>
                <c:pt idx="18">
                  <c:v>0.0161</c:v>
                </c:pt>
                <c:pt idx="19">
                  <c:v>0.029</c:v>
                </c:pt>
                <c:pt idx="22">
                  <c:v>0.0066</c:v>
                </c:pt>
                <c:pt idx="23">
                  <c:v>0.0048</c:v>
                </c:pt>
                <c:pt idx="24">
                  <c:v>0.0209</c:v>
                </c:pt>
                <c:pt idx="25">
                  <c:v>0.0263</c:v>
                </c:pt>
                <c:pt idx="26">
                  <c:v>0.0102</c:v>
                </c:pt>
                <c:pt idx="27">
                  <c:v>0.0094</c:v>
                </c:pt>
                <c:pt idx="28">
                  <c:v>0.1156</c:v>
                </c:pt>
                <c:pt idx="29">
                  <c:v>0.0962</c:v>
                </c:pt>
                <c:pt idx="30">
                  <c:v>0.0708</c:v>
                </c:pt>
                <c:pt idx="31">
                  <c:v>0.0883</c:v>
                </c:pt>
              </c:numCache>
            </c:numRef>
          </c:val>
        </c:ser>
        <c:ser>
          <c:idx val="7"/>
          <c:order val="7"/>
          <c:tx>
            <c:strRef>
              <c:f>Sheet4!$B$11</c:f>
              <c:strCache>
                <c:ptCount val="1"/>
                <c:pt idx="0">
                  <c:v>Betaproteobacteria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Sheet4!$C$11:$AH$11</c:f>
              <c:numCache>
                <c:formatCode>General</c:formatCode>
                <c:ptCount val="32"/>
                <c:pt idx="0">
                  <c:v>0.0039</c:v>
                </c:pt>
                <c:pt idx="1">
                  <c:v>0.0064</c:v>
                </c:pt>
                <c:pt idx="2">
                  <c:v>0.0039</c:v>
                </c:pt>
                <c:pt idx="3">
                  <c:v>0.0006</c:v>
                </c:pt>
                <c:pt idx="4">
                  <c:v>0.0025</c:v>
                </c:pt>
                <c:pt idx="5">
                  <c:v>0.0047</c:v>
                </c:pt>
                <c:pt idx="6">
                  <c:v>0.0119</c:v>
                </c:pt>
                <c:pt idx="7">
                  <c:v>0.0017</c:v>
                </c:pt>
                <c:pt idx="8">
                  <c:v>0.0055</c:v>
                </c:pt>
                <c:pt idx="11">
                  <c:v>0.01</c:v>
                </c:pt>
                <c:pt idx="12">
                  <c:v>0.0608</c:v>
                </c:pt>
                <c:pt idx="13">
                  <c:v>0.0202</c:v>
                </c:pt>
                <c:pt idx="14">
                  <c:v>0.0136</c:v>
                </c:pt>
                <c:pt idx="15">
                  <c:v>0.0285</c:v>
                </c:pt>
                <c:pt idx="16">
                  <c:v>0.0245</c:v>
                </c:pt>
                <c:pt idx="17">
                  <c:v>0.0273</c:v>
                </c:pt>
                <c:pt idx="18">
                  <c:v>0.0122</c:v>
                </c:pt>
                <c:pt idx="19">
                  <c:v>0.0268</c:v>
                </c:pt>
                <c:pt idx="22">
                  <c:v>0.0146</c:v>
                </c:pt>
                <c:pt idx="23">
                  <c:v>0.0117</c:v>
                </c:pt>
                <c:pt idx="24">
                  <c:v>0.0161</c:v>
                </c:pt>
                <c:pt idx="25">
                  <c:v>0.0327</c:v>
                </c:pt>
                <c:pt idx="26">
                  <c:v>0.0137</c:v>
                </c:pt>
                <c:pt idx="27">
                  <c:v>0.0312</c:v>
                </c:pt>
                <c:pt idx="28">
                  <c:v>0.0523</c:v>
                </c:pt>
                <c:pt idx="29">
                  <c:v>0.0783</c:v>
                </c:pt>
                <c:pt idx="30">
                  <c:v>0.0585</c:v>
                </c:pt>
                <c:pt idx="31">
                  <c:v>0.1059</c:v>
                </c:pt>
              </c:numCache>
            </c:numRef>
          </c:val>
        </c:ser>
        <c:ser>
          <c:idx val="8"/>
          <c:order val="8"/>
          <c:tx>
            <c:strRef>
              <c:f>Sheet4!$B$12</c:f>
              <c:strCache>
                <c:ptCount val="1"/>
                <c:pt idx="0">
                  <c:v>Sphingobacteria</c:v>
                </c:pt>
              </c:strCache>
            </c:strRef>
          </c:tx>
          <c:spPr>
            <a:solidFill>
              <a:srgbClr val="800040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Sheet4!$C$12:$AH$12</c:f>
              <c:numCache>
                <c:formatCode>General</c:formatCode>
                <c:ptCount val="32"/>
                <c:pt idx="0">
                  <c:v>0.0014</c:v>
                </c:pt>
                <c:pt idx="1">
                  <c:v>0.0018</c:v>
                </c:pt>
                <c:pt idx="2">
                  <c:v>0.0018</c:v>
                </c:pt>
                <c:pt idx="3">
                  <c:v>0.0002</c:v>
                </c:pt>
                <c:pt idx="4">
                  <c:v>0.0035</c:v>
                </c:pt>
                <c:pt idx="5">
                  <c:v>0.0014</c:v>
                </c:pt>
                <c:pt idx="6">
                  <c:v>0.0045</c:v>
                </c:pt>
                <c:pt idx="7">
                  <c:v>0.0003</c:v>
                </c:pt>
                <c:pt idx="8">
                  <c:v>0.0022</c:v>
                </c:pt>
                <c:pt idx="11">
                  <c:v>0.0016</c:v>
                </c:pt>
                <c:pt idx="12">
                  <c:v>0.0016</c:v>
                </c:pt>
                <c:pt idx="13">
                  <c:v>0.0032</c:v>
                </c:pt>
                <c:pt idx="14">
                  <c:v>0.0041</c:v>
                </c:pt>
                <c:pt idx="15">
                  <c:v>0.008</c:v>
                </c:pt>
                <c:pt idx="16">
                  <c:v>0.0026</c:v>
                </c:pt>
                <c:pt idx="17">
                  <c:v>0.0047</c:v>
                </c:pt>
                <c:pt idx="18">
                  <c:v>0.0018</c:v>
                </c:pt>
                <c:pt idx="19">
                  <c:v>0.0095</c:v>
                </c:pt>
                <c:pt idx="22">
                  <c:v>0.003</c:v>
                </c:pt>
                <c:pt idx="23">
                  <c:v>0.0001</c:v>
                </c:pt>
                <c:pt idx="24">
                  <c:v>0.0047</c:v>
                </c:pt>
                <c:pt idx="25">
                  <c:v>0.0077</c:v>
                </c:pt>
                <c:pt idx="26">
                  <c:v>0.01</c:v>
                </c:pt>
                <c:pt idx="27">
                  <c:v>0.0027</c:v>
                </c:pt>
                <c:pt idx="28">
                  <c:v>0.0302</c:v>
                </c:pt>
                <c:pt idx="29">
                  <c:v>0.0562</c:v>
                </c:pt>
                <c:pt idx="30">
                  <c:v>0.0414</c:v>
                </c:pt>
                <c:pt idx="31">
                  <c:v>0.0906</c:v>
                </c:pt>
              </c:numCache>
            </c:numRef>
          </c:val>
        </c:ser>
        <c:ser>
          <c:idx val="9"/>
          <c:order val="9"/>
          <c:tx>
            <c:strRef>
              <c:f>Sheet4!$B$13</c:f>
              <c:strCache>
                <c:ptCount val="1"/>
                <c:pt idx="0">
                  <c:v>Fusobacteria</c:v>
                </c:pt>
              </c:strCache>
            </c:strRef>
          </c:tx>
          <c:spPr>
            <a:solidFill>
              <a:srgbClr val="FF6600"/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Sheet4!$C$13:$AH$13</c:f>
              <c:numCache>
                <c:formatCode>General</c:formatCode>
                <c:ptCount val="32"/>
                <c:pt idx="0">
                  <c:v>0.0006</c:v>
                </c:pt>
                <c:pt idx="1">
                  <c:v>0.0007</c:v>
                </c:pt>
                <c:pt idx="2">
                  <c:v>0.0004</c:v>
                </c:pt>
                <c:pt idx="3">
                  <c:v>0.0005</c:v>
                </c:pt>
                <c:pt idx="4">
                  <c:v>0.0004</c:v>
                </c:pt>
                <c:pt idx="5">
                  <c:v>0.0011</c:v>
                </c:pt>
                <c:pt idx="6">
                  <c:v>0.0021</c:v>
                </c:pt>
                <c:pt idx="7">
                  <c:v>0.0003</c:v>
                </c:pt>
                <c:pt idx="8">
                  <c:v>0.0043</c:v>
                </c:pt>
                <c:pt idx="11">
                  <c:v>0.0036</c:v>
                </c:pt>
                <c:pt idx="12">
                  <c:v>0.0107</c:v>
                </c:pt>
                <c:pt idx="13">
                  <c:v>0.0009</c:v>
                </c:pt>
                <c:pt idx="14">
                  <c:v>0.0029</c:v>
                </c:pt>
                <c:pt idx="15">
                  <c:v>0.0117</c:v>
                </c:pt>
                <c:pt idx="16">
                  <c:v>0.0035</c:v>
                </c:pt>
                <c:pt idx="17">
                  <c:v>0.0059</c:v>
                </c:pt>
                <c:pt idx="18">
                  <c:v>0.0091</c:v>
                </c:pt>
                <c:pt idx="19">
                  <c:v>0.0028</c:v>
                </c:pt>
                <c:pt idx="22">
                  <c:v>0.0042</c:v>
                </c:pt>
                <c:pt idx="23">
                  <c:v>0.0175</c:v>
                </c:pt>
                <c:pt idx="24">
                  <c:v>0.0139</c:v>
                </c:pt>
                <c:pt idx="25">
                  <c:v>0.017</c:v>
                </c:pt>
                <c:pt idx="26">
                  <c:v>0.0337</c:v>
                </c:pt>
                <c:pt idx="27">
                  <c:v>0.0245</c:v>
                </c:pt>
                <c:pt idx="28">
                  <c:v>0.0038</c:v>
                </c:pt>
                <c:pt idx="29">
                  <c:v>0.0113</c:v>
                </c:pt>
                <c:pt idx="30">
                  <c:v>0.0014</c:v>
                </c:pt>
                <c:pt idx="31">
                  <c:v>0.0343</c:v>
                </c:pt>
              </c:numCache>
            </c:numRef>
          </c:val>
        </c:ser>
        <c:ser>
          <c:idx val="10"/>
          <c:order val="10"/>
          <c:tx>
            <c:strRef>
              <c:f>Sheet4!$B$14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effectLst/>
          </c:spPr>
          <c:invertIfNegative val="0"/>
          <c:cat>
            <c:numRef>
              <c:f>Sheet4!$C$3:$AH$3</c:f>
              <c:numCache>
                <c:formatCode>General</c:formatCode>
                <c:ptCount val="3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  <c:pt idx="11">
                  <c:v>0.0</c:v>
                </c:pt>
                <c:pt idx="12">
                  <c:v>1.0</c:v>
                </c:pt>
                <c:pt idx="13">
                  <c:v>2.0</c:v>
                </c:pt>
                <c:pt idx="14">
                  <c:v>3.0</c:v>
                </c:pt>
                <c:pt idx="15">
                  <c:v>5.0</c:v>
                </c:pt>
                <c:pt idx="16">
                  <c:v>6.0</c:v>
                </c:pt>
                <c:pt idx="17">
                  <c:v>7.0</c:v>
                </c:pt>
                <c:pt idx="18">
                  <c:v>8.0</c:v>
                </c:pt>
                <c:pt idx="19">
                  <c:v>9.0</c:v>
                </c:pt>
                <c:pt idx="22">
                  <c:v>0.0</c:v>
                </c:pt>
                <c:pt idx="23">
                  <c:v>0.5</c:v>
                </c:pt>
                <c:pt idx="24">
                  <c:v>1.0</c:v>
                </c:pt>
                <c:pt idx="25">
                  <c:v>2.0</c:v>
                </c:pt>
                <c:pt idx="26">
                  <c:v>3.0</c:v>
                </c:pt>
                <c:pt idx="27">
                  <c:v>4.0</c:v>
                </c:pt>
                <c:pt idx="28">
                  <c:v>5.0</c:v>
                </c:pt>
                <c:pt idx="29">
                  <c:v>6.0</c:v>
                </c:pt>
                <c:pt idx="30">
                  <c:v>7.0</c:v>
                </c:pt>
                <c:pt idx="31">
                  <c:v>8.0</c:v>
                </c:pt>
              </c:numCache>
            </c:numRef>
          </c:cat>
          <c:val>
            <c:numRef>
              <c:f>Sheet4!$C$14:$AH$14</c:f>
              <c:numCache>
                <c:formatCode>General</c:formatCode>
                <c:ptCount val="32"/>
                <c:pt idx="0">
                  <c:v>0.0032</c:v>
                </c:pt>
                <c:pt idx="1">
                  <c:v>0.0038</c:v>
                </c:pt>
                <c:pt idx="2">
                  <c:v>0.0066</c:v>
                </c:pt>
                <c:pt idx="3">
                  <c:v>0.003</c:v>
                </c:pt>
                <c:pt idx="4">
                  <c:v>0.0044</c:v>
                </c:pt>
                <c:pt idx="5">
                  <c:v>0.0063</c:v>
                </c:pt>
                <c:pt idx="6">
                  <c:v>0.0083</c:v>
                </c:pt>
                <c:pt idx="7">
                  <c:v>0.0111</c:v>
                </c:pt>
                <c:pt idx="8">
                  <c:v>0.0072</c:v>
                </c:pt>
                <c:pt idx="11">
                  <c:v>0.007</c:v>
                </c:pt>
                <c:pt idx="12">
                  <c:v>0.0343</c:v>
                </c:pt>
                <c:pt idx="13">
                  <c:v>0.0157</c:v>
                </c:pt>
                <c:pt idx="14">
                  <c:v>0.015</c:v>
                </c:pt>
                <c:pt idx="15">
                  <c:v>0.0349</c:v>
                </c:pt>
                <c:pt idx="16">
                  <c:v>0.0129</c:v>
                </c:pt>
                <c:pt idx="17">
                  <c:v>0.0178</c:v>
                </c:pt>
                <c:pt idx="18">
                  <c:v>0.0115</c:v>
                </c:pt>
                <c:pt idx="19">
                  <c:v>0.03</c:v>
                </c:pt>
                <c:pt idx="22">
                  <c:v>0.0061</c:v>
                </c:pt>
                <c:pt idx="23">
                  <c:v>0.0156</c:v>
                </c:pt>
                <c:pt idx="24">
                  <c:v>0.0353</c:v>
                </c:pt>
                <c:pt idx="25">
                  <c:v>0.0392</c:v>
                </c:pt>
                <c:pt idx="26">
                  <c:v>0.0079</c:v>
                </c:pt>
                <c:pt idx="27">
                  <c:v>0.0153</c:v>
                </c:pt>
                <c:pt idx="28">
                  <c:v>0.0644</c:v>
                </c:pt>
                <c:pt idx="29">
                  <c:v>0.0656</c:v>
                </c:pt>
                <c:pt idx="30">
                  <c:v>0.0396</c:v>
                </c:pt>
                <c:pt idx="31">
                  <c:v>0.0706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115055992"/>
        <c:axId val="-2128330328"/>
      </c:barChart>
      <c:catAx>
        <c:axId val="-2115055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8330328"/>
        <c:crosses val="autoZero"/>
        <c:auto val="1"/>
        <c:lblAlgn val="ctr"/>
        <c:lblOffset val="100"/>
        <c:noMultiLvlLbl val="0"/>
      </c:catAx>
      <c:valAx>
        <c:axId val="-212833032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-2115055992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8287566330993E-5"/>
          <c:y val="0.0"/>
          <c:w val="0.999988328346944"/>
          <c:h val="0.808422553607055"/>
        </c:manualLayout>
      </c:layout>
      <c:lineChart>
        <c:grouping val="standard"/>
        <c:varyColors val="0"/>
        <c:ser>
          <c:idx val="0"/>
          <c:order val="0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cat>
            <c:numRef>
              <c:f>Beta!$B$11:$B$18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Beta!$C$11:$C$18</c:f>
              <c:numCache>
                <c:formatCode>General</c:formatCode>
                <c:ptCount val="8"/>
                <c:pt idx="0">
                  <c:v>0.054906174</c:v>
                </c:pt>
                <c:pt idx="1">
                  <c:v>0.04393054</c:v>
                </c:pt>
                <c:pt idx="2">
                  <c:v>0.039710652</c:v>
                </c:pt>
                <c:pt idx="3">
                  <c:v>0.074496657</c:v>
                </c:pt>
                <c:pt idx="4">
                  <c:v>0.107339826</c:v>
                </c:pt>
                <c:pt idx="5">
                  <c:v>0.051441882</c:v>
                </c:pt>
                <c:pt idx="6">
                  <c:v>0.146208858</c:v>
                </c:pt>
                <c:pt idx="7">
                  <c:v>0.137227041</c:v>
                </c:pt>
              </c:numCache>
            </c:numRef>
          </c:val>
          <c:smooth val="0"/>
        </c:ser>
        <c:ser>
          <c:idx val="1"/>
          <c:order val="1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Beta!$B$11:$B$18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Beta!$D$11:$D$18</c:f>
              <c:numCache>
                <c:formatCode>General</c:formatCode>
                <c:ptCount val="8"/>
                <c:pt idx="0">
                  <c:v>0.562796653461</c:v>
                </c:pt>
                <c:pt idx="1">
                  <c:v>0.594685135414</c:v>
                </c:pt>
                <c:pt idx="2">
                  <c:v>0.57952323437</c:v>
                </c:pt>
                <c:pt idx="3">
                  <c:v>0.539931587892</c:v>
                </c:pt>
                <c:pt idx="4">
                  <c:v>0.539014616152</c:v>
                </c:pt>
                <c:pt idx="5">
                  <c:v>0.548315509381</c:v>
                </c:pt>
                <c:pt idx="6">
                  <c:v>0.559951177001</c:v>
                </c:pt>
                <c:pt idx="7">
                  <c:v>0.532393377825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307496"/>
        <c:axId val="2124728424"/>
      </c:lineChart>
      <c:catAx>
        <c:axId val="-2130307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728424"/>
        <c:crosses val="autoZero"/>
        <c:auto val="1"/>
        <c:lblAlgn val="ctr"/>
        <c:lblOffset val="100"/>
        <c:noMultiLvlLbl val="0"/>
      </c:catAx>
      <c:valAx>
        <c:axId val="2124728424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30307496"/>
        <c:crosses val="autoZero"/>
        <c:crossBetween val="between"/>
        <c:majorUnit val="0.2"/>
      </c:valAx>
    </c:plotArea>
    <c:plotVisOnly val="1"/>
    <c:dispBlanksAs val="zero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375740512743"/>
          <c:y val="0.0883198309588839"/>
          <c:w val="0.757655991147116"/>
          <c:h val="0.38711176828818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Sheet4!$B$4</c:f>
              <c:strCache>
                <c:ptCount val="1"/>
                <c:pt idx="0">
                  <c:v>Clostridia</c:v>
                </c:pt>
              </c:strCache>
            </c:strRef>
          </c:tx>
          <c:spPr>
            <a:solidFill>
              <a:srgbClr val="00FFFF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Sheet4!$C$4:$AF$4</c:f>
              <c:numCache>
                <c:formatCode>General</c:formatCode>
                <c:ptCount val="30"/>
                <c:pt idx="0">
                  <c:v>0.3533</c:v>
                </c:pt>
                <c:pt idx="1">
                  <c:v>0.3269</c:v>
                </c:pt>
                <c:pt idx="2">
                  <c:v>0.512</c:v>
                </c:pt>
                <c:pt idx="3">
                  <c:v>0.5176</c:v>
                </c:pt>
                <c:pt idx="4">
                  <c:v>0.4566</c:v>
                </c:pt>
                <c:pt idx="5">
                  <c:v>0.4998</c:v>
                </c:pt>
                <c:pt idx="6">
                  <c:v>0.467</c:v>
                </c:pt>
                <c:pt idx="7">
                  <c:v>0.5006</c:v>
                </c:pt>
                <c:pt idx="8">
                  <c:v>0.5719</c:v>
                </c:pt>
                <c:pt idx="9">
                  <c:v>0.5592</c:v>
                </c:pt>
                <c:pt idx="12">
                  <c:v>0.663</c:v>
                </c:pt>
                <c:pt idx="13">
                  <c:v>0.6351</c:v>
                </c:pt>
                <c:pt idx="14">
                  <c:v>0.6054</c:v>
                </c:pt>
                <c:pt idx="15">
                  <c:v>0.5612</c:v>
                </c:pt>
                <c:pt idx="16">
                  <c:v>0.4954</c:v>
                </c:pt>
                <c:pt idx="17">
                  <c:v>0.4284</c:v>
                </c:pt>
                <c:pt idx="18">
                  <c:v>0.6214</c:v>
                </c:pt>
                <c:pt idx="19">
                  <c:v>0.4983</c:v>
                </c:pt>
                <c:pt idx="20">
                  <c:v>0.4681</c:v>
                </c:pt>
                <c:pt idx="23">
                  <c:v>0.1281</c:v>
                </c:pt>
                <c:pt idx="24">
                  <c:v>0.5949</c:v>
                </c:pt>
                <c:pt idx="25">
                  <c:v>0.6264</c:v>
                </c:pt>
                <c:pt idx="26">
                  <c:v>0.6172</c:v>
                </c:pt>
                <c:pt idx="27">
                  <c:v>0.341</c:v>
                </c:pt>
                <c:pt idx="28">
                  <c:v>0.204</c:v>
                </c:pt>
                <c:pt idx="29">
                  <c:v>0.4796</c:v>
                </c:pt>
              </c:numCache>
            </c:numRef>
          </c:val>
        </c:ser>
        <c:ser>
          <c:idx val="1"/>
          <c:order val="1"/>
          <c:tx>
            <c:strRef>
              <c:f>Sheet4!$B$5</c:f>
              <c:strCache>
                <c:ptCount val="1"/>
                <c:pt idx="0">
                  <c:v>Bacteroidia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Sheet4!$C$5:$AF$5</c:f>
              <c:numCache>
                <c:formatCode>General</c:formatCode>
                <c:ptCount val="30"/>
                <c:pt idx="0">
                  <c:v>0.603</c:v>
                </c:pt>
                <c:pt idx="1">
                  <c:v>0.6069</c:v>
                </c:pt>
                <c:pt idx="2">
                  <c:v>0.4527</c:v>
                </c:pt>
                <c:pt idx="3">
                  <c:v>0.4366</c:v>
                </c:pt>
                <c:pt idx="4">
                  <c:v>0.4775</c:v>
                </c:pt>
                <c:pt idx="5">
                  <c:v>0.4725</c:v>
                </c:pt>
                <c:pt idx="6">
                  <c:v>0.4899</c:v>
                </c:pt>
                <c:pt idx="7">
                  <c:v>0.4671</c:v>
                </c:pt>
                <c:pt idx="8">
                  <c:v>0.4007</c:v>
                </c:pt>
                <c:pt idx="9">
                  <c:v>0.4074</c:v>
                </c:pt>
                <c:pt idx="12">
                  <c:v>0.1145</c:v>
                </c:pt>
                <c:pt idx="13">
                  <c:v>0.208</c:v>
                </c:pt>
                <c:pt idx="14">
                  <c:v>0.1644</c:v>
                </c:pt>
                <c:pt idx="15">
                  <c:v>0.2879</c:v>
                </c:pt>
                <c:pt idx="16">
                  <c:v>0.3009</c:v>
                </c:pt>
                <c:pt idx="17">
                  <c:v>0.3197</c:v>
                </c:pt>
                <c:pt idx="18">
                  <c:v>0.1407</c:v>
                </c:pt>
                <c:pt idx="19">
                  <c:v>0.1943</c:v>
                </c:pt>
                <c:pt idx="20">
                  <c:v>0.3304</c:v>
                </c:pt>
                <c:pt idx="23">
                  <c:v>0.8285</c:v>
                </c:pt>
                <c:pt idx="24">
                  <c:v>0.2679</c:v>
                </c:pt>
                <c:pt idx="25">
                  <c:v>0.2612</c:v>
                </c:pt>
                <c:pt idx="26">
                  <c:v>0.1246</c:v>
                </c:pt>
                <c:pt idx="27">
                  <c:v>0.3342</c:v>
                </c:pt>
                <c:pt idx="28">
                  <c:v>0.7334</c:v>
                </c:pt>
                <c:pt idx="29">
                  <c:v>0.1599</c:v>
                </c:pt>
              </c:numCache>
            </c:numRef>
          </c:val>
        </c:ser>
        <c:ser>
          <c:idx val="2"/>
          <c:order val="2"/>
          <c:tx>
            <c:strRef>
              <c:f>Sheet4!$B$6</c:f>
              <c:strCache>
                <c:ptCount val="1"/>
                <c:pt idx="0">
                  <c:v>Actinobacteria</c:v>
                </c:pt>
              </c:strCache>
            </c:strRef>
          </c:tx>
          <c:spPr>
            <a:solidFill>
              <a:srgbClr val="FFFF00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Sheet4!$C$6:$AF$6</c:f>
              <c:numCache>
                <c:formatCode>General</c:formatCode>
                <c:ptCount val="30"/>
                <c:pt idx="0">
                  <c:v>0.0001</c:v>
                </c:pt>
                <c:pt idx="1">
                  <c:v>0.0001</c:v>
                </c:pt>
                <c:pt idx="2">
                  <c:v>0.0</c:v>
                </c:pt>
                <c:pt idx="3">
                  <c:v>0.0</c:v>
                </c:pt>
                <c:pt idx="4">
                  <c:v>0.0001</c:v>
                </c:pt>
                <c:pt idx="5">
                  <c:v>0.0004</c:v>
                </c:pt>
                <c:pt idx="6">
                  <c:v>0.0001</c:v>
                </c:pt>
                <c:pt idx="7">
                  <c:v>0.0</c:v>
                </c:pt>
                <c:pt idx="8">
                  <c:v>0.0007</c:v>
                </c:pt>
                <c:pt idx="9">
                  <c:v>0.0004</c:v>
                </c:pt>
                <c:pt idx="12">
                  <c:v>0.2085</c:v>
                </c:pt>
                <c:pt idx="13">
                  <c:v>0.1093</c:v>
                </c:pt>
                <c:pt idx="14">
                  <c:v>0.2136</c:v>
                </c:pt>
                <c:pt idx="15">
                  <c:v>0.1017</c:v>
                </c:pt>
                <c:pt idx="16">
                  <c:v>0.1271</c:v>
                </c:pt>
                <c:pt idx="17">
                  <c:v>0.1451</c:v>
                </c:pt>
                <c:pt idx="18">
                  <c:v>0.2028</c:v>
                </c:pt>
                <c:pt idx="19">
                  <c:v>0.1523</c:v>
                </c:pt>
                <c:pt idx="20">
                  <c:v>0.1362</c:v>
                </c:pt>
                <c:pt idx="23">
                  <c:v>0.0225</c:v>
                </c:pt>
                <c:pt idx="24">
                  <c:v>0.1041</c:v>
                </c:pt>
                <c:pt idx="25">
                  <c:v>0.0383</c:v>
                </c:pt>
                <c:pt idx="26">
                  <c:v>0.0595</c:v>
                </c:pt>
                <c:pt idx="27">
                  <c:v>0.175</c:v>
                </c:pt>
                <c:pt idx="28">
                  <c:v>0.0541</c:v>
                </c:pt>
                <c:pt idx="29">
                  <c:v>0.3028</c:v>
                </c:pt>
              </c:numCache>
            </c:numRef>
          </c:val>
        </c:ser>
        <c:ser>
          <c:idx val="3"/>
          <c:order val="3"/>
          <c:tx>
            <c:strRef>
              <c:f>Sheet4!$B$7</c:f>
              <c:strCache>
                <c:ptCount val="1"/>
                <c:pt idx="0">
                  <c:v>Bacilli</c:v>
                </c:pt>
              </c:strCache>
            </c:strRef>
          </c:tx>
          <c:spPr>
            <a:solidFill>
              <a:srgbClr val="3366FF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Sheet4!$C$7:$AF$7</c:f>
              <c:numCache>
                <c:formatCode>General</c:formatCode>
                <c:ptCount val="30"/>
                <c:pt idx="0">
                  <c:v>0.0014</c:v>
                </c:pt>
                <c:pt idx="1">
                  <c:v>0.001</c:v>
                </c:pt>
                <c:pt idx="2">
                  <c:v>0.001</c:v>
                </c:pt>
                <c:pt idx="3">
                  <c:v>0.0015</c:v>
                </c:pt>
                <c:pt idx="4">
                  <c:v>0.0016</c:v>
                </c:pt>
                <c:pt idx="5">
                  <c:v>0.001</c:v>
                </c:pt>
                <c:pt idx="6">
                  <c:v>0.0018</c:v>
                </c:pt>
                <c:pt idx="7">
                  <c:v>0.0007</c:v>
                </c:pt>
                <c:pt idx="8">
                  <c:v>0.002</c:v>
                </c:pt>
                <c:pt idx="9">
                  <c:v>0.0017</c:v>
                </c:pt>
                <c:pt idx="12">
                  <c:v>0.0098</c:v>
                </c:pt>
                <c:pt idx="13">
                  <c:v>0.0163</c:v>
                </c:pt>
                <c:pt idx="14">
                  <c:v>0.0134</c:v>
                </c:pt>
                <c:pt idx="15">
                  <c:v>0.0024</c:v>
                </c:pt>
                <c:pt idx="16">
                  <c:v>0.0138</c:v>
                </c:pt>
                <c:pt idx="17">
                  <c:v>0.0202</c:v>
                </c:pt>
                <c:pt idx="18">
                  <c:v>0.029</c:v>
                </c:pt>
                <c:pt idx="19">
                  <c:v>0.0722</c:v>
                </c:pt>
                <c:pt idx="20">
                  <c:v>0.0145</c:v>
                </c:pt>
                <c:pt idx="23">
                  <c:v>0.0015</c:v>
                </c:pt>
                <c:pt idx="24">
                  <c:v>0.0064</c:v>
                </c:pt>
                <c:pt idx="25">
                  <c:v>0.0046</c:v>
                </c:pt>
                <c:pt idx="26">
                  <c:v>0.0183</c:v>
                </c:pt>
                <c:pt idx="27">
                  <c:v>0.0551</c:v>
                </c:pt>
                <c:pt idx="28">
                  <c:v>0.0053</c:v>
                </c:pt>
                <c:pt idx="29">
                  <c:v>0.0175</c:v>
                </c:pt>
              </c:numCache>
            </c:numRef>
          </c:val>
        </c:ser>
        <c:ser>
          <c:idx val="4"/>
          <c:order val="4"/>
          <c:tx>
            <c:strRef>
              <c:f>Sheet4!$B$8</c:f>
              <c:strCache>
                <c:ptCount val="1"/>
                <c:pt idx="0">
                  <c:v>Betaproteobacteria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Sheet4!$C$8:$AF$8</c:f>
              <c:numCache>
                <c:formatCode>General</c:formatCode>
                <c:ptCount val="30"/>
                <c:pt idx="0">
                  <c:v>0.0007</c:v>
                </c:pt>
                <c:pt idx="1">
                  <c:v>0.0014</c:v>
                </c:pt>
                <c:pt idx="2">
                  <c:v>0.0011</c:v>
                </c:pt>
                <c:pt idx="3">
                  <c:v>0.0003</c:v>
                </c:pt>
                <c:pt idx="4">
                  <c:v>0.0002</c:v>
                </c:pt>
                <c:pt idx="5">
                  <c:v>0.0011</c:v>
                </c:pt>
                <c:pt idx="6">
                  <c:v>0.0013</c:v>
                </c:pt>
                <c:pt idx="7">
                  <c:v>0.0013</c:v>
                </c:pt>
                <c:pt idx="8">
                  <c:v>0.0008</c:v>
                </c:pt>
                <c:pt idx="9">
                  <c:v>0.0008</c:v>
                </c:pt>
                <c:pt idx="12">
                  <c:v>0.0014</c:v>
                </c:pt>
                <c:pt idx="13">
                  <c:v>0.0109</c:v>
                </c:pt>
                <c:pt idx="14">
                  <c:v>0.0002</c:v>
                </c:pt>
                <c:pt idx="15">
                  <c:v>0.018</c:v>
                </c:pt>
                <c:pt idx="16">
                  <c:v>0.0358</c:v>
                </c:pt>
                <c:pt idx="17">
                  <c:v>0.0325</c:v>
                </c:pt>
                <c:pt idx="18">
                  <c:v>0.0014</c:v>
                </c:pt>
                <c:pt idx="19">
                  <c:v>0.0184</c:v>
                </c:pt>
                <c:pt idx="20">
                  <c:v>0.0094</c:v>
                </c:pt>
                <c:pt idx="23">
                  <c:v>0.0135</c:v>
                </c:pt>
                <c:pt idx="24">
                  <c:v>0.0103</c:v>
                </c:pt>
                <c:pt idx="25">
                  <c:v>0.0231</c:v>
                </c:pt>
                <c:pt idx="26">
                  <c:v>0.0003</c:v>
                </c:pt>
                <c:pt idx="27">
                  <c:v>0.0704</c:v>
                </c:pt>
                <c:pt idx="28">
                  <c:v>0.0</c:v>
                </c:pt>
                <c:pt idx="29">
                  <c:v>0.0223</c:v>
                </c:pt>
              </c:numCache>
            </c:numRef>
          </c:val>
        </c:ser>
        <c:ser>
          <c:idx val="5"/>
          <c:order val="5"/>
          <c:tx>
            <c:strRef>
              <c:f>Sheet4!$B$9</c:f>
              <c:strCache>
                <c:ptCount val="1"/>
                <c:pt idx="0">
                  <c:v>Gammaproteobacteria</c:v>
                </c:pt>
              </c:strCache>
            </c:strRef>
          </c:tx>
          <c:spPr>
            <a:solidFill>
              <a:srgbClr val="008000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Sheet4!$C$9:$AF$9</c:f>
              <c:numCache>
                <c:formatCode>General</c:formatCode>
                <c:ptCount val="30"/>
                <c:pt idx="0">
                  <c:v>0.0206</c:v>
                </c:pt>
                <c:pt idx="1">
                  <c:v>0.0374</c:v>
                </c:pt>
                <c:pt idx="2">
                  <c:v>0.0066</c:v>
                </c:pt>
                <c:pt idx="3">
                  <c:v>0.0128</c:v>
                </c:pt>
                <c:pt idx="4">
                  <c:v>0.0234</c:v>
                </c:pt>
                <c:pt idx="5">
                  <c:v>0.0068</c:v>
                </c:pt>
                <c:pt idx="6">
                  <c:v>0.0049</c:v>
                </c:pt>
                <c:pt idx="7">
                  <c:v>0.0064</c:v>
                </c:pt>
                <c:pt idx="8">
                  <c:v>0.003</c:v>
                </c:pt>
                <c:pt idx="9">
                  <c:v>0.0033</c:v>
                </c:pt>
                <c:pt idx="12">
                  <c:v>0.001</c:v>
                </c:pt>
                <c:pt idx="13">
                  <c:v>0.001</c:v>
                </c:pt>
                <c:pt idx="14">
                  <c:v>0.0001</c:v>
                </c:pt>
                <c:pt idx="15">
                  <c:v>0.0024</c:v>
                </c:pt>
                <c:pt idx="16">
                  <c:v>0.0074</c:v>
                </c:pt>
                <c:pt idx="17">
                  <c:v>0.0155</c:v>
                </c:pt>
                <c:pt idx="18">
                  <c:v>0.0002</c:v>
                </c:pt>
                <c:pt idx="19">
                  <c:v>0.0389</c:v>
                </c:pt>
                <c:pt idx="20">
                  <c:v>0.0114</c:v>
                </c:pt>
                <c:pt idx="23">
                  <c:v>0.0001</c:v>
                </c:pt>
                <c:pt idx="24">
                  <c:v>0.0002</c:v>
                </c:pt>
                <c:pt idx="25">
                  <c:v>0.0028</c:v>
                </c:pt>
                <c:pt idx="26">
                  <c:v>0.0249</c:v>
                </c:pt>
                <c:pt idx="27">
                  <c:v>0.0002</c:v>
                </c:pt>
                <c:pt idx="28">
                  <c:v>0.0</c:v>
                </c:pt>
                <c:pt idx="29">
                  <c:v>0.0007</c:v>
                </c:pt>
              </c:numCache>
            </c:numRef>
          </c:val>
        </c:ser>
        <c:ser>
          <c:idx val="6"/>
          <c:order val="6"/>
          <c:tx>
            <c:strRef>
              <c:f>Sheet4!$B$10</c:f>
              <c:strCache>
                <c:ptCount val="1"/>
                <c:pt idx="0">
                  <c:v>Mollicutes</c:v>
                </c:pt>
              </c:strCache>
            </c:strRef>
          </c:tx>
          <c:spPr>
            <a:solidFill>
              <a:srgbClr val="FF6666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Sheet4!$C$10:$AF$10</c:f>
              <c:numCache>
                <c:formatCode>General</c:formatCode>
                <c:ptCount val="30"/>
                <c:pt idx="0">
                  <c:v>0.0015</c:v>
                </c:pt>
                <c:pt idx="1">
                  <c:v>0.0054</c:v>
                </c:pt>
                <c:pt idx="2">
                  <c:v>0.0048</c:v>
                </c:pt>
                <c:pt idx="3">
                  <c:v>0.0034</c:v>
                </c:pt>
                <c:pt idx="4">
                  <c:v>0.0059</c:v>
                </c:pt>
                <c:pt idx="5">
                  <c:v>0.0033</c:v>
                </c:pt>
                <c:pt idx="6">
                  <c:v>0.0032</c:v>
                </c:pt>
                <c:pt idx="7">
                  <c:v>0.004</c:v>
                </c:pt>
                <c:pt idx="8">
                  <c:v>0.0035</c:v>
                </c:pt>
                <c:pt idx="9">
                  <c:v>0.0027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3">
                  <c:v>0.001</c:v>
                </c:pt>
                <c:pt idx="24">
                  <c:v>0.0115</c:v>
                </c:pt>
                <c:pt idx="25">
                  <c:v>0.0208</c:v>
                </c:pt>
                <c:pt idx="26">
                  <c:v>0.1408</c:v>
                </c:pt>
                <c:pt idx="27">
                  <c:v>0.0056</c:v>
                </c:pt>
                <c:pt idx="28">
                  <c:v>0.0021</c:v>
                </c:pt>
                <c:pt idx="29">
                  <c:v>0.0019</c:v>
                </c:pt>
              </c:numCache>
            </c:numRef>
          </c:val>
        </c:ser>
        <c:ser>
          <c:idx val="7"/>
          <c:order val="7"/>
          <c:tx>
            <c:strRef>
              <c:f>Sheet4!$B$11</c:f>
              <c:strCache>
                <c:ptCount val="1"/>
                <c:pt idx="0">
                  <c:v>Firmicutes - RF3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Sheet4!$C$11:$AF$11</c:f>
              <c:numCache>
                <c:formatCode>General</c:formatCode>
                <c:ptCount val="30"/>
                <c:pt idx="0">
                  <c:v>0.0152</c:v>
                </c:pt>
                <c:pt idx="1">
                  <c:v>0.0076</c:v>
                </c:pt>
                <c:pt idx="2">
                  <c:v>0.0165</c:v>
                </c:pt>
                <c:pt idx="3">
                  <c:v>0.0207</c:v>
                </c:pt>
                <c:pt idx="4">
                  <c:v>0.0267</c:v>
                </c:pt>
                <c:pt idx="5">
                  <c:v>0.0085</c:v>
                </c:pt>
                <c:pt idx="6">
                  <c:v>0.02</c:v>
                </c:pt>
                <c:pt idx="7">
                  <c:v>0.015</c:v>
                </c:pt>
                <c:pt idx="8">
                  <c:v>0.0116</c:v>
                </c:pt>
                <c:pt idx="9">
                  <c:v>0.017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3">
                  <c:v>0.0</c:v>
                </c:pt>
                <c:pt idx="24">
                  <c:v>0.0001</c:v>
                </c:pt>
                <c:pt idx="25">
                  <c:v>0.0005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</c:numCache>
            </c:numRef>
          </c:val>
        </c:ser>
        <c:ser>
          <c:idx val="8"/>
          <c:order val="8"/>
          <c:tx>
            <c:strRef>
              <c:f>Sheet4!$B$12</c:f>
              <c:strCache>
                <c:ptCount val="1"/>
                <c:pt idx="0">
                  <c:v>Epsilonproteobacteria</c:v>
                </c:pt>
              </c:strCache>
            </c:strRef>
          </c:tx>
          <c:spPr>
            <a:solidFill>
              <a:srgbClr val="80FF00"/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Sheet4!$C$12:$AF$12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2">
                  <c:v>0.0002</c:v>
                </c:pt>
                <c:pt idx="13">
                  <c:v>0.0002</c:v>
                </c:pt>
                <c:pt idx="14">
                  <c:v>0.0021</c:v>
                </c:pt>
                <c:pt idx="15">
                  <c:v>0.0072</c:v>
                </c:pt>
                <c:pt idx="16">
                  <c:v>0.0183</c:v>
                </c:pt>
                <c:pt idx="17">
                  <c:v>0.0378</c:v>
                </c:pt>
                <c:pt idx="18">
                  <c:v>0.0024</c:v>
                </c:pt>
                <c:pt idx="19">
                  <c:v>0.0147</c:v>
                </c:pt>
                <c:pt idx="20">
                  <c:v>0.0218</c:v>
                </c:pt>
                <c:pt idx="23">
                  <c:v>0.0035</c:v>
                </c:pt>
                <c:pt idx="24">
                  <c:v>0.0008</c:v>
                </c:pt>
                <c:pt idx="25">
                  <c:v>0.001</c:v>
                </c:pt>
                <c:pt idx="26">
                  <c:v>0.0</c:v>
                </c:pt>
                <c:pt idx="27">
                  <c:v>0.0145</c:v>
                </c:pt>
                <c:pt idx="28">
                  <c:v>0.0</c:v>
                </c:pt>
                <c:pt idx="29">
                  <c:v>0.0014</c:v>
                </c:pt>
              </c:numCache>
            </c:numRef>
          </c:val>
        </c:ser>
        <c:ser>
          <c:idx val="9"/>
          <c:order val="9"/>
          <c:tx>
            <c:strRef>
              <c:f>Sheet4!$B$13</c:f>
              <c:strCache>
                <c:ptCount val="1"/>
                <c:pt idx="0">
                  <c:v>Erysipelotrichi</c:v>
                </c:pt>
              </c:strCache>
            </c:strRef>
          </c:tx>
          <c:spPr>
            <a:solidFill>
              <a:srgbClr val="004080"/>
            </a:solidFill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Sheet4!$C$13:$AF$13</c:f>
              <c:numCache>
                <c:formatCode>General</c:formatCode>
                <c:ptCount val="30"/>
                <c:pt idx="0">
                  <c:v>0.0024</c:v>
                </c:pt>
                <c:pt idx="1">
                  <c:v>0.0039</c:v>
                </c:pt>
                <c:pt idx="2">
                  <c:v>0.0022</c:v>
                </c:pt>
                <c:pt idx="3">
                  <c:v>0.0017</c:v>
                </c:pt>
                <c:pt idx="4">
                  <c:v>0.0026</c:v>
                </c:pt>
                <c:pt idx="5">
                  <c:v>0.0019</c:v>
                </c:pt>
                <c:pt idx="6">
                  <c:v>0.0043</c:v>
                </c:pt>
                <c:pt idx="7">
                  <c:v>0.0023</c:v>
                </c:pt>
                <c:pt idx="8">
                  <c:v>0.0032</c:v>
                </c:pt>
                <c:pt idx="9">
                  <c:v>0.002</c:v>
                </c:pt>
                <c:pt idx="12">
                  <c:v>0.001</c:v>
                </c:pt>
                <c:pt idx="13">
                  <c:v>0.0187</c:v>
                </c:pt>
                <c:pt idx="14">
                  <c:v>0.0004</c:v>
                </c:pt>
                <c:pt idx="15">
                  <c:v>0.0191</c:v>
                </c:pt>
                <c:pt idx="16">
                  <c:v>0.0011</c:v>
                </c:pt>
                <c:pt idx="17">
                  <c:v>0.0004</c:v>
                </c:pt>
                <c:pt idx="18">
                  <c:v>0.0016</c:v>
                </c:pt>
                <c:pt idx="19">
                  <c:v>0.0086</c:v>
                </c:pt>
                <c:pt idx="20">
                  <c:v>0.0025</c:v>
                </c:pt>
                <c:pt idx="23">
                  <c:v>0.0003</c:v>
                </c:pt>
                <c:pt idx="24">
                  <c:v>0.0022</c:v>
                </c:pt>
                <c:pt idx="25">
                  <c:v>0.0113</c:v>
                </c:pt>
                <c:pt idx="26">
                  <c:v>0.0092</c:v>
                </c:pt>
                <c:pt idx="27">
                  <c:v>0.001</c:v>
                </c:pt>
                <c:pt idx="28">
                  <c:v>0.0001</c:v>
                </c:pt>
                <c:pt idx="29">
                  <c:v>0.0052</c:v>
                </c:pt>
              </c:numCache>
            </c:numRef>
          </c:val>
        </c:ser>
        <c:ser>
          <c:idx val="10"/>
          <c:order val="10"/>
          <c:tx>
            <c:strRef>
              <c:f>Sheet4!$B$14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effectLst/>
          </c:spPr>
          <c:invertIfNegative val="0"/>
          <c:cat>
            <c:numRef>
              <c:f>Sheet4!$C$3:$AF$3</c:f>
              <c:numCache>
                <c:formatCode>General</c:formatCode>
                <c:ptCount val="3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  <c:pt idx="12">
                  <c:v>0.0</c:v>
                </c:pt>
                <c:pt idx="13">
                  <c:v>1.0</c:v>
                </c:pt>
                <c:pt idx="14">
                  <c:v>2.0</c:v>
                </c:pt>
                <c:pt idx="15">
                  <c:v>3.0</c:v>
                </c:pt>
                <c:pt idx="16">
                  <c:v>4.0</c:v>
                </c:pt>
                <c:pt idx="17">
                  <c:v>5.0</c:v>
                </c:pt>
                <c:pt idx="18">
                  <c:v>6.0</c:v>
                </c:pt>
                <c:pt idx="19">
                  <c:v>8.0</c:v>
                </c:pt>
                <c:pt idx="20">
                  <c:v>9.0</c:v>
                </c:pt>
                <c:pt idx="23">
                  <c:v>0.0</c:v>
                </c:pt>
                <c:pt idx="24">
                  <c:v>1.0</c:v>
                </c:pt>
                <c:pt idx="25">
                  <c:v>2.0</c:v>
                </c:pt>
                <c:pt idx="26">
                  <c:v>5.0</c:v>
                </c:pt>
                <c:pt idx="27">
                  <c:v>6.0</c:v>
                </c:pt>
                <c:pt idx="28">
                  <c:v>7.0</c:v>
                </c:pt>
                <c:pt idx="29">
                  <c:v>8.0</c:v>
                </c:pt>
              </c:numCache>
            </c:numRef>
          </c:cat>
          <c:val>
            <c:numRef>
              <c:f>Sheet4!$C$14:$AF$14</c:f>
              <c:numCache>
                <c:formatCode>General</c:formatCode>
                <c:ptCount val="30"/>
                <c:pt idx="0">
                  <c:v>0.0018</c:v>
                </c:pt>
                <c:pt idx="1">
                  <c:v>0.0094</c:v>
                </c:pt>
                <c:pt idx="2">
                  <c:v>0.0031</c:v>
                </c:pt>
                <c:pt idx="3">
                  <c:v>0.0054</c:v>
                </c:pt>
                <c:pt idx="4">
                  <c:v>0.0054</c:v>
                </c:pt>
                <c:pt idx="5">
                  <c:v>0.0047</c:v>
                </c:pt>
                <c:pt idx="6">
                  <c:v>0.0075</c:v>
                </c:pt>
                <c:pt idx="7">
                  <c:v>0.0026</c:v>
                </c:pt>
                <c:pt idx="8">
                  <c:v>0.0026</c:v>
                </c:pt>
                <c:pt idx="9">
                  <c:v>0.0055</c:v>
                </c:pt>
                <c:pt idx="12">
                  <c:v>0.0006</c:v>
                </c:pt>
                <c:pt idx="13">
                  <c:v>0.0005</c:v>
                </c:pt>
                <c:pt idx="14">
                  <c:v>0.0004</c:v>
                </c:pt>
                <c:pt idx="15">
                  <c:v>0.0001</c:v>
                </c:pt>
                <c:pt idx="16">
                  <c:v>0.0002</c:v>
                </c:pt>
                <c:pt idx="17">
                  <c:v>0.0004</c:v>
                </c:pt>
                <c:pt idx="18">
                  <c:v>0.0005</c:v>
                </c:pt>
                <c:pt idx="19">
                  <c:v>0.0023</c:v>
                </c:pt>
                <c:pt idx="20">
                  <c:v>0.0057</c:v>
                </c:pt>
                <c:pt idx="23">
                  <c:v>0.001</c:v>
                </c:pt>
                <c:pt idx="24">
                  <c:v>0.0016</c:v>
                </c:pt>
                <c:pt idx="25">
                  <c:v>0.01</c:v>
                </c:pt>
                <c:pt idx="26">
                  <c:v>0.0052</c:v>
                </c:pt>
                <c:pt idx="27">
                  <c:v>0.003</c:v>
                </c:pt>
                <c:pt idx="28">
                  <c:v>0.001</c:v>
                </c:pt>
                <c:pt idx="29">
                  <c:v>0.0087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127031448"/>
        <c:axId val="-2123944952"/>
      </c:barChart>
      <c:catAx>
        <c:axId val="-212703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123944952"/>
        <c:crosses val="autoZero"/>
        <c:auto val="1"/>
        <c:lblAlgn val="ctr"/>
        <c:lblOffset val="100"/>
        <c:noMultiLvlLbl val="0"/>
      </c:catAx>
      <c:valAx>
        <c:axId val="-212394495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27031448"/>
        <c:crosses val="autoZero"/>
        <c:crossBetween val="between"/>
        <c:majorUnit val="0.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0"/>
          <c:w val="0.927777777777778"/>
          <c:h val="0.820833316538556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Alpha!$F$2:$F$11</c:f>
              <c:numCache>
                <c:formatCode>General</c:formatCode>
                <c:ptCount val="10"/>
                <c:pt idx="0">
                  <c:v>0.0</c:v>
                </c:pt>
                <c:pt idx="1">
                  <c:v>0.5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5.0</c:v>
                </c:pt>
                <c:pt idx="7">
                  <c:v>6.0</c:v>
                </c:pt>
                <c:pt idx="8">
                  <c:v>7.0</c:v>
                </c:pt>
                <c:pt idx="9">
                  <c:v>8.0</c:v>
                </c:pt>
              </c:numCache>
            </c:numRef>
          </c:cat>
          <c:val>
            <c:numRef>
              <c:f>Alpha!$G$2:$G$11</c:f>
              <c:numCache>
                <c:formatCode>General</c:formatCode>
                <c:ptCount val="10"/>
                <c:pt idx="0">
                  <c:v>32.214122</c:v>
                </c:pt>
                <c:pt idx="1">
                  <c:v>35.808357</c:v>
                </c:pt>
                <c:pt idx="2">
                  <c:v>35.12921</c:v>
                </c:pt>
                <c:pt idx="3">
                  <c:v>37.038043</c:v>
                </c:pt>
                <c:pt idx="4">
                  <c:v>38.852242</c:v>
                </c:pt>
                <c:pt idx="5">
                  <c:v>35.6398</c:v>
                </c:pt>
                <c:pt idx="6">
                  <c:v>36.515401</c:v>
                </c:pt>
                <c:pt idx="7">
                  <c:v>36.31162099999999</c:v>
                </c:pt>
                <c:pt idx="8">
                  <c:v>36.434889</c:v>
                </c:pt>
                <c:pt idx="9">
                  <c:v>36.946543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265576"/>
        <c:axId val="2125305016"/>
      </c:lineChart>
      <c:catAx>
        <c:axId val="2125265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5305016"/>
        <c:crosses val="autoZero"/>
        <c:auto val="1"/>
        <c:lblAlgn val="ctr"/>
        <c:lblOffset val="100"/>
        <c:noMultiLvlLbl val="0"/>
      </c:catAx>
      <c:valAx>
        <c:axId val="2125305016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125265576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102158192363072"/>
          <c:w val="0.898120644884081"/>
          <c:h val="0.821223163364624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Alpha!$F$12:$F$20</c:f>
              <c:numCache>
                <c:formatCode>General</c:formatCode>
                <c:ptCount val="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8.0</c:v>
                </c:pt>
                <c:pt idx="8">
                  <c:v>9.0</c:v>
                </c:pt>
              </c:numCache>
            </c:numRef>
          </c:cat>
          <c:val>
            <c:numRef>
              <c:f>Alpha!$G$12:$G$20</c:f>
              <c:numCache>
                <c:formatCode>General</c:formatCode>
                <c:ptCount val="9"/>
                <c:pt idx="0">
                  <c:v>21.891286</c:v>
                </c:pt>
                <c:pt idx="1">
                  <c:v>33.704809</c:v>
                </c:pt>
                <c:pt idx="2">
                  <c:v>18.124841</c:v>
                </c:pt>
                <c:pt idx="3">
                  <c:v>31.149026</c:v>
                </c:pt>
                <c:pt idx="4">
                  <c:v>21.611295</c:v>
                </c:pt>
                <c:pt idx="5">
                  <c:v>21.349792</c:v>
                </c:pt>
                <c:pt idx="6">
                  <c:v>25.973321</c:v>
                </c:pt>
                <c:pt idx="7">
                  <c:v>35.42452</c:v>
                </c:pt>
                <c:pt idx="8">
                  <c:v>23.400964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8540280"/>
        <c:axId val="2124712296"/>
      </c:lineChart>
      <c:catAx>
        <c:axId val="-2128540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4712296"/>
        <c:crosses val="autoZero"/>
        <c:auto val="1"/>
        <c:lblAlgn val="ctr"/>
        <c:lblOffset val="100"/>
        <c:noMultiLvlLbl val="0"/>
      </c:catAx>
      <c:valAx>
        <c:axId val="2124712296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28540280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1111111111111"/>
          <c:y val="0.102218010088998"/>
          <c:w val="0.869630775945876"/>
          <c:h val="0.821118482344253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chemeClr val="tx1"/>
              </a:solidFill>
            </a:ln>
            <a:effectLst/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c:spPr>
          </c:marker>
          <c:cat>
            <c:numRef>
              <c:f>Alpha!$F$21:$F$27</c:f>
              <c:numCache>
                <c:formatCode>General</c:formatCode>
                <c:ptCount val="7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</c:numCache>
            </c:numRef>
          </c:cat>
          <c:val>
            <c:numRef>
              <c:f>Alpha!$G$21:$G$27</c:f>
              <c:numCache>
                <c:formatCode>General</c:formatCode>
                <c:ptCount val="7"/>
                <c:pt idx="0">
                  <c:v>17.782588</c:v>
                </c:pt>
                <c:pt idx="1">
                  <c:v>32.043703</c:v>
                </c:pt>
                <c:pt idx="2">
                  <c:v>40.916909</c:v>
                </c:pt>
                <c:pt idx="3">
                  <c:v>36.121784</c:v>
                </c:pt>
                <c:pt idx="4">
                  <c:v>30.689468</c:v>
                </c:pt>
                <c:pt idx="5">
                  <c:v>19.441061</c:v>
                </c:pt>
                <c:pt idx="6">
                  <c:v>36.450406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297400"/>
        <c:axId val="2111216344"/>
      </c:lineChart>
      <c:catAx>
        <c:axId val="-2115297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1216344"/>
        <c:crosses val="autoZero"/>
        <c:auto val="1"/>
        <c:lblAlgn val="ctr"/>
        <c:lblOffset val="100"/>
        <c:noMultiLvlLbl val="0"/>
      </c:catAx>
      <c:valAx>
        <c:axId val="2111216344"/>
        <c:scaling>
          <c:orientation val="minMax"/>
          <c:max val="80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115297400"/>
        <c:crosses val="autoZero"/>
        <c:crossBetween val="between"/>
        <c:majorUnit val="2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08093244172239"/>
          <c:y val="0.126193622750624"/>
          <c:w val="0.913079506604911"/>
          <c:h val="0.798090203599002"/>
        </c:manualLayout>
      </c:layout>
      <c:lineChart>
        <c:grouping val="standard"/>
        <c:varyColors val="0"/>
        <c:ser>
          <c:idx val="0"/>
          <c:order val="0"/>
          <c:tx>
            <c:v>Unweighted</c:v>
          </c:tx>
          <c:spPr>
            <a:ln w="12700">
              <a:solidFill>
                <a:srgbClr val="996633"/>
              </a:solidFill>
            </a:ln>
            <a:effectLst/>
          </c:spPr>
          <c:marker>
            <c:symbol val="circle"/>
            <c:size val="2"/>
            <c:spPr>
              <a:solidFill>
                <a:srgbClr val="996633"/>
              </a:solidFill>
              <a:ln>
                <a:solidFill>
                  <a:srgbClr val="996633"/>
                </a:solidFill>
              </a:ln>
              <a:effectLst/>
            </c:spPr>
          </c:marker>
          <c:cat>
            <c:numRef>
              <c:f>Beta!$B$2:$B$10</c:f>
              <c:numCache>
                <c:formatCode>General</c:formatCode>
                <c:ptCount val="9"/>
                <c:pt idx="0">
                  <c:v>0.5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Beta!$C$2:$C$10</c:f>
              <c:numCache>
                <c:formatCode>General</c:formatCode>
                <c:ptCount val="9"/>
                <c:pt idx="0">
                  <c:v>0.422570831798</c:v>
                </c:pt>
                <c:pt idx="1">
                  <c:v>0.420978695355</c:v>
                </c:pt>
                <c:pt idx="2">
                  <c:v>0.378653510006</c:v>
                </c:pt>
                <c:pt idx="3">
                  <c:v>0.384689810615</c:v>
                </c:pt>
                <c:pt idx="4">
                  <c:v>0.425825077824</c:v>
                </c:pt>
                <c:pt idx="5">
                  <c:v>0.371720016174</c:v>
                </c:pt>
                <c:pt idx="6">
                  <c:v>0.397948665641</c:v>
                </c:pt>
                <c:pt idx="7">
                  <c:v>0.380917501806</c:v>
                </c:pt>
                <c:pt idx="8">
                  <c:v>0.390695856787</c:v>
                </c:pt>
              </c:numCache>
            </c:numRef>
          </c:val>
          <c:smooth val="0"/>
        </c:ser>
        <c:ser>
          <c:idx val="1"/>
          <c:order val="1"/>
          <c:tx>
            <c:v>Weighted</c:v>
          </c:tx>
          <c:spPr>
            <a:ln w="12700">
              <a:solidFill>
                <a:srgbClr val="0000FF"/>
              </a:solidFill>
            </a:ln>
            <a:effectLst/>
          </c:spPr>
          <c:marker>
            <c:symbol val="circle"/>
            <c:size val="2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val>
            <c:numRef>
              <c:f>Beta!$D$2:$D$10</c:f>
              <c:numCache>
                <c:formatCode>General</c:formatCode>
                <c:ptCount val="9"/>
                <c:pt idx="0">
                  <c:v>0.094318417</c:v>
                </c:pt>
                <c:pt idx="1">
                  <c:v>0.214911183</c:v>
                </c:pt>
                <c:pt idx="2">
                  <c:v>0.040159473</c:v>
                </c:pt>
                <c:pt idx="3">
                  <c:v>0.092526606</c:v>
                </c:pt>
                <c:pt idx="4">
                  <c:v>0.094453368</c:v>
                </c:pt>
                <c:pt idx="5">
                  <c:v>0.062752741</c:v>
                </c:pt>
                <c:pt idx="6">
                  <c:v>0.065828609</c:v>
                </c:pt>
                <c:pt idx="7">
                  <c:v>0.093208386</c:v>
                </c:pt>
                <c:pt idx="8">
                  <c:v>0.038635522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279352"/>
        <c:axId val="2069978696"/>
      </c:lineChart>
      <c:catAx>
        <c:axId val="2070279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978696"/>
        <c:crosses val="autoZero"/>
        <c:auto val="1"/>
        <c:lblAlgn val="ctr"/>
        <c:lblOffset val="100"/>
        <c:noMultiLvlLbl val="0"/>
      </c:catAx>
      <c:valAx>
        <c:axId val="2069978696"/>
        <c:scaling>
          <c:orientation val="minMax"/>
          <c:max val="1.0"/>
        </c:scaling>
        <c:delete val="1"/>
        <c:axPos val="l"/>
        <c:majorGridlines>
          <c:spPr>
            <a:ln w="6350">
              <a:solidFill>
                <a:schemeClr val="bg1">
                  <a:lumMod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070279352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A6E5-36F2-5B43-BF54-8D98E4D5CEA5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2313E-417C-604A-B93F-C66AD5A3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= forehead</a:t>
            </a:r>
          </a:p>
          <a:p>
            <a:r>
              <a:rPr lang="en-US" baseline="0" smtClean="0"/>
              <a:t>B = </a:t>
            </a:r>
            <a:r>
              <a:rPr lang="en-US" baseline="0" dirty="0" smtClean="0"/>
              <a:t>gut</a:t>
            </a:r>
          </a:p>
          <a:p>
            <a:r>
              <a:rPr lang="en-US" baseline="0" dirty="0" smtClean="0"/>
              <a:t>C = palm</a:t>
            </a:r>
          </a:p>
          <a:p>
            <a:r>
              <a:rPr lang="en-US" baseline="0" dirty="0" smtClean="0"/>
              <a:t>D = tongue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2313E-417C-604A-B93F-C66AD5A36E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D5A7-4BF8-0342-8ABA-879ED6180B60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7179-94C7-B846-A6DD-455DF4CB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7.xml"/><Relationship Id="rId20" Type="http://schemas.openxmlformats.org/officeDocument/2006/relationships/chart" Target="../charts/chart18.xml"/><Relationship Id="rId21" Type="http://schemas.openxmlformats.org/officeDocument/2006/relationships/chart" Target="../charts/chart19.xml"/><Relationship Id="rId22" Type="http://schemas.openxmlformats.org/officeDocument/2006/relationships/chart" Target="../charts/chart20.xml"/><Relationship Id="rId23" Type="http://schemas.openxmlformats.org/officeDocument/2006/relationships/chart" Target="../charts/chart21.xml"/><Relationship Id="rId24" Type="http://schemas.openxmlformats.org/officeDocument/2006/relationships/chart" Target="../charts/chart22.xml"/><Relationship Id="rId25" Type="http://schemas.openxmlformats.org/officeDocument/2006/relationships/chart" Target="../charts/chart23.xml"/><Relationship Id="rId26" Type="http://schemas.openxmlformats.org/officeDocument/2006/relationships/chart" Target="../charts/chart24.xml"/><Relationship Id="rId27" Type="http://schemas.openxmlformats.org/officeDocument/2006/relationships/chart" Target="../charts/chart25.xml"/><Relationship Id="rId28" Type="http://schemas.openxmlformats.org/officeDocument/2006/relationships/chart" Target="../charts/chart26.xml"/><Relationship Id="rId29" Type="http://schemas.openxmlformats.org/officeDocument/2006/relationships/chart" Target="../charts/chart27.xml"/><Relationship Id="rId30" Type="http://schemas.openxmlformats.org/officeDocument/2006/relationships/chart" Target="../charts/chart28.xml"/><Relationship Id="rId10" Type="http://schemas.openxmlformats.org/officeDocument/2006/relationships/chart" Target="../charts/chart8.xml"/><Relationship Id="rId11" Type="http://schemas.openxmlformats.org/officeDocument/2006/relationships/chart" Target="../charts/chart9.xml"/><Relationship Id="rId12" Type="http://schemas.openxmlformats.org/officeDocument/2006/relationships/chart" Target="../charts/chart10.xml"/><Relationship Id="rId13" Type="http://schemas.openxmlformats.org/officeDocument/2006/relationships/chart" Target="../charts/chart11.xml"/><Relationship Id="rId14" Type="http://schemas.openxmlformats.org/officeDocument/2006/relationships/chart" Target="../charts/chart12.xml"/><Relationship Id="rId15" Type="http://schemas.openxmlformats.org/officeDocument/2006/relationships/chart" Target="../charts/chart13.xml"/><Relationship Id="rId16" Type="http://schemas.openxmlformats.org/officeDocument/2006/relationships/chart" Target="../charts/chart14.xml"/><Relationship Id="rId17" Type="http://schemas.openxmlformats.org/officeDocument/2006/relationships/chart" Target="../charts/chart15.xml"/><Relationship Id="rId18" Type="http://schemas.openxmlformats.org/officeDocument/2006/relationships/chart" Target="../charts/chart16.xml"/><Relationship Id="rId19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Chart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73577"/>
              </p:ext>
            </p:extLst>
          </p:nvPr>
        </p:nvGraphicFramePr>
        <p:xfrm>
          <a:off x="0" y="2828336"/>
          <a:ext cx="3571351" cy="141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3" name="Chart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62202"/>
              </p:ext>
            </p:extLst>
          </p:nvPr>
        </p:nvGraphicFramePr>
        <p:xfrm>
          <a:off x="3587211" y="2828336"/>
          <a:ext cx="3245389" cy="1508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7" name="Chart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33351"/>
              </p:ext>
            </p:extLst>
          </p:nvPr>
        </p:nvGraphicFramePr>
        <p:xfrm>
          <a:off x="0" y="195806"/>
          <a:ext cx="3677400" cy="2460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18922"/>
              </p:ext>
            </p:extLst>
          </p:nvPr>
        </p:nvGraphicFramePr>
        <p:xfrm>
          <a:off x="460803" y="2106180"/>
          <a:ext cx="748874" cy="50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22333" y="123164"/>
            <a:ext cx="548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Stable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3557" y="123164"/>
            <a:ext cx="65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Average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86988" y="123164"/>
            <a:ext cx="645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Variable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42343" y="2261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A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914" y="1453878"/>
            <a:ext cx="29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629" y="1858218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3614" y="1995055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459" y="2393352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graphicFrame>
        <p:nvGraphicFramePr>
          <p:cNvPr id="36" name="Char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53892"/>
              </p:ext>
            </p:extLst>
          </p:nvPr>
        </p:nvGraphicFramePr>
        <p:xfrm>
          <a:off x="3619499" y="140059"/>
          <a:ext cx="3530601" cy="260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184883" y="123164"/>
            <a:ext cx="548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Stable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59043" y="123164"/>
            <a:ext cx="65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Average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54080" y="123164"/>
            <a:ext cx="645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Variable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68501" y="22616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B</a:t>
            </a:r>
          </a:p>
        </p:txBody>
      </p:sp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616816"/>
              </p:ext>
            </p:extLst>
          </p:nvPr>
        </p:nvGraphicFramePr>
        <p:xfrm>
          <a:off x="4083799" y="1557816"/>
          <a:ext cx="946431" cy="49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31983"/>
              </p:ext>
            </p:extLst>
          </p:nvPr>
        </p:nvGraphicFramePr>
        <p:xfrm>
          <a:off x="5127189" y="1506999"/>
          <a:ext cx="856464" cy="49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00354"/>
              </p:ext>
            </p:extLst>
          </p:nvPr>
        </p:nvGraphicFramePr>
        <p:xfrm>
          <a:off x="6087624" y="1506999"/>
          <a:ext cx="655239" cy="49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095656"/>
              </p:ext>
            </p:extLst>
          </p:nvPr>
        </p:nvGraphicFramePr>
        <p:xfrm>
          <a:off x="4162745" y="2040997"/>
          <a:ext cx="864054" cy="503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79397"/>
              </p:ext>
            </p:extLst>
          </p:nvPr>
        </p:nvGraphicFramePr>
        <p:xfrm>
          <a:off x="5209843" y="2103887"/>
          <a:ext cx="718069" cy="496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97636" y="1998629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96481" y="239692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388007"/>
              </p:ext>
            </p:extLst>
          </p:nvPr>
        </p:nvGraphicFramePr>
        <p:xfrm>
          <a:off x="6195786" y="2047347"/>
          <a:ext cx="503949" cy="503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876514" y="1450773"/>
            <a:ext cx="29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</a:t>
            </a:r>
            <a:r>
              <a:rPr lang="en-US" sz="800" dirty="0" smtClean="0">
                <a:latin typeface="Arial"/>
                <a:cs typeface="Arial"/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8987" y="1855113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5337" y="2655934"/>
            <a:ext cx="548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Stable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87199" y="2659702"/>
            <a:ext cx="65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Average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37598" y="2655934"/>
            <a:ext cx="645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Variable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42343" y="2519429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C</a:t>
            </a:r>
          </a:p>
        </p:txBody>
      </p: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2890"/>
              </p:ext>
            </p:extLst>
          </p:nvPr>
        </p:nvGraphicFramePr>
        <p:xfrm>
          <a:off x="1350432" y="4092389"/>
          <a:ext cx="803594" cy="50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14617" y="4024286"/>
            <a:ext cx="29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</a:t>
            </a:r>
            <a:r>
              <a:rPr lang="en-US" sz="800" dirty="0" smtClean="0">
                <a:latin typeface="Arial"/>
                <a:cs typeface="Arial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7090" y="442862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graphicFrame>
        <p:nvGraphicFramePr>
          <p:cNvPr id="60" name="Char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582942"/>
              </p:ext>
            </p:extLst>
          </p:nvPr>
        </p:nvGraphicFramePr>
        <p:xfrm>
          <a:off x="2261262" y="4091811"/>
          <a:ext cx="1142338" cy="499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62" name="Char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08899"/>
              </p:ext>
            </p:extLst>
          </p:nvPr>
        </p:nvGraphicFramePr>
        <p:xfrm>
          <a:off x="1423457" y="4607506"/>
          <a:ext cx="808664" cy="49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580177"/>
              </p:ext>
            </p:extLst>
          </p:nvPr>
        </p:nvGraphicFramePr>
        <p:xfrm>
          <a:off x="2390580" y="4581682"/>
          <a:ext cx="1013020" cy="49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82563" y="338102"/>
            <a:ext cx="2081342" cy="3676434"/>
            <a:chOff x="6882563" y="338102"/>
            <a:chExt cx="2081342" cy="3676434"/>
          </a:xfrm>
        </p:grpSpPr>
        <p:sp>
          <p:nvSpPr>
            <p:cNvPr id="67" name="TextBox 66"/>
            <p:cNvSpPr txBox="1"/>
            <p:nvPr/>
          </p:nvSpPr>
          <p:spPr>
            <a:xfrm>
              <a:off x="7010094" y="338102"/>
              <a:ext cx="1953811" cy="3676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50"/>
                </a:lnSpc>
              </a:pPr>
              <a:r>
                <a:rPr lang="en-US" sz="1000" i="1" dirty="0" smtClean="0">
                  <a:latin typeface="Arial"/>
                  <a:cs typeface="Arial"/>
                </a:rPr>
                <a:t>Bacilli</a:t>
              </a:r>
            </a:p>
            <a:p>
              <a:pPr>
                <a:lnSpc>
                  <a:spcPts val="1750"/>
                </a:lnSpc>
              </a:pPr>
              <a:r>
                <a:rPr lang="en-US" sz="1000" i="1" dirty="0" smtClean="0">
                  <a:latin typeface="Arial"/>
                  <a:cs typeface="Arial"/>
                </a:rPr>
                <a:t>Clostridia</a:t>
              </a: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Firmicutes</a:t>
              </a:r>
              <a:r>
                <a:rPr lang="en-US" sz="1000" i="1" dirty="0" smtClean="0">
                  <a:latin typeface="Arial"/>
                  <a:cs typeface="Arial"/>
                </a:rPr>
                <a:t> – RF3</a:t>
              </a: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Erysipelotrichi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Bacteroidia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Flavobacteria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Sphingobacteria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Actinobacteria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Alphaproteobacteria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Betaproteobacteria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Gammaproteobacteria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Epsilonproteobacteria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Fusobacteria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i="1" dirty="0" smtClean="0">
                  <a:latin typeface="Arial"/>
                  <a:cs typeface="Arial"/>
                </a:rPr>
                <a:t>Chloroplast</a:t>
              </a:r>
            </a:p>
            <a:p>
              <a:pPr>
                <a:lnSpc>
                  <a:spcPts val="1750"/>
                </a:lnSpc>
              </a:pPr>
              <a:r>
                <a:rPr lang="en-US" sz="1000" i="1" dirty="0" err="1" smtClean="0">
                  <a:latin typeface="Arial"/>
                  <a:cs typeface="Arial"/>
                </a:rPr>
                <a:t>Mollicutes</a:t>
              </a:r>
              <a:endParaRPr lang="en-US" sz="1000" i="1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dirty="0" smtClean="0"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82563" y="473930"/>
              <a:ext cx="127531" cy="127531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82563" y="689552"/>
              <a:ext cx="127531" cy="127531"/>
            </a:xfrm>
            <a:prstGeom prst="rect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2563" y="912282"/>
              <a:ext cx="127531" cy="1275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82563" y="1128160"/>
              <a:ext cx="127531" cy="127531"/>
            </a:xfrm>
            <a:prstGeom prst="rect">
              <a:avLst/>
            </a:prstGeom>
            <a:solidFill>
              <a:srgbClr val="00408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82563" y="1358827"/>
              <a:ext cx="127531" cy="1275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82563" y="1572350"/>
              <a:ext cx="127531" cy="127531"/>
            </a:xfrm>
            <a:prstGeom prst="rect">
              <a:avLst/>
            </a:prstGeom>
            <a:solidFill>
              <a:srgbClr val="FF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82563" y="1804047"/>
              <a:ext cx="127531" cy="127531"/>
            </a:xfrm>
            <a:prstGeom prst="rect">
              <a:avLst/>
            </a:prstGeom>
            <a:solidFill>
              <a:srgbClr val="80004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82563" y="2022280"/>
              <a:ext cx="127531" cy="12753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82563" y="2247446"/>
              <a:ext cx="127531" cy="1275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82563" y="2462503"/>
              <a:ext cx="127531" cy="1275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82563" y="2692766"/>
              <a:ext cx="127531" cy="127531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82563" y="2907441"/>
              <a:ext cx="127531" cy="127531"/>
            </a:xfrm>
            <a:prstGeom prst="rect">
              <a:avLst/>
            </a:prstGeom>
            <a:solidFill>
              <a:srgbClr val="80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82563" y="3137974"/>
              <a:ext cx="127531" cy="127531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82563" y="3351896"/>
              <a:ext cx="127531" cy="127531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82563" y="3577070"/>
              <a:ext cx="127531" cy="127531"/>
            </a:xfrm>
            <a:prstGeom prst="rect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82563" y="3798682"/>
              <a:ext cx="127531" cy="1275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917905" y="4166006"/>
            <a:ext cx="1660792" cy="753839"/>
            <a:chOff x="6917905" y="4141973"/>
            <a:chExt cx="1660792" cy="753839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6917906" y="4340225"/>
              <a:ext cx="23219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150101" y="4141973"/>
              <a:ext cx="1428596" cy="753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750"/>
                </a:lnSpc>
              </a:pPr>
              <a:r>
                <a:rPr lang="en-US" sz="1000" dirty="0" smtClean="0">
                  <a:latin typeface="Arial"/>
                  <a:cs typeface="Arial"/>
                </a:rPr>
                <a:t>Phylogenetic diversity</a:t>
              </a:r>
            </a:p>
            <a:p>
              <a:pPr>
                <a:lnSpc>
                  <a:spcPts val="1750"/>
                </a:lnSpc>
              </a:pPr>
              <a:r>
                <a:rPr lang="en-US" sz="1000" dirty="0" err="1" smtClean="0">
                  <a:latin typeface="Arial"/>
                  <a:cs typeface="Arial"/>
                </a:rPr>
                <a:t>Unweighted</a:t>
              </a:r>
              <a:r>
                <a:rPr lang="en-US" sz="1000" dirty="0" smtClean="0">
                  <a:latin typeface="Arial"/>
                  <a:cs typeface="Arial"/>
                </a:rPr>
                <a:t> </a:t>
              </a:r>
              <a:r>
                <a:rPr lang="en-US" sz="1000" dirty="0" err="1" smtClean="0">
                  <a:latin typeface="Arial"/>
                  <a:cs typeface="Arial"/>
                </a:rPr>
                <a:t>UniFrac</a:t>
              </a:r>
              <a:endParaRPr lang="en-US" sz="1000" dirty="0" smtClean="0">
                <a:latin typeface="Arial"/>
                <a:cs typeface="Arial"/>
              </a:endParaRPr>
            </a:p>
            <a:p>
              <a:pPr>
                <a:lnSpc>
                  <a:spcPts val="1750"/>
                </a:lnSpc>
              </a:pPr>
              <a:r>
                <a:rPr lang="en-US" sz="1000" dirty="0" smtClean="0">
                  <a:latin typeface="Arial"/>
                  <a:cs typeface="Arial"/>
                </a:rPr>
                <a:t>Weighted </a:t>
              </a:r>
              <a:r>
                <a:rPr lang="en-US" sz="1000" dirty="0" err="1" smtClean="0">
                  <a:latin typeface="Arial"/>
                  <a:cs typeface="Arial"/>
                </a:rPr>
                <a:t>UniFrac</a:t>
              </a:r>
              <a:endParaRPr lang="en-US" sz="1000" dirty="0">
                <a:latin typeface="Arial"/>
                <a:cs typeface="Arial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917905" y="4554696"/>
              <a:ext cx="232194" cy="0"/>
            </a:xfrm>
            <a:prstGeom prst="line">
              <a:avLst/>
            </a:prstGeom>
            <a:ln w="12700">
              <a:solidFill>
                <a:srgbClr val="996633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917906" y="4782249"/>
              <a:ext cx="232194" cy="0"/>
            </a:xfrm>
            <a:prstGeom prst="line">
              <a:avLst/>
            </a:prstGeom>
            <a:ln w="12700">
              <a:solidFill>
                <a:srgbClr val="0000FF"/>
              </a:solidFill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205968" y="2655934"/>
            <a:ext cx="5482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Stable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01627" y="2659702"/>
            <a:ext cx="65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Average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41955" y="2655934"/>
            <a:ext cx="645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Variable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68501" y="2519429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D</a:t>
            </a:r>
            <a:endParaRPr lang="en-US" sz="1200" b="1" dirty="0">
              <a:latin typeface="Arial"/>
              <a:cs typeface="Arial"/>
            </a:endParaRPr>
          </a:p>
        </p:txBody>
      </p: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946912"/>
              </p:ext>
            </p:extLst>
          </p:nvPr>
        </p:nvGraphicFramePr>
        <p:xfrm>
          <a:off x="4083799" y="4092252"/>
          <a:ext cx="773951" cy="50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373364"/>
              </p:ext>
            </p:extLst>
          </p:nvPr>
        </p:nvGraphicFramePr>
        <p:xfrm>
          <a:off x="4997517" y="4111302"/>
          <a:ext cx="892107" cy="495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875323" y="4028870"/>
            <a:ext cx="29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927796" y="442756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3614" y="4524956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2459" y="4923253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graphicFrame>
        <p:nvGraphicFramePr>
          <p:cNvPr id="101" name="Chart 1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562209"/>
              </p:ext>
            </p:extLst>
          </p:nvPr>
        </p:nvGraphicFramePr>
        <p:xfrm>
          <a:off x="4162745" y="4591237"/>
          <a:ext cx="725273" cy="502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103" name="Chart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845143"/>
              </p:ext>
            </p:extLst>
          </p:nvPr>
        </p:nvGraphicFramePr>
        <p:xfrm>
          <a:off x="5079242" y="4579060"/>
          <a:ext cx="823081" cy="49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997870" y="4520958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996715" y="4919255"/>
            <a:ext cx="241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graphicFrame>
        <p:nvGraphicFramePr>
          <p:cNvPr id="108" name="Chart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841346"/>
              </p:ext>
            </p:extLst>
          </p:nvPr>
        </p:nvGraphicFramePr>
        <p:xfrm>
          <a:off x="357433" y="1497446"/>
          <a:ext cx="870236" cy="498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9" name="Chart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38677"/>
              </p:ext>
            </p:extLst>
          </p:nvPr>
        </p:nvGraphicFramePr>
        <p:xfrm>
          <a:off x="1387475" y="1522891"/>
          <a:ext cx="902363" cy="49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10" name="Chart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546929"/>
              </p:ext>
            </p:extLst>
          </p:nvPr>
        </p:nvGraphicFramePr>
        <p:xfrm>
          <a:off x="2330450" y="1535518"/>
          <a:ext cx="1128526" cy="503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11" name="Chart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42968"/>
              </p:ext>
            </p:extLst>
          </p:nvPr>
        </p:nvGraphicFramePr>
        <p:xfrm>
          <a:off x="1404407" y="2069155"/>
          <a:ext cx="887595" cy="498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112" name="Chart 1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892985"/>
              </p:ext>
            </p:extLst>
          </p:nvPr>
        </p:nvGraphicFramePr>
        <p:xfrm>
          <a:off x="2514729" y="2083578"/>
          <a:ext cx="953772" cy="50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114" name="Chart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200032"/>
              </p:ext>
            </p:extLst>
          </p:nvPr>
        </p:nvGraphicFramePr>
        <p:xfrm>
          <a:off x="5983654" y="4592738"/>
          <a:ext cx="746510" cy="501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115" name="Chart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305229"/>
              </p:ext>
            </p:extLst>
          </p:nvPr>
        </p:nvGraphicFramePr>
        <p:xfrm>
          <a:off x="5923488" y="4097725"/>
          <a:ext cx="810111" cy="496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94" name="Char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808389"/>
              </p:ext>
            </p:extLst>
          </p:nvPr>
        </p:nvGraphicFramePr>
        <p:xfrm>
          <a:off x="357433" y="4092482"/>
          <a:ext cx="870236" cy="50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102" name="Chart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007639"/>
              </p:ext>
            </p:extLst>
          </p:nvPr>
        </p:nvGraphicFramePr>
        <p:xfrm>
          <a:off x="394469" y="4581460"/>
          <a:ext cx="820500" cy="500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7628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69</Words>
  <Application>Microsoft Macintosh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Flores</dc:creator>
  <cp:lastModifiedBy>Gilberto Flores</cp:lastModifiedBy>
  <cp:revision>60</cp:revision>
  <cp:lastPrinted>2013-05-20T19:33:05Z</cp:lastPrinted>
  <dcterms:created xsi:type="dcterms:W3CDTF">2013-05-15T22:14:42Z</dcterms:created>
  <dcterms:modified xsi:type="dcterms:W3CDTF">2013-05-31T20:48:11Z</dcterms:modified>
</cp:coreProperties>
</file>