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Medians:DiversityStability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Gut</c:v>
          </c:tx>
          <c:spPr>
            <a:ln w="47625">
              <a:noFill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Sheet1!$B$2:$B$76</c:f>
              <c:numCache>
                <c:formatCode>General</c:formatCode>
                <c:ptCount val="75"/>
                <c:pt idx="0">
                  <c:v>4.538121089</c:v>
                </c:pt>
                <c:pt idx="1">
                  <c:v>4.858172219</c:v>
                </c:pt>
                <c:pt idx="2">
                  <c:v>5.815418393</c:v>
                </c:pt>
                <c:pt idx="3">
                  <c:v>4.518394094</c:v>
                </c:pt>
                <c:pt idx="4">
                  <c:v>5.24073983</c:v>
                </c:pt>
                <c:pt idx="5">
                  <c:v>5.368857722</c:v>
                </c:pt>
                <c:pt idx="6">
                  <c:v>4.040047746</c:v>
                </c:pt>
                <c:pt idx="7">
                  <c:v>5.745277369</c:v>
                </c:pt>
                <c:pt idx="8">
                  <c:v>5.181283456</c:v>
                </c:pt>
                <c:pt idx="9">
                  <c:v>4.842615825</c:v>
                </c:pt>
                <c:pt idx="10">
                  <c:v>4.426751856</c:v>
                </c:pt>
                <c:pt idx="11">
                  <c:v>4.878641299</c:v>
                </c:pt>
                <c:pt idx="12">
                  <c:v>5.292782814</c:v>
                </c:pt>
                <c:pt idx="13">
                  <c:v>4.434156004</c:v>
                </c:pt>
                <c:pt idx="14">
                  <c:v>4.556233026</c:v>
                </c:pt>
                <c:pt idx="15">
                  <c:v>5.167231242</c:v>
                </c:pt>
                <c:pt idx="16">
                  <c:v>5.225567038</c:v>
                </c:pt>
                <c:pt idx="17">
                  <c:v>5.455606259</c:v>
                </c:pt>
                <c:pt idx="18">
                  <c:v>4.80546781</c:v>
                </c:pt>
                <c:pt idx="19">
                  <c:v>5.860075694</c:v>
                </c:pt>
                <c:pt idx="20">
                  <c:v>4.886983776</c:v>
                </c:pt>
                <c:pt idx="21">
                  <c:v>5.444498056</c:v>
                </c:pt>
                <c:pt idx="22">
                  <c:v>5.156778772</c:v>
                </c:pt>
                <c:pt idx="23">
                  <c:v>5.104893805</c:v>
                </c:pt>
                <c:pt idx="24">
                  <c:v>5.524401288</c:v>
                </c:pt>
                <c:pt idx="25">
                  <c:v>4.604308038</c:v>
                </c:pt>
                <c:pt idx="26">
                  <c:v>3.52519592</c:v>
                </c:pt>
                <c:pt idx="27">
                  <c:v>5.335695538</c:v>
                </c:pt>
                <c:pt idx="28">
                  <c:v>5.318733986</c:v>
                </c:pt>
                <c:pt idx="29">
                  <c:v>5.565127804</c:v>
                </c:pt>
                <c:pt idx="30">
                  <c:v>5.35105975</c:v>
                </c:pt>
                <c:pt idx="31">
                  <c:v>4.82075899</c:v>
                </c:pt>
                <c:pt idx="32">
                  <c:v>5.429212755</c:v>
                </c:pt>
                <c:pt idx="33">
                  <c:v>5.126596527</c:v>
                </c:pt>
                <c:pt idx="34">
                  <c:v>4.915806773</c:v>
                </c:pt>
                <c:pt idx="35">
                  <c:v>6.621701134</c:v>
                </c:pt>
                <c:pt idx="36">
                  <c:v>6.360490382</c:v>
                </c:pt>
                <c:pt idx="37">
                  <c:v>5.311343522</c:v>
                </c:pt>
                <c:pt idx="38">
                  <c:v>5.026636235</c:v>
                </c:pt>
                <c:pt idx="39">
                  <c:v>5.954372758</c:v>
                </c:pt>
                <c:pt idx="40">
                  <c:v>4.54907087</c:v>
                </c:pt>
                <c:pt idx="41">
                  <c:v>5.804068832</c:v>
                </c:pt>
                <c:pt idx="42">
                  <c:v>5.427028988</c:v>
                </c:pt>
                <c:pt idx="43">
                  <c:v>5.194756047</c:v>
                </c:pt>
                <c:pt idx="44">
                  <c:v>5.985160674</c:v>
                </c:pt>
                <c:pt idx="45">
                  <c:v>4.21005626</c:v>
                </c:pt>
                <c:pt idx="46">
                  <c:v>5.058717133</c:v>
                </c:pt>
                <c:pt idx="47">
                  <c:v>4.877553704</c:v>
                </c:pt>
                <c:pt idx="48">
                  <c:v>5.438987939</c:v>
                </c:pt>
                <c:pt idx="49">
                  <c:v>4.450715619</c:v>
                </c:pt>
                <c:pt idx="50">
                  <c:v>5.542969649</c:v>
                </c:pt>
                <c:pt idx="51">
                  <c:v>4.843202031</c:v>
                </c:pt>
                <c:pt idx="52">
                  <c:v>4.749781504</c:v>
                </c:pt>
                <c:pt idx="53">
                  <c:v>5.934386605</c:v>
                </c:pt>
                <c:pt idx="54">
                  <c:v>6.020568934</c:v>
                </c:pt>
                <c:pt idx="55">
                  <c:v>4.9225708</c:v>
                </c:pt>
                <c:pt idx="56">
                  <c:v>5.489019957</c:v>
                </c:pt>
                <c:pt idx="57">
                  <c:v>4.453588079</c:v>
                </c:pt>
                <c:pt idx="58">
                  <c:v>3.415106633</c:v>
                </c:pt>
                <c:pt idx="59">
                  <c:v>5.409204117</c:v>
                </c:pt>
                <c:pt idx="60">
                  <c:v>5.560352618</c:v>
                </c:pt>
                <c:pt idx="61">
                  <c:v>5.216141976</c:v>
                </c:pt>
                <c:pt idx="62">
                  <c:v>5.628764502</c:v>
                </c:pt>
                <c:pt idx="63">
                  <c:v>5.271820631</c:v>
                </c:pt>
                <c:pt idx="64">
                  <c:v>5.819605994</c:v>
                </c:pt>
                <c:pt idx="65">
                  <c:v>5.023813868</c:v>
                </c:pt>
                <c:pt idx="66">
                  <c:v>5.111732388</c:v>
                </c:pt>
                <c:pt idx="67">
                  <c:v>4.666700967</c:v>
                </c:pt>
                <c:pt idx="68">
                  <c:v>5.639937649</c:v>
                </c:pt>
                <c:pt idx="69">
                  <c:v>5.482373468</c:v>
                </c:pt>
                <c:pt idx="70">
                  <c:v>5.213212632</c:v>
                </c:pt>
                <c:pt idx="71">
                  <c:v>5.25829421</c:v>
                </c:pt>
                <c:pt idx="72">
                  <c:v>5.590463111</c:v>
                </c:pt>
                <c:pt idx="73">
                  <c:v>4.648799322</c:v>
                </c:pt>
                <c:pt idx="74">
                  <c:v>5.538381351</c:v>
                </c:pt>
              </c:numCache>
            </c:numRef>
          </c:xVal>
          <c:yVal>
            <c:numRef>
              <c:f>Sheet1!$A$2:$A$76</c:f>
              <c:numCache>
                <c:formatCode>General</c:formatCode>
                <c:ptCount val="75"/>
                <c:pt idx="0">
                  <c:v>0.491904596</c:v>
                </c:pt>
                <c:pt idx="1">
                  <c:v>0.49285391</c:v>
                </c:pt>
                <c:pt idx="2">
                  <c:v>0.470136524</c:v>
                </c:pt>
                <c:pt idx="3">
                  <c:v>0.468253289</c:v>
                </c:pt>
                <c:pt idx="4">
                  <c:v>0.396461181</c:v>
                </c:pt>
                <c:pt idx="5">
                  <c:v>0.429492205</c:v>
                </c:pt>
                <c:pt idx="6">
                  <c:v>0.482062528</c:v>
                </c:pt>
                <c:pt idx="7">
                  <c:v>0.410014138</c:v>
                </c:pt>
                <c:pt idx="8">
                  <c:v>0.466969521</c:v>
                </c:pt>
                <c:pt idx="9">
                  <c:v>0.469945752</c:v>
                </c:pt>
                <c:pt idx="10">
                  <c:v>0.556949866</c:v>
                </c:pt>
                <c:pt idx="11">
                  <c:v>0.459836308</c:v>
                </c:pt>
                <c:pt idx="12">
                  <c:v>0.497562746</c:v>
                </c:pt>
                <c:pt idx="13">
                  <c:v>0.605788912</c:v>
                </c:pt>
                <c:pt idx="14">
                  <c:v>0.556083528</c:v>
                </c:pt>
                <c:pt idx="15">
                  <c:v>0.4547123</c:v>
                </c:pt>
                <c:pt idx="16">
                  <c:v>0.461517495</c:v>
                </c:pt>
                <c:pt idx="17">
                  <c:v>0.48845516</c:v>
                </c:pt>
                <c:pt idx="18">
                  <c:v>0.515124691</c:v>
                </c:pt>
                <c:pt idx="19">
                  <c:v>0.41482882</c:v>
                </c:pt>
                <c:pt idx="20">
                  <c:v>0.476176497</c:v>
                </c:pt>
                <c:pt idx="21">
                  <c:v>0.440028119</c:v>
                </c:pt>
                <c:pt idx="22">
                  <c:v>0.433541721</c:v>
                </c:pt>
                <c:pt idx="23">
                  <c:v>0.494068798</c:v>
                </c:pt>
                <c:pt idx="24">
                  <c:v>0.478061795</c:v>
                </c:pt>
                <c:pt idx="25">
                  <c:v>0.452625634</c:v>
                </c:pt>
                <c:pt idx="26">
                  <c:v>0.532470187</c:v>
                </c:pt>
                <c:pt idx="27">
                  <c:v>0.443806639</c:v>
                </c:pt>
                <c:pt idx="28">
                  <c:v>0.480814764</c:v>
                </c:pt>
                <c:pt idx="29">
                  <c:v>0.419246118</c:v>
                </c:pt>
                <c:pt idx="30">
                  <c:v>0.490686747</c:v>
                </c:pt>
                <c:pt idx="31">
                  <c:v>0.484223365</c:v>
                </c:pt>
                <c:pt idx="32">
                  <c:v>0.464952738</c:v>
                </c:pt>
                <c:pt idx="33">
                  <c:v>0.497023102</c:v>
                </c:pt>
                <c:pt idx="34">
                  <c:v>0.558846137</c:v>
                </c:pt>
                <c:pt idx="35">
                  <c:v>0.408650968</c:v>
                </c:pt>
                <c:pt idx="36">
                  <c:v>0.445415429</c:v>
                </c:pt>
                <c:pt idx="37">
                  <c:v>0.467540765</c:v>
                </c:pt>
                <c:pt idx="38">
                  <c:v>0.531027708</c:v>
                </c:pt>
                <c:pt idx="39">
                  <c:v>0.454308454</c:v>
                </c:pt>
                <c:pt idx="40">
                  <c:v>0.54714433</c:v>
                </c:pt>
                <c:pt idx="41">
                  <c:v>0.452867562</c:v>
                </c:pt>
                <c:pt idx="42">
                  <c:v>0.4609611</c:v>
                </c:pt>
                <c:pt idx="43">
                  <c:v>0.515501741</c:v>
                </c:pt>
                <c:pt idx="44">
                  <c:v>0.448947665</c:v>
                </c:pt>
                <c:pt idx="45">
                  <c:v>0.550882687</c:v>
                </c:pt>
                <c:pt idx="46">
                  <c:v>0.451870472</c:v>
                </c:pt>
                <c:pt idx="47">
                  <c:v>0.468609203</c:v>
                </c:pt>
                <c:pt idx="48">
                  <c:v>0.543833036</c:v>
                </c:pt>
                <c:pt idx="49">
                  <c:v>0.462538179</c:v>
                </c:pt>
                <c:pt idx="50">
                  <c:v>0.434321336</c:v>
                </c:pt>
                <c:pt idx="51">
                  <c:v>0.488406061</c:v>
                </c:pt>
                <c:pt idx="52">
                  <c:v>0.514022801</c:v>
                </c:pt>
                <c:pt idx="53">
                  <c:v>0.422470297</c:v>
                </c:pt>
                <c:pt idx="54">
                  <c:v>0.450506796</c:v>
                </c:pt>
                <c:pt idx="55">
                  <c:v>0.450622978</c:v>
                </c:pt>
                <c:pt idx="56">
                  <c:v>0.434806675</c:v>
                </c:pt>
                <c:pt idx="57">
                  <c:v>0.477712571</c:v>
                </c:pt>
                <c:pt idx="58">
                  <c:v>0.686334429</c:v>
                </c:pt>
                <c:pt idx="59">
                  <c:v>0.535561794</c:v>
                </c:pt>
                <c:pt idx="60">
                  <c:v>0.450242049</c:v>
                </c:pt>
                <c:pt idx="61">
                  <c:v>0.521441684</c:v>
                </c:pt>
                <c:pt idx="62">
                  <c:v>0.485280832</c:v>
                </c:pt>
                <c:pt idx="63">
                  <c:v>0.480244811</c:v>
                </c:pt>
                <c:pt idx="64">
                  <c:v>0.465646894</c:v>
                </c:pt>
                <c:pt idx="65">
                  <c:v>0.450105942</c:v>
                </c:pt>
                <c:pt idx="66">
                  <c:v>0.530960204</c:v>
                </c:pt>
                <c:pt idx="67">
                  <c:v>0.536887113</c:v>
                </c:pt>
                <c:pt idx="68">
                  <c:v>0.513526267</c:v>
                </c:pt>
                <c:pt idx="69">
                  <c:v>0.507632127</c:v>
                </c:pt>
                <c:pt idx="70">
                  <c:v>0.441056961</c:v>
                </c:pt>
                <c:pt idx="71">
                  <c:v>0.524933725</c:v>
                </c:pt>
                <c:pt idx="72">
                  <c:v>0.503808176</c:v>
                </c:pt>
                <c:pt idx="73">
                  <c:v>0.54950348</c:v>
                </c:pt>
                <c:pt idx="74">
                  <c:v>0.519088059</c:v>
                </c:pt>
              </c:numCache>
            </c:numRef>
          </c:yVal>
          <c:smooth val="0"/>
        </c:ser>
        <c:ser>
          <c:idx val="1"/>
          <c:order val="1"/>
          <c:tx>
            <c:v>Tongue</c:v>
          </c:tx>
          <c:spPr>
            <a:ln w="47625">
              <a:noFill/>
            </a:ln>
          </c:spPr>
          <c:marker>
            <c:symbol val="square"/>
            <c:size val="3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Sheet1!$E$2:$E$81</c:f>
              <c:numCache>
                <c:formatCode>General</c:formatCode>
                <c:ptCount val="80"/>
                <c:pt idx="0">
                  <c:v>3.922655424</c:v>
                </c:pt>
                <c:pt idx="1">
                  <c:v>4.2349756</c:v>
                </c:pt>
                <c:pt idx="2">
                  <c:v>3.813043441</c:v>
                </c:pt>
                <c:pt idx="3">
                  <c:v>3.571941876</c:v>
                </c:pt>
                <c:pt idx="4">
                  <c:v>4.578513203</c:v>
                </c:pt>
                <c:pt idx="5">
                  <c:v>4.251224209</c:v>
                </c:pt>
                <c:pt idx="6">
                  <c:v>4.000304356</c:v>
                </c:pt>
                <c:pt idx="7">
                  <c:v>4.398735511</c:v>
                </c:pt>
                <c:pt idx="8">
                  <c:v>3.849035286</c:v>
                </c:pt>
                <c:pt idx="9">
                  <c:v>3.655020018</c:v>
                </c:pt>
                <c:pt idx="10">
                  <c:v>3.294366747</c:v>
                </c:pt>
                <c:pt idx="11">
                  <c:v>4.185825996</c:v>
                </c:pt>
                <c:pt idx="12">
                  <c:v>4.20743307</c:v>
                </c:pt>
                <c:pt idx="13">
                  <c:v>3.628490491</c:v>
                </c:pt>
                <c:pt idx="14">
                  <c:v>3.785374331</c:v>
                </c:pt>
                <c:pt idx="15">
                  <c:v>3.703689837</c:v>
                </c:pt>
                <c:pt idx="16">
                  <c:v>3.868891423</c:v>
                </c:pt>
                <c:pt idx="17">
                  <c:v>3.5431143</c:v>
                </c:pt>
                <c:pt idx="18">
                  <c:v>3.623497237</c:v>
                </c:pt>
                <c:pt idx="19">
                  <c:v>4.404840484</c:v>
                </c:pt>
                <c:pt idx="20">
                  <c:v>4.219341557</c:v>
                </c:pt>
                <c:pt idx="21">
                  <c:v>4.400321098</c:v>
                </c:pt>
                <c:pt idx="22">
                  <c:v>3.848723559</c:v>
                </c:pt>
                <c:pt idx="23">
                  <c:v>3.19861232</c:v>
                </c:pt>
                <c:pt idx="24">
                  <c:v>4.631165469</c:v>
                </c:pt>
                <c:pt idx="25">
                  <c:v>4.002171805</c:v>
                </c:pt>
                <c:pt idx="26">
                  <c:v>4.354609295</c:v>
                </c:pt>
                <c:pt idx="27">
                  <c:v>3.967213969</c:v>
                </c:pt>
                <c:pt idx="28">
                  <c:v>3.911057657</c:v>
                </c:pt>
                <c:pt idx="29">
                  <c:v>4.399017664</c:v>
                </c:pt>
                <c:pt idx="30">
                  <c:v>3.389545101</c:v>
                </c:pt>
                <c:pt idx="31">
                  <c:v>3.886463467</c:v>
                </c:pt>
                <c:pt idx="32">
                  <c:v>4.461297848</c:v>
                </c:pt>
                <c:pt idx="33">
                  <c:v>3.856437899</c:v>
                </c:pt>
                <c:pt idx="34">
                  <c:v>4.278688178</c:v>
                </c:pt>
                <c:pt idx="35">
                  <c:v>3.893540563</c:v>
                </c:pt>
                <c:pt idx="36">
                  <c:v>4.339470971</c:v>
                </c:pt>
                <c:pt idx="37">
                  <c:v>4.853611204</c:v>
                </c:pt>
                <c:pt idx="38">
                  <c:v>4.07561605</c:v>
                </c:pt>
                <c:pt idx="39">
                  <c:v>4.295118316</c:v>
                </c:pt>
                <c:pt idx="40">
                  <c:v>3.449725827</c:v>
                </c:pt>
                <c:pt idx="41">
                  <c:v>4.038381176</c:v>
                </c:pt>
                <c:pt idx="42">
                  <c:v>4.141445269</c:v>
                </c:pt>
                <c:pt idx="43">
                  <c:v>3.944534427</c:v>
                </c:pt>
                <c:pt idx="44">
                  <c:v>4.223278506</c:v>
                </c:pt>
                <c:pt idx="45">
                  <c:v>4.051429213</c:v>
                </c:pt>
                <c:pt idx="46">
                  <c:v>3.874009692</c:v>
                </c:pt>
                <c:pt idx="47">
                  <c:v>4.929907409</c:v>
                </c:pt>
                <c:pt idx="48">
                  <c:v>3.944793016</c:v>
                </c:pt>
                <c:pt idx="49">
                  <c:v>4.145232637</c:v>
                </c:pt>
                <c:pt idx="50">
                  <c:v>3.7572947</c:v>
                </c:pt>
                <c:pt idx="51">
                  <c:v>2.795971073</c:v>
                </c:pt>
                <c:pt idx="52">
                  <c:v>3.913110531</c:v>
                </c:pt>
                <c:pt idx="53">
                  <c:v>4.458647118</c:v>
                </c:pt>
                <c:pt idx="54">
                  <c:v>4.42110051</c:v>
                </c:pt>
                <c:pt idx="55">
                  <c:v>4.352768037</c:v>
                </c:pt>
                <c:pt idx="56">
                  <c:v>4.064291128</c:v>
                </c:pt>
                <c:pt idx="57">
                  <c:v>3.907911736</c:v>
                </c:pt>
                <c:pt idx="58">
                  <c:v>3.699486849</c:v>
                </c:pt>
                <c:pt idx="59">
                  <c:v>3.637328718</c:v>
                </c:pt>
                <c:pt idx="60">
                  <c:v>3.760211666</c:v>
                </c:pt>
                <c:pt idx="61">
                  <c:v>3.896336632</c:v>
                </c:pt>
                <c:pt idx="62">
                  <c:v>4.252651554</c:v>
                </c:pt>
                <c:pt idx="63">
                  <c:v>4.286416596</c:v>
                </c:pt>
                <c:pt idx="64">
                  <c:v>3.776803973</c:v>
                </c:pt>
                <c:pt idx="65">
                  <c:v>4.060960826</c:v>
                </c:pt>
                <c:pt idx="66">
                  <c:v>4.044151707</c:v>
                </c:pt>
                <c:pt idx="67">
                  <c:v>3.599953925</c:v>
                </c:pt>
                <c:pt idx="68">
                  <c:v>4.336510175</c:v>
                </c:pt>
                <c:pt idx="69">
                  <c:v>4.384690738</c:v>
                </c:pt>
                <c:pt idx="70">
                  <c:v>3.963013771</c:v>
                </c:pt>
                <c:pt idx="71">
                  <c:v>4.025994479</c:v>
                </c:pt>
                <c:pt idx="72">
                  <c:v>4.20187434</c:v>
                </c:pt>
                <c:pt idx="73">
                  <c:v>3.581379154</c:v>
                </c:pt>
                <c:pt idx="74">
                  <c:v>4.337084182</c:v>
                </c:pt>
                <c:pt idx="75">
                  <c:v>4.151660248</c:v>
                </c:pt>
                <c:pt idx="76">
                  <c:v>3.786006018</c:v>
                </c:pt>
                <c:pt idx="77">
                  <c:v>4.24517446</c:v>
                </c:pt>
                <c:pt idx="78">
                  <c:v>3.982120149</c:v>
                </c:pt>
                <c:pt idx="79">
                  <c:v>4.059265647</c:v>
                </c:pt>
              </c:numCache>
            </c:numRef>
          </c:xVal>
          <c:yVal>
            <c:numRef>
              <c:f>Sheet1!$D$2:$D$81</c:f>
              <c:numCache>
                <c:formatCode>General</c:formatCode>
                <c:ptCount val="80"/>
                <c:pt idx="0">
                  <c:v>0.355839573</c:v>
                </c:pt>
                <c:pt idx="1">
                  <c:v>0.34244542</c:v>
                </c:pt>
                <c:pt idx="2">
                  <c:v>0.360703239</c:v>
                </c:pt>
                <c:pt idx="3">
                  <c:v>0.394430431</c:v>
                </c:pt>
                <c:pt idx="4">
                  <c:v>0.385647403</c:v>
                </c:pt>
                <c:pt idx="5">
                  <c:v>0.357498448</c:v>
                </c:pt>
                <c:pt idx="6">
                  <c:v>0.382649142</c:v>
                </c:pt>
                <c:pt idx="7">
                  <c:v>0.33872258</c:v>
                </c:pt>
                <c:pt idx="8">
                  <c:v>0.404476867</c:v>
                </c:pt>
                <c:pt idx="9">
                  <c:v>0.487544488</c:v>
                </c:pt>
                <c:pt idx="10">
                  <c:v>0.377343398</c:v>
                </c:pt>
                <c:pt idx="11">
                  <c:v>0.303039365</c:v>
                </c:pt>
                <c:pt idx="12">
                  <c:v>0.359231479</c:v>
                </c:pt>
                <c:pt idx="13">
                  <c:v>0.36811573</c:v>
                </c:pt>
                <c:pt idx="14">
                  <c:v>0.312441152</c:v>
                </c:pt>
                <c:pt idx="15">
                  <c:v>0.390204061</c:v>
                </c:pt>
                <c:pt idx="16">
                  <c:v>0.408361254</c:v>
                </c:pt>
                <c:pt idx="17">
                  <c:v>0.432868519</c:v>
                </c:pt>
                <c:pt idx="18">
                  <c:v>0.402050344</c:v>
                </c:pt>
                <c:pt idx="19">
                  <c:v>0.30879574</c:v>
                </c:pt>
                <c:pt idx="20">
                  <c:v>0.392538879</c:v>
                </c:pt>
                <c:pt idx="21">
                  <c:v>0.33932739</c:v>
                </c:pt>
                <c:pt idx="22">
                  <c:v>0.431922721</c:v>
                </c:pt>
                <c:pt idx="23">
                  <c:v>0.373163959</c:v>
                </c:pt>
                <c:pt idx="24">
                  <c:v>0.32673851</c:v>
                </c:pt>
                <c:pt idx="25">
                  <c:v>0.316984721</c:v>
                </c:pt>
                <c:pt idx="26">
                  <c:v>0.306462027</c:v>
                </c:pt>
                <c:pt idx="27">
                  <c:v>0.278037515</c:v>
                </c:pt>
                <c:pt idx="28">
                  <c:v>0.36222008</c:v>
                </c:pt>
                <c:pt idx="29">
                  <c:v>0.296336306</c:v>
                </c:pt>
                <c:pt idx="30">
                  <c:v>0.503356874</c:v>
                </c:pt>
                <c:pt idx="31">
                  <c:v>0.367967154</c:v>
                </c:pt>
                <c:pt idx="32">
                  <c:v>0.32656975</c:v>
                </c:pt>
                <c:pt idx="33">
                  <c:v>0.383724813</c:v>
                </c:pt>
                <c:pt idx="34">
                  <c:v>0.307004943</c:v>
                </c:pt>
                <c:pt idx="35">
                  <c:v>0.381530884</c:v>
                </c:pt>
                <c:pt idx="36">
                  <c:v>0.358726388</c:v>
                </c:pt>
                <c:pt idx="37">
                  <c:v>0.291374518</c:v>
                </c:pt>
                <c:pt idx="38">
                  <c:v>0.303706389</c:v>
                </c:pt>
                <c:pt idx="39">
                  <c:v>0.328806551</c:v>
                </c:pt>
                <c:pt idx="40">
                  <c:v>0.513816752</c:v>
                </c:pt>
                <c:pt idx="41">
                  <c:v>0.382220521</c:v>
                </c:pt>
                <c:pt idx="42">
                  <c:v>0.377589767</c:v>
                </c:pt>
                <c:pt idx="43">
                  <c:v>0.473195591</c:v>
                </c:pt>
                <c:pt idx="44">
                  <c:v>0.349610505</c:v>
                </c:pt>
                <c:pt idx="45">
                  <c:v>0.443763188</c:v>
                </c:pt>
                <c:pt idx="46">
                  <c:v>0.404574443</c:v>
                </c:pt>
                <c:pt idx="47">
                  <c:v>0.322484098</c:v>
                </c:pt>
                <c:pt idx="48">
                  <c:v>0.399749271</c:v>
                </c:pt>
                <c:pt idx="49">
                  <c:v>0.389812011</c:v>
                </c:pt>
                <c:pt idx="50">
                  <c:v>0.418064915</c:v>
                </c:pt>
                <c:pt idx="51">
                  <c:v>0.424801137</c:v>
                </c:pt>
                <c:pt idx="52">
                  <c:v>0.404011603</c:v>
                </c:pt>
                <c:pt idx="53">
                  <c:v>0.324117619</c:v>
                </c:pt>
                <c:pt idx="54">
                  <c:v>0.257233593</c:v>
                </c:pt>
                <c:pt idx="55">
                  <c:v>0.319153654</c:v>
                </c:pt>
                <c:pt idx="56">
                  <c:v>0.342823489</c:v>
                </c:pt>
                <c:pt idx="57">
                  <c:v>0.341761411</c:v>
                </c:pt>
                <c:pt idx="58">
                  <c:v>0.413789766</c:v>
                </c:pt>
                <c:pt idx="59">
                  <c:v>0.358750346</c:v>
                </c:pt>
                <c:pt idx="60">
                  <c:v>0.4209473</c:v>
                </c:pt>
                <c:pt idx="61">
                  <c:v>0.32451243</c:v>
                </c:pt>
                <c:pt idx="62">
                  <c:v>0.357983158</c:v>
                </c:pt>
                <c:pt idx="63">
                  <c:v>0.377838713</c:v>
                </c:pt>
                <c:pt idx="64">
                  <c:v>0.391383023</c:v>
                </c:pt>
                <c:pt idx="65">
                  <c:v>0.438999468</c:v>
                </c:pt>
                <c:pt idx="66">
                  <c:v>0.297158805</c:v>
                </c:pt>
                <c:pt idx="67">
                  <c:v>0.326899999</c:v>
                </c:pt>
                <c:pt idx="68">
                  <c:v>0.404917213</c:v>
                </c:pt>
                <c:pt idx="69">
                  <c:v>0.398734112</c:v>
                </c:pt>
                <c:pt idx="70">
                  <c:v>0.306240974</c:v>
                </c:pt>
                <c:pt idx="71">
                  <c:v>0.394093579</c:v>
                </c:pt>
                <c:pt idx="72">
                  <c:v>0.401421238</c:v>
                </c:pt>
                <c:pt idx="73">
                  <c:v>0.3435705</c:v>
                </c:pt>
                <c:pt idx="74">
                  <c:v>0.504003415</c:v>
                </c:pt>
                <c:pt idx="75">
                  <c:v>0.356933724</c:v>
                </c:pt>
                <c:pt idx="76">
                  <c:v>0.361875015</c:v>
                </c:pt>
                <c:pt idx="77">
                  <c:v>0.383004765</c:v>
                </c:pt>
                <c:pt idx="78">
                  <c:v>0.319988982</c:v>
                </c:pt>
                <c:pt idx="79">
                  <c:v>0.39002258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01752"/>
        <c:axId val="2123038360"/>
      </c:scatterChart>
      <c:valAx>
        <c:axId val="2122701752"/>
        <c:scaling>
          <c:orientation val="minMax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Median Shannon Index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3038360"/>
        <c:crosses val="autoZero"/>
        <c:crossBetween val="midCat"/>
        <c:majorUnit val="1.0"/>
      </c:valAx>
      <c:valAx>
        <c:axId val="2123038360"/>
        <c:scaling>
          <c:orientation val="minMax"/>
          <c:max val="0.7"/>
          <c:min val="0.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Median Unweighted UniFrac Distance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701752"/>
        <c:crosses val="autoZero"/>
        <c:crossBetween val="midCat"/>
        <c:majorUnit val="0.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A643-2DA4-2743-96C1-184F5C34584F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5EB1-7394-9247-B251-4116662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76900"/>
              </p:ext>
            </p:extLst>
          </p:nvPr>
        </p:nvGraphicFramePr>
        <p:xfrm>
          <a:off x="2681716" y="1970537"/>
          <a:ext cx="4014949" cy="291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21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Flores</dc:creator>
  <cp:lastModifiedBy>Gilberto Flores</cp:lastModifiedBy>
  <cp:revision>3</cp:revision>
  <dcterms:created xsi:type="dcterms:W3CDTF">2013-06-06T20:23:42Z</dcterms:created>
  <dcterms:modified xsi:type="dcterms:W3CDTF">2013-06-06T20:44:42Z</dcterms:modified>
</cp:coreProperties>
</file>