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11/21/2015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LINK-STATE ROUTING</a:t>
            </a:r>
            <a:endParaRPr lang="en-US" sz="6000" dirty="0"/>
          </a:p>
        </p:txBody>
      </p:sp>
      <p:sp>
        <p:nvSpPr>
          <p:cNvPr id="3" name="Subtitle 2"/>
          <p:cNvSpPr>
            <a:spLocks noGrp="1"/>
          </p:cNvSpPr>
          <p:nvPr>
            <p:ph type="subTitle" idx="1"/>
          </p:nvPr>
        </p:nvSpPr>
        <p:spPr/>
        <p:txBody>
          <a:bodyPr/>
          <a:lstStyle/>
          <a:p>
            <a:r>
              <a:rPr lang="en-US" dirty="0" smtClean="0"/>
              <a:t>Chethan Kumar Appaji						A20355296</a:t>
            </a:r>
            <a:endParaRPr lang="en-US" dirty="0"/>
          </a:p>
        </p:txBody>
      </p:sp>
    </p:spTree>
    <p:extLst>
      <p:ext uri="{BB962C8B-B14F-4D97-AF65-F5344CB8AC3E}">
        <p14:creationId xmlns:p14="http://schemas.microsoft.com/office/powerpoint/2010/main" val="4129487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45996" y="785004"/>
            <a:ext cx="8825659" cy="1007853"/>
          </a:xfrm>
        </p:spPr>
        <p:txBody>
          <a:bodyPr/>
          <a:lstStyle/>
          <a:p>
            <a:r>
              <a:rPr lang="en-US" b="1" dirty="0"/>
              <a:t>Step 7: On selecting Option 5, Exit from Main Menu</a:t>
            </a:r>
            <a:endParaRPr lang="en-US" dirty="0"/>
          </a:p>
        </p:txBody>
      </p:sp>
      <p:pic>
        <p:nvPicPr>
          <p:cNvPr id="4" name="Picture 3"/>
          <p:cNvPicPr/>
          <p:nvPr/>
        </p:nvPicPr>
        <p:blipFill>
          <a:blip r:embed="rId2"/>
          <a:stretch>
            <a:fillRect/>
          </a:stretch>
        </p:blipFill>
        <p:spPr>
          <a:xfrm>
            <a:off x="3424237" y="2076449"/>
            <a:ext cx="5659378" cy="2926871"/>
          </a:xfrm>
          <a:prstGeom prst="rect">
            <a:avLst/>
          </a:prstGeom>
        </p:spPr>
      </p:pic>
    </p:spTree>
    <p:extLst>
      <p:ext uri="{BB962C8B-B14F-4D97-AF65-F5344CB8AC3E}">
        <p14:creationId xmlns:p14="http://schemas.microsoft.com/office/powerpoint/2010/main" val="268756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820947"/>
          </a:xfrm>
        </p:spPr>
        <p:txBody>
          <a:bodyPr/>
          <a:lstStyle/>
          <a:p>
            <a:r>
              <a:rPr lang="en-US" b="1" dirty="0"/>
              <a:t>Link State Routing Protocol:</a:t>
            </a:r>
            <a:r>
              <a:rPr lang="en-US" dirty="0"/>
              <a:t/>
            </a:r>
            <a:br>
              <a:rPr lang="en-US" dirty="0"/>
            </a:br>
            <a:endParaRPr lang="en-US" dirty="0"/>
          </a:p>
        </p:txBody>
      </p:sp>
      <p:sp>
        <p:nvSpPr>
          <p:cNvPr id="3" name="Text Placeholder 2"/>
          <p:cNvSpPr>
            <a:spLocks noGrp="1"/>
          </p:cNvSpPr>
          <p:nvPr>
            <p:ph type="body" sz="half" idx="2"/>
          </p:nvPr>
        </p:nvSpPr>
        <p:spPr>
          <a:xfrm>
            <a:off x="1154954" y="2424023"/>
            <a:ext cx="8825659" cy="3595777"/>
          </a:xfrm>
        </p:spPr>
        <p:txBody>
          <a:bodyPr/>
          <a:lstStyle/>
          <a:p>
            <a:r>
              <a:rPr lang="en-US" dirty="0"/>
              <a:t>Link State is a routing protocol which is used in packet switching networks for computer communication. In the network that uses link state, every node will perform link - state; they construct a map of the connection between nodes in network by showing which nodes connected with which other nodes. After that each nodes can independently calculate the best path from it to other nodes in network.</a:t>
            </a:r>
            <a:endParaRPr lang="en-US" dirty="0"/>
          </a:p>
        </p:txBody>
      </p:sp>
    </p:spTree>
    <p:extLst>
      <p:ext uri="{BB962C8B-B14F-4D97-AF65-F5344CB8AC3E}">
        <p14:creationId xmlns:p14="http://schemas.microsoft.com/office/powerpoint/2010/main" val="350136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820947"/>
          </a:xfrm>
        </p:spPr>
        <p:txBody>
          <a:bodyPr/>
          <a:lstStyle/>
          <a:p>
            <a:r>
              <a:rPr lang="en-US" sz="4000" b="1" dirty="0"/>
              <a:t>Dijkstra’s Shortest Path Algorithm</a:t>
            </a:r>
            <a:r>
              <a:rPr lang="en-US" sz="4000" dirty="0"/>
              <a:t/>
            </a:r>
            <a:br>
              <a:rPr lang="en-US" sz="4000" dirty="0"/>
            </a:br>
            <a:endParaRPr lang="en-US" sz="4000" dirty="0"/>
          </a:p>
        </p:txBody>
      </p:sp>
      <p:sp>
        <p:nvSpPr>
          <p:cNvPr id="3" name="Text Placeholder 2"/>
          <p:cNvSpPr>
            <a:spLocks noGrp="1"/>
          </p:cNvSpPr>
          <p:nvPr>
            <p:ph type="body" sz="half" idx="2"/>
          </p:nvPr>
        </p:nvSpPr>
        <p:spPr>
          <a:xfrm>
            <a:off x="1154954" y="2424023"/>
            <a:ext cx="8825659" cy="3595777"/>
          </a:xfrm>
        </p:spPr>
        <p:txBody>
          <a:bodyPr/>
          <a:lstStyle/>
          <a:p>
            <a:r>
              <a:rPr lang="en-US" b="1" dirty="0"/>
              <a:t>Dijkstra's algorithm</a:t>
            </a:r>
            <a:r>
              <a:rPr lang="en-US" dirty="0"/>
              <a:t>, is a graph search algorithm that solves the single-source shortest path problem for a graph with non-negative edge path costs, producing a shortest path tree. This algorithm is often used in routing and as a subroutine in other graph algorithms. </a:t>
            </a:r>
          </a:p>
          <a:p>
            <a:r>
              <a:rPr lang="en-US" dirty="0"/>
              <a:t>It can also be used for finding costs of shortest paths from a single vertex to a single destination vertex by stopping the algorithm once the shortest path to the destination vertex has been determined. For example, if the vertices of the graph represent cities and edge path costs represent driving distances between pairs of cities connected by a direct road, Dijkstra's algorithm can be used to find the shortest route between one city and all other cities.</a:t>
            </a:r>
            <a:endParaRPr lang="en-US" dirty="0"/>
          </a:p>
        </p:txBody>
      </p:sp>
    </p:spTree>
    <p:extLst>
      <p:ext uri="{BB962C8B-B14F-4D97-AF65-F5344CB8AC3E}">
        <p14:creationId xmlns:p14="http://schemas.microsoft.com/office/powerpoint/2010/main" val="54376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45996" y="785004"/>
            <a:ext cx="8825659" cy="1007853"/>
          </a:xfrm>
        </p:spPr>
        <p:txBody>
          <a:bodyPr/>
          <a:lstStyle/>
          <a:p>
            <a:r>
              <a:rPr lang="en-US" b="1" dirty="0"/>
              <a:t>Step 1: On selecting Option 1, to load the distance matrix from a text file</a:t>
            </a:r>
            <a:endParaRPr lang="en-US" dirty="0"/>
          </a:p>
        </p:txBody>
      </p:sp>
      <p:pic>
        <p:nvPicPr>
          <p:cNvPr id="5" name="Picture 4"/>
          <p:cNvPicPr/>
          <p:nvPr/>
        </p:nvPicPr>
        <p:blipFill>
          <a:blip r:embed="rId2"/>
          <a:stretch>
            <a:fillRect/>
          </a:stretch>
        </p:blipFill>
        <p:spPr>
          <a:xfrm>
            <a:off x="941267" y="1792857"/>
            <a:ext cx="2752725" cy="685800"/>
          </a:xfrm>
          <a:prstGeom prst="rect">
            <a:avLst/>
          </a:prstGeom>
        </p:spPr>
      </p:pic>
      <p:pic>
        <p:nvPicPr>
          <p:cNvPr id="6" name="Picture 5"/>
          <p:cNvPicPr/>
          <p:nvPr/>
        </p:nvPicPr>
        <p:blipFill>
          <a:blip r:embed="rId3"/>
          <a:stretch>
            <a:fillRect/>
          </a:stretch>
        </p:blipFill>
        <p:spPr>
          <a:xfrm>
            <a:off x="941267" y="2690093"/>
            <a:ext cx="4438650" cy="2771775"/>
          </a:xfrm>
          <a:prstGeom prst="rect">
            <a:avLst/>
          </a:prstGeom>
        </p:spPr>
      </p:pic>
    </p:spTree>
    <p:extLst>
      <p:ext uri="{BB962C8B-B14F-4D97-AF65-F5344CB8AC3E}">
        <p14:creationId xmlns:p14="http://schemas.microsoft.com/office/powerpoint/2010/main" val="250659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45996" y="785004"/>
            <a:ext cx="8825659" cy="1007853"/>
          </a:xfrm>
        </p:spPr>
        <p:txBody>
          <a:bodyPr/>
          <a:lstStyle/>
          <a:p>
            <a:r>
              <a:rPr lang="en-US" b="1" dirty="0"/>
              <a:t>Step 2: On selecting Option 2, to enter the source node and Display Connection table</a:t>
            </a:r>
            <a:endParaRPr lang="en-US" dirty="0"/>
          </a:p>
        </p:txBody>
      </p:sp>
      <p:pic>
        <p:nvPicPr>
          <p:cNvPr id="7" name="Picture 6"/>
          <p:cNvPicPr/>
          <p:nvPr/>
        </p:nvPicPr>
        <p:blipFill>
          <a:blip r:embed="rId2"/>
          <a:stretch>
            <a:fillRect/>
          </a:stretch>
        </p:blipFill>
        <p:spPr>
          <a:xfrm>
            <a:off x="425865" y="1792857"/>
            <a:ext cx="4632960" cy="2328545"/>
          </a:xfrm>
          <a:prstGeom prst="rect">
            <a:avLst/>
          </a:prstGeom>
        </p:spPr>
      </p:pic>
      <p:pic>
        <p:nvPicPr>
          <p:cNvPr id="8" name="Picture 7"/>
          <p:cNvPicPr/>
          <p:nvPr/>
        </p:nvPicPr>
        <p:blipFill>
          <a:blip r:embed="rId3"/>
          <a:stretch>
            <a:fillRect/>
          </a:stretch>
        </p:blipFill>
        <p:spPr>
          <a:xfrm>
            <a:off x="5221958" y="1880558"/>
            <a:ext cx="6423702" cy="4458264"/>
          </a:xfrm>
          <a:prstGeom prst="rect">
            <a:avLst/>
          </a:prstGeom>
        </p:spPr>
      </p:pic>
    </p:spTree>
    <p:extLst>
      <p:ext uri="{BB962C8B-B14F-4D97-AF65-F5344CB8AC3E}">
        <p14:creationId xmlns:p14="http://schemas.microsoft.com/office/powerpoint/2010/main" val="233036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45996" y="785004"/>
            <a:ext cx="8825659" cy="1007853"/>
          </a:xfrm>
        </p:spPr>
        <p:txBody>
          <a:bodyPr/>
          <a:lstStyle/>
          <a:p>
            <a:r>
              <a:rPr lang="en-US" b="1" dirty="0"/>
              <a:t>Step 3: On selecting Option 3, to enter the destination node and Display shortest Path and Cost</a:t>
            </a:r>
            <a:endParaRPr lang="en-US" dirty="0"/>
          </a:p>
        </p:txBody>
      </p:sp>
      <p:pic>
        <p:nvPicPr>
          <p:cNvPr id="5" name="Picture 4"/>
          <p:cNvPicPr/>
          <p:nvPr/>
        </p:nvPicPr>
        <p:blipFill>
          <a:blip r:embed="rId2"/>
          <a:stretch>
            <a:fillRect/>
          </a:stretch>
        </p:blipFill>
        <p:spPr>
          <a:xfrm>
            <a:off x="1981199" y="2175168"/>
            <a:ext cx="6567577" cy="3397496"/>
          </a:xfrm>
          <a:prstGeom prst="rect">
            <a:avLst/>
          </a:prstGeom>
        </p:spPr>
      </p:pic>
    </p:spTree>
    <p:extLst>
      <p:ext uri="{BB962C8B-B14F-4D97-AF65-F5344CB8AC3E}">
        <p14:creationId xmlns:p14="http://schemas.microsoft.com/office/powerpoint/2010/main" val="265408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45996" y="785004"/>
            <a:ext cx="8825659" cy="1007853"/>
          </a:xfrm>
        </p:spPr>
        <p:txBody>
          <a:bodyPr/>
          <a:lstStyle/>
          <a:p>
            <a:r>
              <a:rPr lang="en-US" b="1" dirty="0"/>
              <a:t>Step 4: On selecting Option 4, Modify a topology. Display options to Add and delete a node</a:t>
            </a:r>
            <a:endParaRPr lang="en-US" dirty="0"/>
          </a:p>
        </p:txBody>
      </p:sp>
      <p:pic>
        <p:nvPicPr>
          <p:cNvPr id="4" name="Picture 3"/>
          <p:cNvPicPr/>
          <p:nvPr/>
        </p:nvPicPr>
        <p:blipFill>
          <a:blip r:embed="rId2"/>
          <a:stretch>
            <a:fillRect/>
          </a:stretch>
        </p:blipFill>
        <p:spPr>
          <a:xfrm>
            <a:off x="2425162" y="2261378"/>
            <a:ext cx="5267325" cy="2990850"/>
          </a:xfrm>
          <a:prstGeom prst="rect">
            <a:avLst/>
          </a:prstGeom>
        </p:spPr>
      </p:pic>
    </p:spTree>
    <p:extLst>
      <p:ext uri="{BB962C8B-B14F-4D97-AF65-F5344CB8AC3E}">
        <p14:creationId xmlns:p14="http://schemas.microsoft.com/office/powerpoint/2010/main" val="57387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45996" y="785004"/>
            <a:ext cx="8825659" cy="1007853"/>
          </a:xfrm>
        </p:spPr>
        <p:txBody>
          <a:bodyPr/>
          <a:lstStyle/>
          <a:p>
            <a:r>
              <a:rPr lang="en-US" b="1" dirty="0"/>
              <a:t>Step 5: On selecting sub-option 1, Add a node. Enter the node to be added and its values and display new matrix.</a:t>
            </a:r>
            <a:endParaRPr lang="en-US" dirty="0"/>
          </a:p>
        </p:txBody>
      </p:sp>
      <p:pic>
        <p:nvPicPr>
          <p:cNvPr id="5" name="Picture 4"/>
          <p:cNvPicPr/>
          <p:nvPr/>
        </p:nvPicPr>
        <p:blipFill>
          <a:blip r:embed="rId2"/>
          <a:stretch>
            <a:fillRect/>
          </a:stretch>
        </p:blipFill>
        <p:spPr>
          <a:xfrm>
            <a:off x="820084" y="2164337"/>
            <a:ext cx="4131477" cy="3046018"/>
          </a:xfrm>
          <a:prstGeom prst="rect">
            <a:avLst/>
          </a:prstGeom>
        </p:spPr>
      </p:pic>
      <p:pic>
        <p:nvPicPr>
          <p:cNvPr id="6" name="Picture 5"/>
          <p:cNvPicPr/>
          <p:nvPr/>
        </p:nvPicPr>
        <p:blipFill>
          <a:blip r:embed="rId3"/>
          <a:stretch>
            <a:fillRect/>
          </a:stretch>
        </p:blipFill>
        <p:spPr>
          <a:xfrm>
            <a:off x="5390647" y="1792857"/>
            <a:ext cx="5633912" cy="3531302"/>
          </a:xfrm>
          <a:prstGeom prst="rect">
            <a:avLst/>
          </a:prstGeom>
        </p:spPr>
      </p:pic>
    </p:spTree>
    <p:extLst>
      <p:ext uri="{BB962C8B-B14F-4D97-AF65-F5344CB8AC3E}">
        <p14:creationId xmlns:p14="http://schemas.microsoft.com/office/powerpoint/2010/main" val="164565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45996" y="785004"/>
            <a:ext cx="8825659" cy="1007853"/>
          </a:xfrm>
        </p:spPr>
        <p:txBody>
          <a:bodyPr/>
          <a:lstStyle/>
          <a:p>
            <a:r>
              <a:rPr lang="en-US" b="1" dirty="0"/>
              <a:t>Step 6: On selecting sub-option 2, Delete a node. Enter the node to be deleted and display new matrix.</a:t>
            </a:r>
            <a:endParaRPr lang="en-US" dirty="0"/>
          </a:p>
        </p:txBody>
      </p:sp>
      <p:pic>
        <p:nvPicPr>
          <p:cNvPr id="7" name="Picture 6"/>
          <p:cNvPicPr/>
          <p:nvPr/>
        </p:nvPicPr>
        <p:blipFill>
          <a:blip r:embed="rId2"/>
          <a:stretch>
            <a:fillRect/>
          </a:stretch>
        </p:blipFill>
        <p:spPr>
          <a:xfrm>
            <a:off x="1985153" y="2245461"/>
            <a:ext cx="6434227" cy="4008690"/>
          </a:xfrm>
          <a:prstGeom prst="rect">
            <a:avLst/>
          </a:prstGeom>
        </p:spPr>
      </p:pic>
    </p:spTree>
    <p:extLst>
      <p:ext uri="{BB962C8B-B14F-4D97-AF65-F5344CB8AC3E}">
        <p14:creationId xmlns:p14="http://schemas.microsoft.com/office/powerpoint/2010/main" val="4101469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348</Words>
  <Application>Microsoft Office PowerPoint</Application>
  <PresentationFormat>Widescreen</PresentationFormat>
  <Paragraphs>14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LINK-STATE ROUTING</vt:lpstr>
      <vt:lpstr>Link State Routing Protocol: </vt:lpstr>
      <vt:lpstr>Dijkstra’s Shortest Path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LINK-STATE ROUTING</dc:title>
  <dc:creator>Chethan Kumar Appaji</dc:creator>
  <cp:lastModifiedBy>Chethan Kumar Appaji</cp:lastModifiedBy>
  <cp:revision>3</cp:revision>
  <dcterms:created xsi:type="dcterms:W3CDTF">2015-11-22T05:50:38Z</dcterms:created>
  <dcterms:modified xsi:type="dcterms:W3CDTF">2015-11-22T06:10:27Z</dcterms:modified>
</cp:coreProperties>
</file>